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4"/>
    <p:sldMasterId id="2147483677" r:id="rId5"/>
  </p:sldMasterIdLst>
  <p:notesMasterIdLst>
    <p:notesMasterId r:id="rId29"/>
  </p:notesMasterIdLst>
  <p:sldIdLst>
    <p:sldId id="256" r:id="rId6"/>
    <p:sldId id="258" r:id="rId7"/>
    <p:sldId id="259" r:id="rId8"/>
    <p:sldId id="280" r:id="rId9"/>
    <p:sldId id="312" r:id="rId10"/>
    <p:sldId id="263" r:id="rId11"/>
    <p:sldId id="327" r:id="rId12"/>
    <p:sldId id="311" r:id="rId13"/>
    <p:sldId id="314" r:id="rId14"/>
    <p:sldId id="266" r:id="rId15"/>
    <p:sldId id="262" r:id="rId16"/>
    <p:sldId id="321" r:id="rId17"/>
    <p:sldId id="318" r:id="rId18"/>
    <p:sldId id="326" r:id="rId19"/>
    <p:sldId id="325" r:id="rId20"/>
    <p:sldId id="320" r:id="rId21"/>
    <p:sldId id="328" r:id="rId22"/>
    <p:sldId id="322" r:id="rId23"/>
    <p:sldId id="315" r:id="rId24"/>
    <p:sldId id="257" r:id="rId25"/>
    <p:sldId id="319" r:id="rId26"/>
    <p:sldId id="260" r:id="rId27"/>
    <p:sldId id="264" r:id="rId28"/>
  </p:sldIdLst>
  <p:sldSz cx="9144000" cy="5143500" type="screen16x9"/>
  <p:notesSz cx="6858000" cy="9144000"/>
  <p:embeddedFontLst>
    <p:embeddedFont>
      <p:font typeface="Montserrat" panose="00000500000000000000" pitchFamily="2" charset="0"/>
      <p:regular r:id="rId30"/>
      <p:bold r:id="rId31"/>
      <p:italic r:id="rId32"/>
      <p:boldItalic r:id="rId33"/>
    </p:embeddedFont>
    <p:embeddedFont>
      <p:font typeface="Montserrat ExtraBold" panose="00000900000000000000" pitchFamily="2" charset="0"/>
      <p:bold r:id="rId34"/>
      <p:boldItalic r:id="rId35"/>
    </p:embeddedFont>
    <p:embeddedFont>
      <p:font typeface="Montserrat Light" panose="00000400000000000000" pitchFamily="2" charset="0"/>
      <p:regular r:id="rId36"/>
      <p:bold r:id="rId37"/>
      <p:italic r:id="rId38"/>
      <p:boldItalic r:id="rId39"/>
    </p:embeddedFont>
    <p:embeddedFont>
      <p:font typeface="Montserrat Medium" panose="00000600000000000000" pitchFamily="2" charset="0"/>
      <p:regular r:id="rId40"/>
      <p:bold r:id="rId41"/>
      <p:italic r:id="rId42"/>
      <p:boldItalic r:id="rId43"/>
    </p:embeddedFont>
    <p:embeddedFont>
      <p:font typeface="Open Sans" panose="020B0606030504020204" pitchFamily="34" charset="0"/>
      <p:regular r:id="rId44"/>
      <p:bold r:id="rId45"/>
      <p:italic r:id="rId46"/>
      <p:boldItalic r:id="rId47"/>
    </p:embeddedFont>
    <p:embeddedFont>
      <p:font typeface="Poppins" panose="00000500000000000000" pitchFamily="2" charset="0"/>
      <p:regular r:id="rId48"/>
      <p:bold r:id="rId49"/>
      <p:italic r:id="rId50"/>
      <p:boldItalic r:id="rId51"/>
    </p:embeddedFont>
    <p:embeddedFont>
      <p:font typeface="Roboto" panose="02000000000000000000" pitchFamily="2" charset="0"/>
      <p:regular r:id="rId52"/>
      <p:bold r:id="rId53"/>
      <p:italic r:id="rId54"/>
      <p:boldItalic r:id="rId55"/>
    </p:embeddedFont>
    <p:embeddedFont>
      <p:font typeface="Signika" panose="020B0604020202020204" charset="0"/>
      <p:regular r:id="rId56"/>
      <p:bold r:id="rId5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47EC3A2-881B-56A8-E96B-FCEC4410D46E}" v="930" dt="2022-06-17T12:29:08.112"/>
    <p1510:client id="{322ED70F-CC91-4862-8BE4-7F7CAE7B8BFA}" vWet="4" dt="2022-06-16T12:18:44.245"/>
    <p1510:client id="{E4F82A5E-4A1C-71F9-1D73-A7F30B4D98BF}" v="861" dt="2022-06-17T09:33:27.645"/>
    <p1510:client id="{ED493FA7-0E22-484B-979A-CD8656AC9899}" v="2" dt="2022-06-16T12:53:18.526"/>
  </p1510:revLst>
</p1510:revInfo>
</file>

<file path=ppt/tableStyles.xml><?xml version="1.0" encoding="utf-8"?>
<a:tblStyleLst xmlns:a="http://schemas.openxmlformats.org/drawingml/2006/main" def="{D63A1CF4-88D8-4150-AADC-D77B85FC6609}">
  <a:tblStyle styleId="{D63A1CF4-88D8-4150-AADC-D77B85FC660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8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font" Target="fonts/font10.fntdata"/><Relationship Id="rId21" Type="http://schemas.openxmlformats.org/officeDocument/2006/relationships/slide" Target="slides/slide16.xml"/><Relationship Id="rId34" Type="http://schemas.openxmlformats.org/officeDocument/2006/relationships/font" Target="fonts/font5.fntdata"/><Relationship Id="rId42" Type="http://schemas.openxmlformats.org/officeDocument/2006/relationships/font" Target="fonts/font13.fntdata"/><Relationship Id="rId47" Type="http://schemas.openxmlformats.org/officeDocument/2006/relationships/font" Target="fonts/font18.fntdata"/><Relationship Id="rId50" Type="http://schemas.openxmlformats.org/officeDocument/2006/relationships/font" Target="fonts/font21.fntdata"/><Relationship Id="rId55" Type="http://schemas.openxmlformats.org/officeDocument/2006/relationships/font" Target="fonts/font26.fntdata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notesMaster" Target="notesMasters/notesMaster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font" Target="fonts/font16.fntdata"/><Relationship Id="rId53" Type="http://schemas.openxmlformats.org/officeDocument/2006/relationships/font" Target="fonts/font24.fntdata"/><Relationship Id="rId58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61" Type="http://schemas.openxmlformats.org/officeDocument/2006/relationships/tableStyles" Target="tableStyles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font" Target="fonts/font14.fntdata"/><Relationship Id="rId48" Type="http://schemas.openxmlformats.org/officeDocument/2006/relationships/font" Target="fonts/font19.fntdata"/><Relationship Id="rId56" Type="http://schemas.openxmlformats.org/officeDocument/2006/relationships/font" Target="fonts/font27.fntdata"/><Relationship Id="rId8" Type="http://schemas.openxmlformats.org/officeDocument/2006/relationships/slide" Target="slides/slide3.xml"/><Relationship Id="rId51" Type="http://schemas.openxmlformats.org/officeDocument/2006/relationships/font" Target="fonts/font22.fntdata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46" Type="http://schemas.openxmlformats.org/officeDocument/2006/relationships/font" Target="fonts/font17.fntdata"/><Relationship Id="rId59" Type="http://schemas.openxmlformats.org/officeDocument/2006/relationships/viewProps" Target="viewProps.xml"/><Relationship Id="rId20" Type="http://schemas.openxmlformats.org/officeDocument/2006/relationships/slide" Target="slides/slide15.xml"/><Relationship Id="rId41" Type="http://schemas.openxmlformats.org/officeDocument/2006/relationships/font" Target="fonts/font12.fntdata"/><Relationship Id="rId54" Type="http://schemas.openxmlformats.org/officeDocument/2006/relationships/font" Target="fonts/font25.fntdata"/><Relationship Id="rId62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font" Target="fonts/font7.fntdata"/><Relationship Id="rId49" Type="http://schemas.openxmlformats.org/officeDocument/2006/relationships/font" Target="fonts/font20.fntdata"/><Relationship Id="rId57" Type="http://schemas.openxmlformats.org/officeDocument/2006/relationships/font" Target="fonts/font28.fntdata"/><Relationship Id="rId10" Type="http://schemas.openxmlformats.org/officeDocument/2006/relationships/slide" Target="slides/slide5.xml"/><Relationship Id="rId31" Type="http://schemas.openxmlformats.org/officeDocument/2006/relationships/font" Target="fonts/font2.fntdata"/><Relationship Id="rId44" Type="http://schemas.openxmlformats.org/officeDocument/2006/relationships/font" Target="fonts/font15.fntdata"/><Relationship Id="rId52" Type="http://schemas.openxmlformats.org/officeDocument/2006/relationships/font" Target="fonts/font23.fntdata"/><Relationship Id="rId6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8" name="Google Shape;256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4" name="Google Shape;3114;gb774fc40e9_0_13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5" name="Google Shape;3115;gb774fc40e9_0_13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gb774fc40e9_0_14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7" name="Google Shape;2977;gb774fc40e9_0_14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gb774fc40e9_0_14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7" name="Google Shape;2977;gb774fc40e9_0_14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72815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gb774fc40e9_0_14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7" name="Google Shape;2977;gb774fc40e9_0_14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227647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gb774fc40e9_0_14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7" name="Google Shape;2977;gb774fc40e9_0_14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7597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gb774fc40e9_0_14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7" name="Google Shape;2977;gb774fc40e9_0_14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248731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gb774fc40e9_0_14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7" name="Google Shape;2977;gb774fc40e9_0_14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00026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gb774fc40e9_0_14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7" name="Google Shape;2977;gb774fc40e9_0_14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26079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gb774fc40e9_0_14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7" name="Google Shape;2977;gb774fc40e9_0_14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837437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3" name="Google Shape;2763;gac85b9cf0f_0_16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4" name="Google Shape;2764;gac85b9cf0f_0_16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25849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9" name="Google Shape;2719;gaa346aee37_0_6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0" name="Google Shape;2720;gaa346aee37_0_6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3" name="Google Shape;2713;gabf9762155_0_25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4" name="Google Shape;2714;gabf9762155_0_25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3" name="Google Shape;2713;gabf9762155_0_25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4" name="Google Shape;2714;gabf9762155_0_25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923602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0" name="Google Shape;2820;gb03e91b5f1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1" name="Google Shape;2821;gb03e91b5f1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8" name="Google Shape;3028;gb774fc40e9_0_15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9" name="Google Shape;3029;gb774fc40e9_0_15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3" name="Google Shape;2763;gac85b9cf0f_0_16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4" name="Google Shape;2764;gac85b9cf0f_0_16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4" name="Google Shape;4414;gb774fc40e9_0_19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5" name="Google Shape;4415;gb774fc40e9_0_19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4" name="Google Shape;4414;gb774fc40e9_0_19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5" name="Google Shape;4415;gb774fc40e9_0_19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02259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gb774fc40e9_0_13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6" name="Google Shape;2986;gb774fc40e9_0_13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gb774fc40e9_0_13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6" name="Google Shape;2986;gb774fc40e9_0_13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553376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5" name="Google Shape;2895;gabf9762155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6" name="Google Shape;2896;gabf9762155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57027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3" name="Google Shape;2763;gac85b9cf0f_0_16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4" name="Google Shape;2764;gac85b9cf0f_0_16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668467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" TargetMode="External"/><Relationship Id="rId2" Type="http://schemas.openxmlformats.org/officeDocument/2006/relationships/hyperlink" Target="https://slidesgo.com/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s://www.freepik.com/" TargetMode="Externa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title"/>
          </p:nvPr>
        </p:nvSpPr>
        <p:spPr>
          <a:xfrm>
            <a:off x="902450" y="1316988"/>
            <a:ext cx="7715100" cy="230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4700" i="1"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913450" y="3837750"/>
            <a:ext cx="5693100" cy="4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1800">
                <a:solidFill>
                  <a:srgbClr val="434343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2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2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2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2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2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2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2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11"/>
          <p:cNvSpPr txBox="1">
            <a:spLocks noGrp="1"/>
          </p:cNvSpPr>
          <p:nvPr>
            <p:ph type="title" hasCustomPrompt="1"/>
          </p:nvPr>
        </p:nvSpPr>
        <p:spPr>
          <a:xfrm>
            <a:off x="1749750" y="1937925"/>
            <a:ext cx="5644500" cy="93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81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705" name="Google Shape;705;p11"/>
          <p:cNvSpPr txBox="1">
            <a:spLocks noGrp="1"/>
          </p:cNvSpPr>
          <p:nvPr>
            <p:ph type="body" idx="1"/>
          </p:nvPr>
        </p:nvSpPr>
        <p:spPr>
          <a:xfrm>
            <a:off x="3067250" y="3108325"/>
            <a:ext cx="3348000" cy="53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06" name="Google Shape;706;p11"/>
          <p:cNvSpPr/>
          <p:nvPr/>
        </p:nvSpPr>
        <p:spPr>
          <a:xfrm>
            <a:off x="153825" y="4707584"/>
            <a:ext cx="489062" cy="55151"/>
          </a:xfrm>
          <a:custGeom>
            <a:avLst/>
            <a:gdLst/>
            <a:ahLst/>
            <a:cxnLst/>
            <a:rect l="l" t="t" r="r" b="b"/>
            <a:pathLst>
              <a:path w="16279" h="2603" extrusionOk="0">
                <a:moveTo>
                  <a:pt x="0" y="0"/>
                </a:moveTo>
                <a:lnTo>
                  <a:pt x="0" y="2602"/>
                </a:lnTo>
                <a:lnTo>
                  <a:pt x="16278" y="2602"/>
                </a:lnTo>
                <a:lnTo>
                  <a:pt x="16278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7" name="Google Shape;707;p11"/>
          <p:cNvSpPr/>
          <p:nvPr/>
        </p:nvSpPr>
        <p:spPr>
          <a:xfrm>
            <a:off x="28828" y="445093"/>
            <a:ext cx="215495" cy="34098"/>
          </a:xfrm>
          <a:custGeom>
            <a:avLst/>
            <a:gdLst/>
            <a:ahLst/>
            <a:cxnLst/>
            <a:rect l="l" t="t" r="r" b="b"/>
            <a:pathLst>
              <a:path w="7173" h="1135" extrusionOk="0">
                <a:moveTo>
                  <a:pt x="0" y="0"/>
                </a:moveTo>
                <a:lnTo>
                  <a:pt x="0" y="1134"/>
                </a:lnTo>
                <a:lnTo>
                  <a:pt x="7172" y="1134"/>
                </a:lnTo>
                <a:lnTo>
                  <a:pt x="7172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8" name="Google Shape;708;p11"/>
          <p:cNvSpPr/>
          <p:nvPr/>
        </p:nvSpPr>
        <p:spPr>
          <a:xfrm>
            <a:off x="5635433" y="5083528"/>
            <a:ext cx="742621" cy="67175"/>
          </a:xfrm>
          <a:custGeom>
            <a:avLst/>
            <a:gdLst/>
            <a:ahLst/>
            <a:cxnLst/>
            <a:rect l="l" t="t" r="r" b="b"/>
            <a:pathLst>
              <a:path w="24719" h="2236" extrusionOk="0">
                <a:moveTo>
                  <a:pt x="1" y="0"/>
                </a:moveTo>
                <a:lnTo>
                  <a:pt x="1" y="2235"/>
                </a:lnTo>
                <a:lnTo>
                  <a:pt x="24719" y="2235"/>
                </a:lnTo>
                <a:lnTo>
                  <a:pt x="24719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9" name="Google Shape;709;p11"/>
          <p:cNvSpPr/>
          <p:nvPr/>
        </p:nvSpPr>
        <p:spPr>
          <a:xfrm>
            <a:off x="3062239" y="5003627"/>
            <a:ext cx="1304806" cy="21060"/>
          </a:xfrm>
          <a:custGeom>
            <a:avLst/>
            <a:gdLst/>
            <a:ahLst/>
            <a:cxnLst/>
            <a:rect l="l" t="t" r="r" b="b"/>
            <a:pathLst>
              <a:path w="43432" h="701" extrusionOk="0">
                <a:moveTo>
                  <a:pt x="0" y="0"/>
                </a:moveTo>
                <a:lnTo>
                  <a:pt x="0" y="701"/>
                </a:lnTo>
                <a:lnTo>
                  <a:pt x="43431" y="701"/>
                </a:lnTo>
                <a:lnTo>
                  <a:pt x="43431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0" name="Google Shape;710;p11"/>
          <p:cNvSpPr/>
          <p:nvPr/>
        </p:nvSpPr>
        <p:spPr>
          <a:xfrm rot="10800000" flipH="1">
            <a:off x="3757475" y="4878775"/>
            <a:ext cx="371801" cy="42375"/>
          </a:xfrm>
          <a:custGeom>
            <a:avLst/>
            <a:gdLst/>
            <a:ahLst/>
            <a:cxnLst/>
            <a:rect l="l" t="t" r="r" b="b"/>
            <a:pathLst>
              <a:path w="2469" h="701" extrusionOk="0">
                <a:moveTo>
                  <a:pt x="1" y="0"/>
                </a:moveTo>
                <a:lnTo>
                  <a:pt x="1" y="701"/>
                </a:lnTo>
                <a:lnTo>
                  <a:pt x="2469" y="701"/>
                </a:lnTo>
                <a:lnTo>
                  <a:pt x="2469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1" name="Google Shape;711;p11"/>
          <p:cNvSpPr/>
          <p:nvPr/>
        </p:nvSpPr>
        <p:spPr>
          <a:xfrm>
            <a:off x="6326880" y="4763186"/>
            <a:ext cx="139337" cy="39115"/>
          </a:xfrm>
          <a:custGeom>
            <a:avLst/>
            <a:gdLst/>
            <a:ahLst/>
            <a:cxnLst/>
            <a:rect l="l" t="t" r="r" b="b"/>
            <a:pathLst>
              <a:path w="4638" h="1302" extrusionOk="0">
                <a:moveTo>
                  <a:pt x="0" y="1"/>
                </a:moveTo>
                <a:lnTo>
                  <a:pt x="0" y="1301"/>
                </a:lnTo>
                <a:lnTo>
                  <a:pt x="4637" y="1301"/>
                </a:lnTo>
                <a:lnTo>
                  <a:pt x="4637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2" name="Google Shape;712;p11"/>
          <p:cNvSpPr/>
          <p:nvPr/>
        </p:nvSpPr>
        <p:spPr>
          <a:xfrm>
            <a:off x="7409725" y="4873387"/>
            <a:ext cx="277634" cy="35076"/>
          </a:xfrm>
          <a:custGeom>
            <a:avLst/>
            <a:gdLst/>
            <a:ahLst/>
            <a:cxnLst/>
            <a:rect l="l" t="t" r="r" b="b"/>
            <a:pathLst>
              <a:path w="10909" h="1869" extrusionOk="0">
                <a:moveTo>
                  <a:pt x="1" y="1"/>
                </a:moveTo>
                <a:lnTo>
                  <a:pt x="1" y="1869"/>
                </a:lnTo>
                <a:lnTo>
                  <a:pt x="10908" y="1869"/>
                </a:lnTo>
                <a:lnTo>
                  <a:pt x="10908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3" name="Google Shape;713;p11"/>
          <p:cNvSpPr/>
          <p:nvPr/>
        </p:nvSpPr>
        <p:spPr>
          <a:xfrm>
            <a:off x="5099370" y="4726737"/>
            <a:ext cx="122303" cy="34098"/>
          </a:xfrm>
          <a:custGeom>
            <a:avLst/>
            <a:gdLst/>
            <a:ahLst/>
            <a:cxnLst/>
            <a:rect l="l" t="t" r="r" b="b"/>
            <a:pathLst>
              <a:path w="4071" h="1135" extrusionOk="0">
                <a:moveTo>
                  <a:pt x="1" y="0"/>
                </a:moveTo>
                <a:lnTo>
                  <a:pt x="1" y="1134"/>
                </a:lnTo>
                <a:lnTo>
                  <a:pt x="4070" y="1134"/>
                </a:lnTo>
                <a:lnTo>
                  <a:pt x="4070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4" name="Google Shape;714;p11"/>
          <p:cNvSpPr/>
          <p:nvPr/>
        </p:nvSpPr>
        <p:spPr>
          <a:xfrm>
            <a:off x="8185731" y="4717097"/>
            <a:ext cx="75166" cy="21090"/>
          </a:xfrm>
          <a:custGeom>
            <a:avLst/>
            <a:gdLst/>
            <a:ahLst/>
            <a:cxnLst/>
            <a:rect l="l" t="t" r="r" b="b"/>
            <a:pathLst>
              <a:path w="2502" h="702" extrusionOk="0">
                <a:moveTo>
                  <a:pt x="0" y="1"/>
                </a:moveTo>
                <a:lnTo>
                  <a:pt x="0" y="701"/>
                </a:lnTo>
                <a:lnTo>
                  <a:pt x="2502" y="701"/>
                </a:lnTo>
                <a:lnTo>
                  <a:pt x="2502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5" name="Google Shape;715;p11"/>
          <p:cNvSpPr/>
          <p:nvPr/>
        </p:nvSpPr>
        <p:spPr>
          <a:xfrm>
            <a:off x="2388263" y="4741459"/>
            <a:ext cx="277623" cy="20875"/>
          </a:xfrm>
          <a:custGeom>
            <a:avLst/>
            <a:gdLst/>
            <a:ahLst/>
            <a:cxnLst/>
            <a:rect l="l" t="t" r="r" b="b"/>
            <a:pathLst>
              <a:path w="9241" h="2602" extrusionOk="0">
                <a:moveTo>
                  <a:pt x="0" y="0"/>
                </a:moveTo>
                <a:lnTo>
                  <a:pt x="0" y="2602"/>
                </a:lnTo>
                <a:lnTo>
                  <a:pt x="9240" y="2602"/>
                </a:lnTo>
                <a:lnTo>
                  <a:pt x="9240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6" name="Google Shape;716;p11"/>
          <p:cNvSpPr/>
          <p:nvPr/>
        </p:nvSpPr>
        <p:spPr>
          <a:xfrm>
            <a:off x="5221668" y="5065058"/>
            <a:ext cx="122273" cy="35090"/>
          </a:xfrm>
          <a:custGeom>
            <a:avLst/>
            <a:gdLst/>
            <a:ahLst/>
            <a:cxnLst/>
            <a:rect l="l" t="t" r="r" b="b"/>
            <a:pathLst>
              <a:path w="4070" h="1168" extrusionOk="0">
                <a:moveTo>
                  <a:pt x="0" y="0"/>
                </a:moveTo>
                <a:lnTo>
                  <a:pt x="0" y="1168"/>
                </a:lnTo>
                <a:lnTo>
                  <a:pt x="4070" y="1168"/>
                </a:lnTo>
                <a:lnTo>
                  <a:pt x="4070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7" name="Google Shape;717;p11"/>
          <p:cNvSpPr/>
          <p:nvPr/>
        </p:nvSpPr>
        <p:spPr>
          <a:xfrm rot="10800000" flipH="1">
            <a:off x="6023650" y="104784"/>
            <a:ext cx="1478915" cy="39650"/>
          </a:xfrm>
          <a:custGeom>
            <a:avLst/>
            <a:gdLst/>
            <a:ahLst/>
            <a:cxnLst/>
            <a:rect l="l" t="t" r="r" b="b"/>
            <a:pathLst>
              <a:path w="76489" h="701" extrusionOk="0">
                <a:moveTo>
                  <a:pt x="1" y="0"/>
                </a:moveTo>
                <a:lnTo>
                  <a:pt x="1" y="701"/>
                </a:lnTo>
                <a:lnTo>
                  <a:pt x="76489" y="701"/>
                </a:lnTo>
                <a:lnTo>
                  <a:pt x="76489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8" name="Google Shape;718;p11"/>
          <p:cNvSpPr/>
          <p:nvPr/>
        </p:nvSpPr>
        <p:spPr>
          <a:xfrm>
            <a:off x="736100" y="535446"/>
            <a:ext cx="270623" cy="43111"/>
          </a:xfrm>
          <a:custGeom>
            <a:avLst/>
            <a:gdLst/>
            <a:ahLst/>
            <a:cxnLst/>
            <a:rect l="l" t="t" r="r" b="b"/>
            <a:pathLst>
              <a:path w="9008" h="1435" extrusionOk="0">
                <a:moveTo>
                  <a:pt x="1" y="0"/>
                </a:moveTo>
                <a:lnTo>
                  <a:pt x="1" y="1434"/>
                </a:lnTo>
                <a:lnTo>
                  <a:pt x="9007" y="1434"/>
                </a:lnTo>
                <a:lnTo>
                  <a:pt x="9007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9" name="Google Shape;719;p11"/>
          <p:cNvSpPr/>
          <p:nvPr/>
        </p:nvSpPr>
        <p:spPr>
          <a:xfrm>
            <a:off x="8643380" y="4934256"/>
            <a:ext cx="75166" cy="21090"/>
          </a:xfrm>
          <a:custGeom>
            <a:avLst/>
            <a:gdLst/>
            <a:ahLst/>
            <a:cxnLst/>
            <a:rect l="l" t="t" r="r" b="b"/>
            <a:pathLst>
              <a:path w="2502" h="702" extrusionOk="0">
                <a:moveTo>
                  <a:pt x="0" y="1"/>
                </a:moveTo>
                <a:lnTo>
                  <a:pt x="0" y="701"/>
                </a:lnTo>
                <a:lnTo>
                  <a:pt x="2502" y="701"/>
                </a:lnTo>
                <a:lnTo>
                  <a:pt x="2502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0" name="Google Shape;720;p11"/>
          <p:cNvSpPr/>
          <p:nvPr/>
        </p:nvSpPr>
        <p:spPr>
          <a:xfrm>
            <a:off x="4545200" y="301612"/>
            <a:ext cx="328729" cy="39076"/>
          </a:xfrm>
          <a:custGeom>
            <a:avLst/>
            <a:gdLst/>
            <a:ahLst/>
            <a:cxnLst/>
            <a:rect l="l" t="t" r="r" b="b"/>
            <a:pathLst>
              <a:path w="4637" h="1302" extrusionOk="0">
                <a:moveTo>
                  <a:pt x="0" y="0"/>
                </a:moveTo>
                <a:lnTo>
                  <a:pt x="0" y="1301"/>
                </a:lnTo>
                <a:lnTo>
                  <a:pt x="4637" y="1301"/>
                </a:lnTo>
                <a:lnTo>
                  <a:pt x="4637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1" name="Google Shape;721;p11"/>
          <p:cNvSpPr/>
          <p:nvPr/>
        </p:nvSpPr>
        <p:spPr>
          <a:xfrm>
            <a:off x="8353066" y="535448"/>
            <a:ext cx="154358" cy="43111"/>
          </a:xfrm>
          <a:custGeom>
            <a:avLst/>
            <a:gdLst/>
            <a:ahLst/>
            <a:cxnLst/>
            <a:rect l="l" t="t" r="r" b="b"/>
            <a:pathLst>
              <a:path w="5138" h="1435" extrusionOk="0">
                <a:moveTo>
                  <a:pt x="1" y="1"/>
                </a:moveTo>
                <a:lnTo>
                  <a:pt x="1" y="1435"/>
                </a:lnTo>
                <a:lnTo>
                  <a:pt x="5138" y="1435"/>
                </a:lnTo>
                <a:lnTo>
                  <a:pt x="5138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2" name="Google Shape;722;p11"/>
          <p:cNvSpPr/>
          <p:nvPr/>
        </p:nvSpPr>
        <p:spPr>
          <a:xfrm>
            <a:off x="3872226" y="321950"/>
            <a:ext cx="122273" cy="34098"/>
          </a:xfrm>
          <a:custGeom>
            <a:avLst/>
            <a:gdLst/>
            <a:ahLst/>
            <a:cxnLst/>
            <a:rect l="l" t="t" r="r" b="b"/>
            <a:pathLst>
              <a:path w="4070" h="1135" extrusionOk="0">
                <a:moveTo>
                  <a:pt x="0" y="0"/>
                </a:moveTo>
                <a:lnTo>
                  <a:pt x="0" y="1134"/>
                </a:lnTo>
                <a:lnTo>
                  <a:pt x="4070" y="1134"/>
                </a:lnTo>
                <a:lnTo>
                  <a:pt x="407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3" name="Google Shape;723;p11"/>
          <p:cNvSpPr/>
          <p:nvPr/>
        </p:nvSpPr>
        <p:spPr>
          <a:xfrm>
            <a:off x="7198308" y="337498"/>
            <a:ext cx="122273" cy="34098"/>
          </a:xfrm>
          <a:custGeom>
            <a:avLst/>
            <a:gdLst/>
            <a:ahLst/>
            <a:cxnLst/>
            <a:rect l="l" t="t" r="r" b="b"/>
            <a:pathLst>
              <a:path w="4070" h="1135" extrusionOk="0">
                <a:moveTo>
                  <a:pt x="0" y="1"/>
                </a:moveTo>
                <a:lnTo>
                  <a:pt x="0" y="1135"/>
                </a:lnTo>
                <a:lnTo>
                  <a:pt x="4070" y="1135"/>
                </a:lnTo>
                <a:lnTo>
                  <a:pt x="407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4" name="Google Shape;724;p11"/>
          <p:cNvSpPr/>
          <p:nvPr/>
        </p:nvSpPr>
        <p:spPr>
          <a:xfrm>
            <a:off x="4610592" y="77347"/>
            <a:ext cx="75196" cy="21060"/>
          </a:xfrm>
          <a:custGeom>
            <a:avLst/>
            <a:gdLst/>
            <a:ahLst/>
            <a:cxnLst/>
            <a:rect l="l" t="t" r="r" b="b"/>
            <a:pathLst>
              <a:path w="2503" h="701" extrusionOk="0">
                <a:moveTo>
                  <a:pt x="1" y="0"/>
                </a:moveTo>
                <a:lnTo>
                  <a:pt x="1" y="701"/>
                </a:lnTo>
                <a:lnTo>
                  <a:pt x="2503" y="701"/>
                </a:lnTo>
                <a:lnTo>
                  <a:pt x="2503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5" name="Google Shape;725;p11"/>
          <p:cNvSpPr/>
          <p:nvPr/>
        </p:nvSpPr>
        <p:spPr>
          <a:xfrm>
            <a:off x="1328463" y="4050"/>
            <a:ext cx="277623" cy="43125"/>
          </a:xfrm>
          <a:custGeom>
            <a:avLst/>
            <a:gdLst/>
            <a:ahLst/>
            <a:cxnLst/>
            <a:rect l="l" t="t" r="r" b="b"/>
            <a:pathLst>
              <a:path w="9241" h="2603" extrusionOk="0">
                <a:moveTo>
                  <a:pt x="0" y="1"/>
                </a:moveTo>
                <a:lnTo>
                  <a:pt x="0" y="2602"/>
                </a:lnTo>
                <a:lnTo>
                  <a:pt x="9240" y="2602"/>
                </a:lnTo>
                <a:lnTo>
                  <a:pt x="9240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6" name="Google Shape;726;p11"/>
          <p:cNvSpPr/>
          <p:nvPr/>
        </p:nvSpPr>
        <p:spPr>
          <a:xfrm>
            <a:off x="1208244" y="4952659"/>
            <a:ext cx="73184" cy="34098"/>
          </a:xfrm>
          <a:custGeom>
            <a:avLst/>
            <a:gdLst/>
            <a:ahLst/>
            <a:cxnLst/>
            <a:rect l="l" t="t" r="r" b="b"/>
            <a:pathLst>
              <a:path w="2436" h="1135" extrusionOk="0">
                <a:moveTo>
                  <a:pt x="1" y="1"/>
                </a:moveTo>
                <a:lnTo>
                  <a:pt x="1" y="1135"/>
                </a:lnTo>
                <a:lnTo>
                  <a:pt x="2436" y="1135"/>
                </a:lnTo>
                <a:lnTo>
                  <a:pt x="2436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7" name="Google Shape;727;p11"/>
          <p:cNvSpPr/>
          <p:nvPr/>
        </p:nvSpPr>
        <p:spPr>
          <a:xfrm>
            <a:off x="758807" y="4753416"/>
            <a:ext cx="225202" cy="43124"/>
          </a:xfrm>
          <a:custGeom>
            <a:avLst/>
            <a:gdLst/>
            <a:ahLst/>
            <a:cxnLst/>
            <a:rect l="l" t="t" r="r" b="b"/>
            <a:pathLst>
              <a:path w="2436" h="1135" extrusionOk="0">
                <a:moveTo>
                  <a:pt x="1" y="1"/>
                </a:moveTo>
                <a:lnTo>
                  <a:pt x="1" y="1135"/>
                </a:lnTo>
                <a:lnTo>
                  <a:pt x="2436" y="1135"/>
                </a:lnTo>
                <a:lnTo>
                  <a:pt x="243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8" name="Google Shape;728;p11"/>
          <p:cNvSpPr/>
          <p:nvPr/>
        </p:nvSpPr>
        <p:spPr>
          <a:xfrm>
            <a:off x="3256447" y="5106302"/>
            <a:ext cx="356654" cy="48027"/>
          </a:xfrm>
          <a:custGeom>
            <a:avLst/>
            <a:gdLst/>
            <a:ahLst/>
            <a:cxnLst/>
            <a:rect l="l" t="t" r="r" b="b"/>
            <a:pathLst>
              <a:path w="4537" h="2069" extrusionOk="0">
                <a:moveTo>
                  <a:pt x="0" y="1"/>
                </a:moveTo>
                <a:lnTo>
                  <a:pt x="0" y="2069"/>
                </a:lnTo>
                <a:lnTo>
                  <a:pt x="4537" y="2069"/>
                </a:lnTo>
                <a:lnTo>
                  <a:pt x="453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9" name="Google Shape;729;p11"/>
          <p:cNvSpPr/>
          <p:nvPr/>
        </p:nvSpPr>
        <p:spPr>
          <a:xfrm>
            <a:off x="1575181" y="5071934"/>
            <a:ext cx="321725" cy="89226"/>
          </a:xfrm>
          <a:custGeom>
            <a:avLst/>
            <a:gdLst/>
            <a:ahLst/>
            <a:cxnLst/>
            <a:rect l="l" t="t" r="r" b="b"/>
            <a:pathLst>
              <a:path w="10709" h="2970" extrusionOk="0">
                <a:moveTo>
                  <a:pt x="1" y="1"/>
                </a:moveTo>
                <a:lnTo>
                  <a:pt x="1" y="2970"/>
                </a:lnTo>
                <a:lnTo>
                  <a:pt x="10708" y="2970"/>
                </a:lnTo>
                <a:lnTo>
                  <a:pt x="10708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0" name="Google Shape;730;p11"/>
          <p:cNvSpPr/>
          <p:nvPr/>
        </p:nvSpPr>
        <p:spPr>
          <a:xfrm>
            <a:off x="3900355" y="5107158"/>
            <a:ext cx="120260" cy="55158"/>
          </a:xfrm>
          <a:custGeom>
            <a:avLst/>
            <a:gdLst/>
            <a:ahLst/>
            <a:cxnLst/>
            <a:rect l="l" t="t" r="r" b="b"/>
            <a:pathLst>
              <a:path w="4003" h="1836" extrusionOk="0">
                <a:moveTo>
                  <a:pt x="0" y="1"/>
                </a:moveTo>
                <a:lnTo>
                  <a:pt x="0" y="1836"/>
                </a:lnTo>
                <a:lnTo>
                  <a:pt x="4003" y="1836"/>
                </a:lnTo>
                <a:lnTo>
                  <a:pt x="400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11"/>
          <p:cNvSpPr/>
          <p:nvPr/>
        </p:nvSpPr>
        <p:spPr>
          <a:xfrm>
            <a:off x="2585212" y="234950"/>
            <a:ext cx="297738" cy="32129"/>
          </a:xfrm>
          <a:custGeom>
            <a:avLst/>
            <a:gdLst/>
            <a:ahLst/>
            <a:cxnLst/>
            <a:rect l="l" t="t" r="r" b="b"/>
            <a:pathLst>
              <a:path w="10008" h="1235" extrusionOk="0">
                <a:moveTo>
                  <a:pt x="0" y="0"/>
                </a:moveTo>
                <a:lnTo>
                  <a:pt x="0" y="1234"/>
                </a:lnTo>
                <a:lnTo>
                  <a:pt x="10007" y="1234"/>
                </a:lnTo>
                <a:lnTo>
                  <a:pt x="10007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2" name="Google Shape;732;p11"/>
          <p:cNvSpPr/>
          <p:nvPr/>
        </p:nvSpPr>
        <p:spPr>
          <a:xfrm>
            <a:off x="-563675" y="304354"/>
            <a:ext cx="1685100" cy="23647"/>
          </a:xfrm>
          <a:custGeom>
            <a:avLst/>
            <a:gdLst/>
            <a:ahLst/>
            <a:cxnLst/>
            <a:rect l="l" t="t" r="r" b="b"/>
            <a:pathLst>
              <a:path w="56642" h="4037" extrusionOk="0">
                <a:moveTo>
                  <a:pt x="1" y="0"/>
                </a:moveTo>
                <a:lnTo>
                  <a:pt x="1" y="4036"/>
                </a:lnTo>
                <a:lnTo>
                  <a:pt x="56641" y="4036"/>
                </a:lnTo>
                <a:lnTo>
                  <a:pt x="56641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3" name="Google Shape;733;p11"/>
          <p:cNvSpPr/>
          <p:nvPr/>
        </p:nvSpPr>
        <p:spPr>
          <a:xfrm>
            <a:off x="2327690" y="5071491"/>
            <a:ext cx="298720" cy="32129"/>
          </a:xfrm>
          <a:custGeom>
            <a:avLst/>
            <a:gdLst/>
            <a:ahLst/>
            <a:cxnLst/>
            <a:rect l="l" t="t" r="r" b="b"/>
            <a:pathLst>
              <a:path w="10041" h="1235" extrusionOk="0">
                <a:moveTo>
                  <a:pt x="0" y="0"/>
                </a:moveTo>
                <a:lnTo>
                  <a:pt x="0" y="1235"/>
                </a:lnTo>
                <a:lnTo>
                  <a:pt x="10041" y="1235"/>
                </a:lnTo>
                <a:lnTo>
                  <a:pt x="10041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4" name="Google Shape;734;p11"/>
          <p:cNvSpPr/>
          <p:nvPr/>
        </p:nvSpPr>
        <p:spPr>
          <a:xfrm>
            <a:off x="1837599" y="4737209"/>
            <a:ext cx="297738" cy="32987"/>
          </a:xfrm>
          <a:custGeom>
            <a:avLst/>
            <a:gdLst/>
            <a:ahLst/>
            <a:cxnLst/>
            <a:rect l="l" t="t" r="r" b="b"/>
            <a:pathLst>
              <a:path w="10008" h="1268" extrusionOk="0">
                <a:moveTo>
                  <a:pt x="0" y="0"/>
                </a:moveTo>
                <a:lnTo>
                  <a:pt x="0" y="1268"/>
                </a:lnTo>
                <a:lnTo>
                  <a:pt x="10007" y="1268"/>
                </a:lnTo>
                <a:lnTo>
                  <a:pt x="10007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5" name="Google Shape;735;p11"/>
          <p:cNvSpPr/>
          <p:nvPr/>
        </p:nvSpPr>
        <p:spPr>
          <a:xfrm>
            <a:off x="-330241" y="760208"/>
            <a:ext cx="489269" cy="53825"/>
          </a:xfrm>
          <a:custGeom>
            <a:avLst/>
            <a:gdLst/>
            <a:ahLst/>
            <a:cxnLst/>
            <a:rect l="l" t="t" r="r" b="b"/>
            <a:pathLst>
              <a:path w="16446" h="2069" extrusionOk="0">
                <a:moveTo>
                  <a:pt x="0" y="0"/>
                </a:moveTo>
                <a:lnTo>
                  <a:pt x="0" y="2068"/>
                </a:lnTo>
                <a:lnTo>
                  <a:pt x="16445" y="2068"/>
                </a:lnTo>
                <a:lnTo>
                  <a:pt x="16445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6" name="Google Shape;736;p11"/>
          <p:cNvSpPr/>
          <p:nvPr/>
        </p:nvSpPr>
        <p:spPr>
          <a:xfrm>
            <a:off x="5624892" y="234954"/>
            <a:ext cx="298750" cy="32129"/>
          </a:xfrm>
          <a:custGeom>
            <a:avLst/>
            <a:gdLst/>
            <a:ahLst/>
            <a:cxnLst/>
            <a:rect l="l" t="t" r="r" b="b"/>
            <a:pathLst>
              <a:path w="10042" h="1235" extrusionOk="0">
                <a:moveTo>
                  <a:pt x="1" y="0"/>
                </a:moveTo>
                <a:lnTo>
                  <a:pt x="1" y="1234"/>
                </a:lnTo>
                <a:lnTo>
                  <a:pt x="10041" y="1234"/>
                </a:lnTo>
                <a:lnTo>
                  <a:pt x="10041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7" name="Google Shape;737;p11"/>
          <p:cNvSpPr/>
          <p:nvPr/>
        </p:nvSpPr>
        <p:spPr>
          <a:xfrm>
            <a:off x="8451300" y="398627"/>
            <a:ext cx="1360557" cy="39075"/>
          </a:xfrm>
          <a:custGeom>
            <a:avLst/>
            <a:gdLst/>
            <a:ahLst/>
            <a:cxnLst/>
            <a:rect l="l" t="t" r="r" b="b"/>
            <a:pathLst>
              <a:path w="45733" h="3537" extrusionOk="0">
                <a:moveTo>
                  <a:pt x="0" y="1"/>
                </a:moveTo>
                <a:lnTo>
                  <a:pt x="0" y="3537"/>
                </a:lnTo>
                <a:lnTo>
                  <a:pt x="45733" y="3537"/>
                </a:lnTo>
                <a:lnTo>
                  <a:pt x="45733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8" name="Google Shape;738;p11"/>
          <p:cNvSpPr/>
          <p:nvPr/>
        </p:nvSpPr>
        <p:spPr>
          <a:xfrm>
            <a:off x="6109525" y="-74646"/>
            <a:ext cx="531172" cy="130000"/>
          </a:xfrm>
          <a:custGeom>
            <a:avLst/>
            <a:gdLst/>
            <a:ahLst/>
            <a:cxnLst/>
            <a:rect l="l" t="t" r="r" b="b"/>
            <a:pathLst>
              <a:path w="10042" h="1269" extrusionOk="0">
                <a:moveTo>
                  <a:pt x="1" y="1"/>
                </a:moveTo>
                <a:lnTo>
                  <a:pt x="1" y="1268"/>
                </a:lnTo>
                <a:lnTo>
                  <a:pt x="10041" y="1268"/>
                </a:lnTo>
                <a:lnTo>
                  <a:pt x="10041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9" name="Google Shape;739;p11"/>
          <p:cNvSpPr/>
          <p:nvPr/>
        </p:nvSpPr>
        <p:spPr>
          <a:xfrm>
            <a:off x="6935826" y="5040757"/>
            <a:ext cx="298749" cy="32129"/>
          </a:xfrm>
          <a:custGeom>
            <a:avLst/>
            <a:gdLst/>
            <a:ahLst/>
            <a:cxnLst/>
            <a:rect l="l" t="t" r="r" b="b"/>
            <a:pathLst>
              <a:path w="10042" h="1235" extrusionOk="0">
                <a:moveTo>
                  <a:pt x="1" y="0"/>
                </a:moveTo>
                <a:lnTo>
                  <a:pt x="1" y="1234"/>
                </a:lnTo>
                <a:lnTo>
                  <a:pt x="10041" y="1234"/>
                </a:lnTo>
                <a:lnTo>
                  <a:pt x="10041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0" name="Google Shape;740;p11"/>
          <p:cNvSpPr/>
          <p:nvPr/>
        </p:nvSpPr>
        <p:spPr>
          <a:xfrm>
            <a:off x="5624892" y="4737205"/>
            <a:ext cx="298750" cy="32987"/>
          </a:xfrm>
          <a:custGeom>
            <a:avLst/>
            <a:gdLst/>
            <a:ahLst/>
            <a:cxnLst/>
            <a:rect l="l" t="t" r="r" b="b"/>
            <a:pathLst>
              <a:path w="10042" h="1268" extrusionOk="0">
                <a:moveTo>
                  <a:pt x="1" y="0"/>
                </a:moveTo>
                <a:lnTo>
                  <a:pt x="1" y="1268"/>
                </a:lnTo>
                <a:lnTo>
                  <a:pt x="10041" y="1268"/>
                </a:lnTo>
                <a:lnTo>
                  <a:pt x="1004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1" name="Google Shape;741;p11"/>
          <p:cNvSpPr/>
          <p:nvPr/>
        </p:nvSpPr>
        <p:spPr>
          <a:xfrm rot="10800000" flipH="1">
            <a:off x="4434377" y="4834235"/>
            <a:ext cx="550365" cy="46625"/>
          </a:xfrm>
          <a:custGeom>
            <a:avLst/>
            <a:gdLst/>
            <a:ahLst/>
            <a:cxnLst/>
            <a:rect l="l" t="t" r="r" b="b"/>
            <a:pathLst>
              <a:path w="16446" h="2069" extrusionOk="0">
                <a:moveTo>
                  <a:pt x="1" y="1"/>
                </a:moveTo>
                <a:lnTo>
                  <a:pt x="1" y="2069"/>
                </a:lnTo>
                <a:lnTo>
                  <a:pt x="16446" y="2069"/>
                </a:lnTo>
                <a:lnTo>
                  <a:pt x="16446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2" name="Google Shape;742;p11"/>
          <p:cNvSpPr/>
          <p:nvPr/>
        </p:nvSpPr>
        <p:spPr>
          <a:xfrm>
            <a:off x="5972900" y="4921350"/>
            <a:ext cx="614308" cy="43127"/>
          </a:xfrm>
          <a:custGeom>
            <a:avLst/>
            <a:gdLst/>
            <a:ahLst/>
            <a:cxnLst/>
            <a:rect l="l" t="t" r="r" b="b"/>
            <a:pathLst>
              <a:path w="20649" h="2569" extrusionOk="0">
                <a:moveTo>
                  <a:pt x="0" y="0"/>
                </a:moveTo>
                <a:lnTo>
                  <a:pt x="0" y="2569"/>
                </a:lnTo>
                <a:lnTo>
                  <a:pt x="20648" y="2569"/>
                </a:lnTo>
                <a:lnTo>
                  <a:pt x="2064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3" name="Google Shape;743;p11"/>
          <p:cNvSpPr/>
          <p:nvPr/>
        </p:nvSpPr>
        <p:spPr>
          <a:xfrm>
            <a:off x="422812" y="4913450"/>
            <a:ext cx="390148" cy="79222"/>
          </a:xfrm>
          <a:custGeom>
            <a:avLst/>
            <a:gdLst/>
            <a:ahLst/>
            <a:cxnLst/>
            <a:rect l="l" t="t" r="r" b="b"/>
            <a:pathLst>
              <a:path w="16246" h="2603" extrusionOk="0">
                <a:moveTo>
                  <a:pt x="1" y="1"/>
                </a:moveTo>
                <a:lnTo>
                  <a:pt x="1" y="2603"/>
                </a:lnTo>
                <a:lnTo>
                  <a:pt x="16246" y="2603"/>
                </a:lnTo>
                <a:lnTo>
                  <a:pt x="16246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4" name="Google Shape;744;p11"/>
          <p:cNvSpPr/>
          <p:nvPr/>
        </p:nvSpPr>
        <p:spPr>
          <a:xfrm>
            <a:off x="8794375" y="607228"/>
            <a:ext cx="141169" cy="39630"/>
          </a:xfrm>
          <a:custGeom>
            <a:avLst/>
            <a:gdLst/>
            <a:ahLst/>
            <a:cxnLst/>
            <a:rect l="l" t="t" r="r" b="b"/>
            <a:pathLst>
              <a:path w="4638" h="1302" extrusionOk="0">
                <a:moveTo>
                  <a:pt x="1" y="1"/>
                </a:moveTo>
                <a:lnTo>
                  <a:pt x="1" y="1301"/>
                </a:lnTo>
                <a:lnTo>
                  <a:pt x="4637" y="1301"/>
                </a:lnTo>
                <a:lnTo>
                  <a:pt x="463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5" name="Google Shape;745;p11"/>
          <p:cNvSpPr/>
          <p:nvPr/>
        </p:nvSpPr>
        <p:spPr>
          <a:xfrm rot="10800000" flipH="1">
            <a:off x="7701650" y="4982160"/>
            <a:ext cx="690444" cy="51550"/>
          </a:xfrm>
          <a:custGeom>
            <a:avLst/>
            <a:gdLst/>
            <a:ahLst/>
            <a:cxnLst/>
            <a:rect l="l" t="t" r="r" b="b"/>
            <a:pathLst>
              <a:path w="22684" h="701" extrusionOk="0">
                <a:moveTo>
                  <a:pt x="0" y="0"/>
                </a:moveTo>
                <a:lnTo>
                  <a:pt x="0" y="701"/>
                </a:lnTo>
                <a:lnTo>
                  <a:pt x="22683" y="701"/>
                </a:lnTo>
                <a:lnTo>
                  <a:pt x="2268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6" name="Google Shape;746;p11"/>
          <p:cNvSpPr/>
          <p:nvPr/>
        </p:nvSpPr>
        <p:spPr>
          <a:xfrm>
            <a:off x="2759188" y="4837713"/>
            <a:ext cx="244574" cy="39650"/>
          </a:xfrm>
          <a:custGeom>
            <a:avLst/>
            <a:gdLst/>
            <a:ahLst/>
            <a:cxnLst/>
            <a:rect l="l" t="t" r="r" b="b"/>
            <a:pathLst>
              <a:path w="2503" h="701" extrusionOk="0">
                <a:moveTo>
                  <a:pt x="1" y="1"/>
                </a:moveTo>
                <a:lnTo>
                  <a:pt x="1" y="701"/>
                </a:lnTo>
                <a:lnTo>
                  <a:pt x="2502" y="701"/>
                </a:lnTo>
                <a:lnTo>
                  <a:pt x="250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7" name="Google Shape;747;p11"/>
          <p:cNvSpPr/>
          <p:nvPr/>
        </p:nvSpPr>
        <p:spPr>
          <a:xfrm>
            <a:off x="2828043" y="5071931"/>
            <a:ext cx="141169" cy="90369"/>
          </a:xfrm>
          <a:custGeom>
            <a:avLst/>
            <a:gdLst/>
            <a:ahLst/>
            <a:cxnLst/>
            <a:rect l="l" t="t" r="r" b="b"/>
            <a:pathLst>
              <a:path w="4638" h="2969" extrusionOk="0">
                <a:moveTo>
                  <a:pt x="1" y="0"/>
                </a:moveTo>
                <a:lnTo>
                  <a:pt x="1" y="2969"/>
                </a:lnTo>
                <a:lnTo>
                  <a:pt x="4637" y="2969"/>
                </a:lnTo>
                <a:lnTo>
                  <a:pt x="463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8" name="Google Shape;748;p11"/>
          <p:cNvSpPr/>
          <p:nvPr/>
        </p:nvSpPr>
        <p:spPr>
          <a:xfrm>
            <a:off x="2437825" y="4953005"/>
            <a:ext cx="281250" cy="39648"/>
          </a:xfrm>
          <a:custGeom>
            <a:avLst/>
            <a:gdLst/>
            <a:ahLst/>
            <a:cxnLst/>
            <a:rect l="l" t="t" r="r" b="b"/>
            <a:pathLst>
              <a:path w="9241" h="2602" extrusionOk="0">
                <a:moveTo>
                  <a:pt x="1" y="0"/>
                </a:moveTo>
                <a:lnTo>
                  <a:pt x="1" y="2602"/>
                </a:lnTo>
                <a:lnTo>
                  <a:pt x="9241" y="2602"/>
                </a:lnTo>
                <a:lnTo>
                  <a:pt x="924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9" name="Google Shape;749;p11"/>
          <p:cNvSpPr/>
          <p:nvPr/>
        </p:nvSpPr>
        <p:spPr>
          <a:xfrm>
            <a:off x="3200025" y="4857925"/>
            <a:ext cx="123911" cy="35581"/>
          </a:xfrm>
          <a:custGeom>
            <a:avLst/>
            <a:gdLst/>
            <a:ahLst/>
            <a:cxnLst/>
            <a:rect l="l" t="t" r="r" b="b"/>
            <a:pathLst>
              <a:path w="4071" h="1169" extrusionOk="0">
                <a:moveTo>
                  <a:pt x="1" y="1"/>
                </a:moveTo>
                <a:lnTo>
                  <a:pt x="1" y="1168"/>
                </a:lnTo>
                <a:lnTo>
                  <a:pt x="4070" y="1168"/>
                </a:lnTo>
                <a:lnTo>
                  <a:pt x="407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0" name="Google Shape;750;p11"/>
          <p:cNvSpPr/>
          <p:nvPr/>
        </p:nvSpPr>
        <p:spPr>
          <a:xfrm rot="10800000" flipH="1">
            <a:off x="6513536" y="236051"/>
            <a:ext cx="277625" cy="34076"/>
          </a:xfrm>
          <a:custGeom>
            <a:avLst/>
            <a:gdLst/>
            <a:ahLst/>
            <a:cxnLst/>
            <a:rect l="l" t="t" r="r" b="b"/>
            <a:pathLst>
              <a:path w="2436" h="1169" extrusionOk="0">
                <a:moveTo>
                  <a:pt x="1" y="1"/>
                </a:moveTo>
                <a:lnTo>
                  <a:pt x="1" y="1168"/>
                </a:lnTo>
                <a:lnTo>
                  <a:pt x="2436" y="1168"/>
                </a:lnTo>
                <a:lnTo>
                  <a:pt x="2436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1" name="Google Shape;751;p11"/>
          <p:cNvSpPr/>
          <p:nvPr/>
        </p:nvSpPr>
        <p:spPr>
          <a:xfrm>
            <a:off x="5898748" y="113373"/>
            <a:ext cx="74146" cy="35581"/>
          </a:xfrm>
          <a:custGeom>
            <a:avLst/>
            <a:gdLst/>
            <a:ahLst/>
            <a:cxnLst/>
            <a:rect l="l" t="t" r="r" b="b"/>
            <a:pathLst>
              <a:path w="2436" h="1169" extrusionOk="0">
                <a:moveTo>
                  <a:pt x="0" y="1"/>
                </a:moveTo>
                <a:lnTo>
                  <a:pt x="0" y="1168"/>
                </a:lnTo>
                <a:lnTo>
                  <a:pt x="2435" y="1168"/>
                </a:lnTo>
                <a:lnTo>
                  <a:pt x="2435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2" name="Google Shape;752;p11"/>
          <p:cNvSpPr/>
          <p:nvPr/>
        </p:nvSpPr>
        <p:spPr>
          <a:xfrm>
            <a:off x="7701655" y="285306"/>
            <a:ext cx="274148" cy="60027"/>
          </a:xfrm>
          <a:custGeom>
            <a:avLst/>
            <a:gdLst/>
            <a:ahLst/>
            <a:cxnLst/>
            <a:rect l="l" t="t" r="r" b="b"/>
            <a:pathLst>
              <a:path w="4537" h="2136" extrusionOk="0">
                <a:moveTo>
                  <a:pt x="0" y="1"/>
                </a:moveTo>
                <a:lnTo>
                  <a:pt x="0" y="2136"/>
                </a:lnTo>
                <a:lnTo>
                  <a:pt x="4537" y="2136"/>
                </a:lnTo>
                <a:lnTo>
                  <a:pt x="4537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3" name="Google Shape;753;p11"/>
          <p:cNvSpPr/>
          <p:nvPr/>
        </p:nvSpPr>
        <p:spPr>
          <a:xfrm>
            <a:off x="6109515" y="289802"/>
            <a:ext cx="120837" cy="56888"/>
          </a:xfrm>
          <a:custGeom>
            <a:avLst/>
            <a:gdLst/>
            <a:ahLst/>
            <a:cxnLst/>
            <a:rect l="l" t="t" r="r" b="b"/>
            <a:pathLst>
              <a:path w="3970" h="1869" extrusionOk="0">
                <a:moveTo>
                  <a:pt x="0" y="0"/>
                </a:moveTo>
                <a:lnTo>
                  <a:pt x="0" y="1868"/>
                </a:lnTo>
                <a:lnTo>
                  <a:pt x="3970" y="1868"/>
                </a:lnTo>
                <a:lnTo>
                  <a:pt x="397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4" name="Google Shape;754;p11"/>
          <p:cNvSpPr/>
          <p:nvPr/>
        </p:nvSpPr>
        <p:spPr>
          <a:xfrm>
            <a:off x="244325" y="597024"/>
            <a:ext cx="137102" cy="60027"/>
          </a:xfrm>
          <a:custGeom>
            <a:avLst/>
            <a:gdLst/>
            <a:ahLst/>
            <a:cxnLst/>
            <a:rect l="l" t="t" r="r" b="b"/>
            <a:pathLst>
              <a:path w="4504" h="2903" extrusionOk="0">
                <a:moveTo>
                  <a:pt x="0" y="0"/>
                </a:moveTo>
                <a:lnTo>
                  <a:pt x="0" y="2902"/>
                </a:lnTo>
                <a:lnTo>
                  <a:pt x="4503" y="2902"/>
                </a:lnTo>
                <a:lnTo>
                  <a:pt x="450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5" name="Google Shape;755;p11"/>
          <p:cNvSpPr/>
          <p:nvPr/>
        </p:nvSpPr>
        <p:spPr>
          <a:xfrm>
            <a:off x="131209" y="86894"/>
            <a:ext cx="274151" cy="77190"/>
          </a:xfrm>
          <a:custGeom>
            <a:avLst/>
            <a:gdLst/>
            <a:ahLst/>
            <a:cxnLst/>
            <a:rect l="l" t="t" r="r" b="b"/>
            <a:pathLst>
              <a:path w="9007" h="2536" extrusionOk="0">
                <a:moveTo>
                  <a:pt x="0" y="0"/>
                </a:moveTo>
                <a:lnTo>
                  <a:pt x="0" y="2535"/>
                </a:lnTo>
                <a:lnTo>
                  <a:pt x="9006" y="2535"/>
                </a:lnTo>
                <a:lnTo>
                  <a:pt x="900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6" name="Google Shape;756;p11"/>
          <p:cNvSpPr/>
          <p:nvPr/>
        </p:nvSpPr>
        <p:spPr>
          <a:xfrm>
            <a:off x="6991125" y="4884938"/>
            <a:ext cx="218325" cy="48026"/>
          </a:xfrm>
          <a:custGeom>
            <a:avLst/>
            <a:gdLst/>
            <a:ahLst/>
            <a:cxnLst/>
            <a:rect l="l" t="t" r="r" b="b"/>
            <a:pathLst>
              <a:path w="4370" h="702" extrusionOk="0">
                <a:moveTo>
                  <a:pt x="0" y="1"/>
                </a:moveTo>
                <a:lnTo>
                  <a:pt x="0" y="701"/>
                </a:lnTo>
                <a:lnTo>
                  <a:pt x="4370" y="701"/>
                </a:lnTo>
                <a:lnTo>
                  <a:pt x="437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7" name="Google Shape;757;p11"/>
          <p:cNvSpPr/>
          <p:nvPr/>
        </p:nvSpPr>
        <p:spPr>
          <a:xfrm>
            <a:off x="7899685" y="19795"/>
            <a:ext cx="247761" cy="39630"/>
          </a:xfrm>
          <a:custGeom>
            <a:avLst/>
            <a:gdLst/>
            <a:ahLst/>
            <a:cxnLst/>
            <a:rect l="l" t="t" r="r" b="b"/>
            <a:pathLst>
              <a:path w="8140" h="1302" extrusionOk="0">
                <a:moveTo>
                  <a:pt x="0" y="1"/>
                </a:moveTo>
                <a:lnTo>
                  <a:pt x="0" y="1302"/>
                </a:lnTo>
                <a:lnTo>
                  <a:pt x="8139" y="1302"/>
                </a:lnTo>
                <a:lnTo>
                  <a:pt x="813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8" name="Google Shape;758;p11"/>
          <p:cNvSpPr/>
          <p:nvPr/>
        </p:nvSpPr>
        <p:spPr>
          <a:xfrm>
            <a:off x="8738638" y="50687"/>
            <a:ext cx="584857" cy="56888"/>
          </a:xfrm>
          <a:custGeom>
            <a:avLst/>
            <a:gdLst/>
            <a:ahLst/>
            <a:cxnLst/>
            <a:rect l="l" t="t" r="r" b="b"/>
            <a:pathLst>
              <a:path w="19215" h="1869" extrusionOk="0">
                <a:moveTo>
                  <a:pt x="1" y="1"/>
                </a:moveTo>
                <a:lnTo>
                  <a:pt x="1" y="1869"/>
                </a:lnTo>
                <a:lnTo>
                  <a:pt x="19215" y="1869"/>
                </a:lnTo>
                <a:lnTo>
                  <a:pt x="1921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9" name="Google Shape;759;p11"/>
          <p:cNvSpPr/>
          <p:nvPr/>
        </p:nvSpPr>
        <p:spPr>
          <a:xfrm>
            <a:off x="8872114" y="5002349"/>
            <a:ext cx="218298" cy="34547"/>
          </a:xfrm>
          <a:custGeom>
            <a:avLst/>
            <a:gdLst/>
            <a:ahLst/>
            <a:cxnLst/>
            <a:rect l="l" t="t" r="r" b="b"/>
            <a:pathLst>
              <a:path w="7172" h="1135" extrusionOk="0">
                <a:moveTo>
                  <a:pt x="0" y="0"/>
                </a:moveTo>
                <a:lnTo>
                  <a:pt x="0" y="1135"/>
                </a:lnTo>
                <a:lnTo>
                  <a:pt x="7172" y="1135"/>
                </a:lnTo>
                <a:lnTo>
                  <a:pt x="717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0" name="Google Shape;760;p11"/>
          <p:cNvSpPr/>
          <p:nvPr/>
        </p:nvSpPr>
        <p:spPr>
          <a:xfrm>
            <a:off x="1990268" y="235832"/>
            <a:ext cx="218328" cy="34547"/>
          </a:xfrm>
          <a:custGeom>
            <a:avLst/>
            <a:gdLst/>
            <a:ahLst/>
            <a:cxnLst/>
            <a:rect l="l" t="t" r="r" b="b"/>
            <a:pathLst>
              <a:path w="7173" h="1135" extrusionOk="0">
                <a:moveTo>
                  <a:pt x="1" y="1"/>
                </a:moveTo>
                <a:lnTo>
                  <a:pt x="1" y="1135"/>
                </a:lnTo>
                <a:lnTo>
                  <a:pt x="7173" y="1135"/>
                </a:lnTo>
                <a:lnTo>
                  <a:pt x="717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1" name="Google Shape;761;p11"/>
          <p:cNvSpPr/>
          <p:nvPr/>
        </p:nvSpPr>
        <p:spPr>
          <a:xfrm>
            <a:off x="9022225" y="219079"/>
            <a:ext cx="753389" cy="68058"/>
          </a:xfrm>
          <a:custGeom>
            <a:avLst/>
            <a:gdLst/>
            <a:ahLst/>
            <a:cxnLst/>
            <a:rect l="l" t="t" r="r" b="b"/>
            <a:pathLst>
              <a:path w="24752" h="2236" extrusionOk="0">
                <a:moveTo>
                  <a:pt x="0" y="0"/>
                </a:moveTo>
                <a:lnTo>
                  <a:pt x="0" y="2235"/>
                </a:lnTo>
                <a:lnTo>
                  <a:pt x="24751" y="2235"/>
                </a:lnTo>
                <a:lnTo>
                  <a:pt x="2475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2" name="Google Shape;762;p11"/>
          <p:cNvSpPr/>
          <p:nvPr/>
        </p:nvSpPr>
        <p:spPr>
          <a:xfrm>
            <a:off x="1145123" y="179543"/>
            <a:ext cx="690444" cy="21367"/>
          </a:xfrm>
          <a:custGeom>
            <a:avLst/>
            <a:gdLst/>
            <a:ahLst/>
            <a:cxnLst/>
            <a:rect l="l" t="t" r="r" b="b"/>
            <a:pathLst>
              <a:path w="22684" h="702" extrusionOk="0">
                <a:moveTo>
                  <a:pt x="0" y="1"/>
                </a:moveTo>
                <a:lnTo>
                  <a:pt x="0" y="701"/>
                </a:lnTo>
                <a:lnTo>
                  <a:pt x="22683" y="701"/>
                </a:lnTo>
                <a:lnTo>
                  <a:pt x="2268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3" name="Google Shape;763;p11"/>
          <p:cNvSpPr/>
          <p:nvPr/>
        </p:nvSpPr>
        <p:spPr>
          <a:xfrm>
            <a:off x="1335986" y="333284"/>
            <a:ext cx="204353" cy="42550"/>
          </a:xfrm>
          <a:custGeom>
            <a:avLst/>
            <a:gdLst/>
            <a:ahLst/>
            <a:cxnLst/>
            <a:rect l="l" t="t" r="r" b="b"/>
            <a:pathLst>
              <a:path w="2469" h="702" extrusionOk="0">
                <a:moveTo>
                  <a:pt x="0" y="1"/>
                </a:moveTo>
                <a:lnTo>
                  <a:pt x="0" y="701"/>
                </a:lnTo>
                <a:lnTo>
                  <a:pt x="2469" y="701"/>
                </a:lnTo>
                <a:lnTo>
                  <a:pt x="246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4" name="Google Shape;764;p11"/>
          <p:cNvSpPr/>
          <p:nvPr/>
        </p:nvSpPr>
        <p:spPr>
          <a:xfrm>
            <a:off x="3149533" y="93196"/>
            <a:ext cx="123881" cy="35551"/>
          </a:xfrm>
          <a:custGeom>
            <a:avLst/>
            <a:gdLst/>
            <a:ahLst/>
            <a:cxnLst/>
            <a:rect l="l" t="t" r="r" b="b"/>
            <a:pathLst>
              <a:path w="4070" h="1168" extrusionOk="0">
                <a:moveTo>
                  <a:pt x="0" y="0"/>
                </a:moveTo>
                <a:lnTo>
                  <a:pt x="0" y="1168"/>
                </a:lnTo>
                <a:lnTo>
                  <a:pt x="4070" y="1168"/>
                </a:lnTo>
                <a:lnTo>
                  <a:pt x="407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5" name="Google Shape;765;p11"/>
          <p:cNvSpPr/>
          <p:nvPr/>
        </p:nvSpPr>
        <p:spPr>
          <a:xfrm>
            <a:off x="732908" y="218138"/>
            <a:ext cx="123881" cy="34547"/>
          </a:xfrm>
          <a:custGeom>
            <a:avLst/>
            <a:gdLst/>
            <a:ahLst/>
            <a:cxnLst/>
            <a:rect l="l" t="t" r="r" b="b"/>
            <a:pathLst>
              <a:path w="4070" h="1135" extrusionOk="0">
                <a:moveTo>
                  <a:pt x="0" y="0"/>
                </a:moveTo>
                <a:lnTo>
                  <a:pt x="0" y="1134"/>
                </a:lnTo>
                <a:lnTo>
                  <a:pt x="4070" y="1134"/>
                </a:lnTo>
                <a:lnTo>
                  <a:pt x="407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6" name="Google Shape;766;p11"/>
          <p:cNvSpPr/>
          <p:nvPr/>
        </p:nvSpPr>
        <p:spPr>
          <a:xfrm>
            <a:off x="1297525" y="4797976"/>
            <a:ext cx="281270" cy="42550"/>
          </a:xfrm>
          <a:custGeom>
            <a:avLst/>
            <a:gdLst/>
            <a:ahLst/>
            <a:cxnLst/>
            <a:rect l="l" t="t" r="r" b="b"/>
            <a:pathLst>
              <a:path w="4604" h="2936" extrusionOk="0">
                <a:moveTo>
                  <a:pt x="0" y="0"/>
                </a:moveTo>
                <a:lnTo>
                  <a:pt x="0" y="2935"/>
                </a:lnTo>
                <a:lnTo>
                  <a:pt x="4604" y="2935"/>
                </a:lnTo>
                <a:lnTo>
                  <a:pt x="460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7" name="Google Shape;767;p11"/>
          <p:cNvSpPr/>
          <p:nvPr/>
        </p:nvSpPr>
        <p:spPr>
          <a:xfrm>
            <a:off x="1072094" y="4631359"/>
            <a:ext cx="124916" cy="34547"/>
          </a:xfrm>
          <a:custGeom>
            <a:avLst/>
            <a:gdLst/>
            <a:ahLst/>
            <a:cxnLst/>
            <a:rect l="l" t="t" r="r" b="b"/>
            <a:pathLst>
              <a:path w="4104" h="1135" extrusionOk="0">
                <a:moveTo>
                  <a:pt x="1" y="1"/>
                </a:moveTo>
                <a:lnTo>
                  <a:pt x="1" y="1135"/>
                </a:lnTo>
                <a:lnTo>
                  <a:pt x="4104" y="1135"/>
                </a:lnTo>
                <a:lnTo>
                  <a:pt x="410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8" name="Google Shape;768;p11"/>
          <p:cNvSpPr/>
          <p:nvPr/>
        </p:nvSpPr>
        <p:spPr>
          <a:xfrm>
            <a:off x="432387" y="5096643"/>
            <a:ext cx="151628" cy="42566"/>
          </a:xfrm>
          <a:custGeom>
            <a:avLst/>
            <a:gdLst/>
            <a:ahLst/>
            <a:cxnLst/>
            <a:rect l="l" t="t" r="r" b="b"/>
            <a:pathLst>
              <a:path w="4638" h="1302" extrusionOk="0">
                <a:moveTo>
                  <a:pt x="1" y="1"/>
                </a:moveTo>
                <a:lnTo>
                  <a:pt x="1" y="1302"/>
                </a:lnTo>
                <a:lnTo>
                  <a:pt x="4637" y="1302"/>
                </a:lnTo>
                <a:lnTo>
                  <a:pt x="4637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9" name="Google Shape;769;p11"/>
          <p:cNvSpPr/>
          <p:nvPr/>
        </p:nvSpPr>
        <p:spPr>
          <a:xfrm>
            <a:off x="4596963" y="5015738"/>
            <a:ext cx="225200" cy="35875"/>
          </a:xfrm>
          <a:custGeom>
            <a:avLst/>
            <a:gdLst/>
            <a:ahLst/>
            <a:cxnLst/>
            <a:rect l="l" t="t" r="r" b="b"/>
            <a:pathLst>
              <a:path w="9008" h="1435" extrusionOk="0">
                <a:moveTo>
                  <a:pt x="1" y="0"/>
                </a:moveTo>
                <a:lnTo>
                  <a:pt x="1" y="1435"/>
                </a:lnTo>
                <a:lnTo>
                  <a:pt x="9007" y="1435"/>
                </a:lnTo>
                <a:lnTo>
                  <a:pt x="900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0" name="Google Shape;770;p11"/>
          <p:cNvSpPr/>
          <p:nvPr/>
        </p:nvSpPr>
        <p:spPr>
          <a:xfrm>
            <a:off x="7502638" y="5066325"/>
            <a:ext cx="110100" cy="32549"/>
          </a:xfrm>
          <a:custGeom>
            <a:avLst/>
            <a:gdLst/>
            <a:ahLst/>
            <a:cxnLst/>
            <a:rect l="l" t="t" r="r" b="b"/>
            <a:pathLst>
              <a:path w="4404" h="701" extrusionOk="0">
                <a:moveTo>
                  <a:pt x="0" y="0"/>
                </a:moveTo>
                <a:lnTo>
                  <a:pt x="0" y="701"/>
                </a:lnTo>
                <a:lnTo>
                  <a:pt x="4403" y="701"/>
                </a:lnTo>
                <a:lnTo>
                  <a:pt x="440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1" name="Google Shape;771;p11"/>
          <p:cNvSpPr/>
          <p:nvPr/>
        </p:nvSpPr>
        <p:spPr>
          <a:xfrm>
            <a:off x="5221663" y="4921338"/>
            <a:ext cx="390151" cy="35099"/>
          </a:xfrm>
          <a:custGeom>
            <a:avLst/>
            <a:gdLst/>
            <a:ahLst/>
            <a:cxnLst/>
            <a:rect l="l" t="t" r="r" b="b"/>
            <a:pathLst>
              <a:path w="3204" h="835" extrusionOk="0">
                <a:moveTo>
                  <a:pt x="1" y="0"/>
                </a:moveTo>
                <a:lnTo>
                  <a:pt x="1" y="834"/>
                </a:lnTo>
                <a:lnTo>
                  <a:pt x="3203" y="834"/>
                </a:lnTo>
                <a:lnTo>
                  <a:pt x="320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2" name="Google Shape;772;p11"/>
          <p:cNvSpPr/>
          <p:nvPr/>
        </p:nvSpPr>
        <p:spPr>
          <a:xfrm>
            <a:off x="8433100" y="4632574"/>
            <a:ext cx="863721" cy="32126"/>
          </a:xfrm>
          <a:custGeom>
            <a:avLst/>
            <a:gdLst/>
            <a:ahLst/>
            <a:cxnLst/>
            <a:rect l="l" t="t" r="r" b="b"/>
            <a:pathLst>
              <a:path w="24752" h="2270" extrusionOk="0">
                <a:moveTo>
                  <a:pt x="1" y="1"/>
                </a:moveTo>
                <a:lnTo>
                  <a:pt x="1" y="2269"/>
                </a:lnTo>
                <a:lnTo>
                  <a:pt x="24752" y="2269"/>
                </a:lnTo>
                <a:lnTo>
                  <a:pt x="24752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3" name="Google Shape;773;p11"/>
          <p:cNvSpPr/>
          <p:nvPr/>
        </p:nvSpPr>
        <p:spPr>
          <a:xfrm>
            <a:off x="230641" y="4957046"/>
            <a:ext cx="81829" cy="22950"/>
          </a:xfrm>
          <a:custGeom>
            <a:avLst/>
            <a:gdLst/>
            <a:ahLst/>
            <a:cxnLst/>
            <a:rect l="l" t="t" r="r" b="b"/>
            <a:pathLst>
              <a:path w="2503" h="702" extrusionOk="0">
                <a:moveTo>
                  <a:pt x="1" y="1"/>
                </a:moveTo>
                <a:lnTo>
                  <a:pt x="1" y="701"/>
                </a:lnTo>
                <a:lnTo>
                  <a:pt x="2502" y="701"/>
                </a:lnTo>
                <a:lnTo>
                  <a:pt x="250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4" name="Google Shape;774;p11"/>
          <p:cNvSpPr/>
          <p:nvPr/>
        </p:nvSpPr>
        <p:spPr>
          <a:xfrm>
            <a:off x="-125969" y="4742224"/>
            <a:ext cx="80750" cy="22950"/>
          </a:xfrm>
          <a:custGeom>
            <a:avLst/>
            <a:gdLst/>
            <a:ahLst/>
            <a:cxnLst/>
            <a:rect l="l" t="t" r="r" b="b"/>
            <a:pathLst>
              <a:path w="2470" h="702" extrusionOk="0">
                <a:moveTo>
                  <a:pt x="1" y="1"/>
                </a:moveTo>
                <a:lnTo>
                  <a:pt x="1" y="701"/>
                </a:lnTo>
                <a:lnTo>
                  <a:pt x="2469" y="701"/>
                </a:lnTo>
                <a:lnTo>
                  <a:pt x="246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5" name="Google Shape;775;p11"/>
          <p:cNvSpPr/>
          <p:nvPr/>
        </p:nvSpPr>
        <p:spPr>
          <a:xfrm>
            <a:off x="402725" y="394288"/>
            <a:ext cx="151639" cy="71724"/>
          </a:xfrm>
          <a:custGeom>
            <a:avLst/>
            <a:gdLst/>
            <a:ahLst/>
            <a:cxnLst/>
            <a:rect l="l" t="t" r="r" b="b"/>
            <a:pathLst>
              <a:path w="4638" h="2969" extrusionOk="0">
                <a:moveTo>
                  <a:pt x="1" y="0"/>
                </a:moveTo>
                <a:lnTo>
                  <a:pt x="1" y="2969"/>
                </a:lnTo>
                <a:lnTo>
                  <a:pt x="4637" y="2969"/>
                </a:lnTo>
                <a:lnTo>
                  <a:pt x="463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6" name="Google Shape;776;p11"/>
          <p:cNvSpPr/>
          <p:nvPr/>
        </p:nvSpPr>
        <p:spPr>
          <a:xfrm>
            <a:off x="-158743" y="4905524"/>
            <a:ext cx="302111" cy="85099"/>
          </a:xfrm>
          <a:custGeom>
            <a:avLst/>
            <a:gdLst/>
            <a:ahLst/>
            <a:cxnLst/>
            <a:rect l="l" t="t" r="r" b="b"/>
            <a:pathLst>
              <a:path w="9241" h="2603" extrusionOk="0">
                <a:moveTo>
                  <a:pt x="0" y="1"/>
                </a:moveTo>
                <a:lnTo>
                  <a:pt x="0" y="2602"/>
                </a:lnTo>
                <a:lnTo>
                  <a:pt x="9240" y="2602"/>
                </a:lnTo>
                <a:lnTo>
                  <a:pt x="92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7" name="Google Shape;777;p11"/>
          <p:cNvSpPr/>
          <p:nvPr/>
        </p:nvSpPr>
        <p:spPr>
          <a:xfrm>
            <a:off x="179379" y="5071568"/>
            <a:ext cx="133091" cy="38185"/>
          </a:xfrm>
          <a:custGeom>
            <a:avLst/>
            <a:gdLst/>
            <a:ahLst/>
            <a:cxnLst/>
            <a:rect l="l" t="t" r="r" b="b"/>
            <a:pathLst>
              <a:path w="4071" h="1168" extrusionOk="0">
                <a:moveTo>
                  <a:pt x="1" y="0"/>
                </a:moveTo>
                <a:lnTo>
                  <a:pt x="1" y="1168"/>
                </a:lnTo>
                <a:lnTo>
                  <a:pt x="4070" y="1168"/>
                </a:lnTo>
                <a:lnTo>
                  <a:pt x="407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8" name="Google Shape;778;p11"/>
          <p:cNvSpPr/>
          <p:nvPr/>
        </p:nvSpPr>
        <p:spPr>
          <a:xfrm>
            <a:off x="972903" y="5012406"/>
            <a:ext cx="150549" cy="42566"/>
          </a:xfrm>
          <a:custGeom>
            <a:avLst/>
            <a:gdLst/>
            <a:ahLst/>
            <a:cxnLst/>
            <a:rect l="l" t="t" r="r" b="b"/>
            <a:pathLst>
              <a:path w="4605" h="1302" extrusionOk="0">
                <a:moveTo>
                  <a:pt x="1" y="0"/>
                </a:moveTo>
                <a:lnTo>
                  <a:pt x="1" y="1301"/>
                </a:lnTo>
                <a:lnTo>
                  <a:pt x="4604" y="1301"/>
                </a:lnTo>
                <a:lnTo>
                  <a:pt x="460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9" name="Google Shape;779;p11"/>
          <p:cNvSpPr/>
          <p:nvPr/>
        </p:nvSpPr>
        <p:spPr>
          <a:xfrm>
            <a:off x="1990275" y="4947273"/>
            <a:ext cx="302111" cy="48027"/>
          </a:xfrm>
          <a:custGeom>
            <a:avLst/>
            <a:gdLst/>
            <a:ahLst/>
            <a:cxnLst/>
            <a:rect l="l" t="t" r="r" b="b"/>
            <a:pathLst>
              <a:path w="9241" h="2570" extrusionOk="0">
                <a:moveTo>
                  <a:pt x="1" y="1"/>
                </a:moveTo>
                <a:lnTo>
                  <a:pt x="1" y="2569"/>
                </a:lnTo>
                <a:lnTo>
                  <a:pt x="9240" y="2569"/>
                </a:lnTo>
                <a:lnTo>
                  <a:pt x="92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0" name="Google Shape;780;p11"/>
          <p:cNvSpPr/>
          <p:nvPr/>
        </p:nvSpPr>
        <p:spPr>
          <a:xfrm>
            <a:off x="69492" y="4570698"/>
            <a:ext cx="134170" cy="37139"/>
          </a:xfrm>
          <a:custGeom>
            <a:avLst/>
            <a:gdLst/>
            <a:ahLst/>
            <a:cxnLst/>
            <a:rect l="l" t="t" r="r" b="b"/>
            <a:pathLst>
              <a:path w="4104" h="1136" extrusionOk="0">
                <a:moveTo>
                  <a:pt x="1" y="1"/>
                </a:moveTo>
                <a:lnTo>
                  <a:pt x="1" y="1135"/>
                </a:lnTo>
                <a:lnTo>
                  <a:pt x="4104" y="1135"/>
                </a:lnTo>
                <a:lnTo>
                  <a:pt x="410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1" name="Google Shape;781;p11"/>
          <p:cNvSpPr/>
          <p:nvPr/>
        </p:nvSpPr>
        <p:spPr>
          <a:xfrm>
            <a:off x="1391222" y="4942574"/>
            <a:ext cx="406152" cy="27300"/>
          </a:xfrm>
          <a:custGeom>
            <a:avLst/>
            <a:gdLst/>
            <a:ahLst/>
            <a:cxnLst/>
            <a:rect l="l" t="t" r="r" b="b"/>
            <a:pathLst>
              <a:path w="4104" h="1135" extrusionOk="0">
                <a:moveTo>
                  <a:pt x="1" y="0"/>
                </a:moveTo>
                <a:lnTo>
                  <a:pt x="1" y="1134"/>
                </a:lnTo>
                <a:lnTo>
                  <a:pt x="4103" y="1134"/>
                </a:lnTo>
                <a:lnTo>
                  <a:pt x="4103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2" name="Google Shape;782;p11"/>
          <p:cNvSpPr/>
          <p:nvPr/>
        </p:nvSpPr>
        <p:spPr>
          <a:xfrm rot="10800000">
            <a:off x="3809369" y="91016"/>
            <a:ext cx="144010" cy="22917"/>
          </a:xfrm>
          <a:custGeom>
            <a:avLst/>
            <a:gdLst/>
            <a:ahLst/>
            <a:cxnLst/>
            <a:rect l="l" t="t" r="r" b="b"/>
            <a:pathLst>
              <a:path w="4405" h="701" extrusionOk="0">
                <a:moveTo>
                  <a:pt x="1" y="0"/>
                </a:moveTo>
                <a:lnTo>
                  <a:pt x="1" y="701"/>
                </a:lnTo>
                <a:lnTo>
                  <a:pt x="4404" y="701"/>
                </a:lnTo>
                <a:lnTo>
                  <a:pt x="440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3" name="Google Shape;783;p11"/>
          <p:cNvSpPr/>
          <p:nvPr/>
        </p:nvSpPr>
        <p:spPr>
          <a:xfrm rot="10800000">
            <a:off x="4944047" y="42988"/>
            <a:ext cx="629265" cy="37973"/>
          </a:xfrm>
          <a:custGeom>
            <a:avLst/>
            <a:gdLst/>
            <a:ahLst/>
            <a:cxnLst/>
            <a:rect l="l" t="t" r="r" b="b"/>
            <a:pathLst>
              <a:path w="19248" h="1869" extrusionOk="0">
                <a:moveTo>
                  <a:pt x="0" y="1"/>
                </a:moveTo>
                <a:lnTo>
                  <a:pt x="0" y="1869"/>
                </a:lnTo>
                <a:lnTo>
                  <a:pt x="19247" y="1869"/>
                </a:lnTo>
                <a:lnTo>
                  <a:pt x="19247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4" name="Google Shape;784;p11"/>
          <p:cNvSpPr/>
          <p:nvPr/>
        </p:nvSpPr>
        <p:spPr>
          <a:xfrm rot="10800000">
            <a:off x="4172243" y="53805"/>
            <a:ext cx="235582" cy="37106"/>
          </a:xfrm>
          <a:custGeom>
            <a:avLst/>
            <a:gdLst/>
            <a:ahLst/>
            <a:cxnLst/>
            <a:rect l="l" t="t" r="r" b="b"/>
            <a:pathLst>
              <a:path w="7206" h="1135" extrusionOk="0">
                <a:moveTo>
                  <a:pt x="0" y="1"/>
                </a:moveTo>
                <a:lnTo>
                  <a:pt x="0" y="1135"/>
                </a:lnTo>
                <a:lnTo>
                  <a:pt x="7205" y="1135"/>
                </a:lnTo>
                <a:lnTo>
                  <a:pt x="720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5" name="Google Shape;785;p11"/>
          <p:cNvSpPr/>
          <p:nvPr/>
        </p:nvSpPr>
        <p:spPr>
          <a:xfrm rot="10800000">
            <a:off x="559601" y="73149"/>
            <a:ext cx="512498" cy="52076"/>
          </a:xfrm>
          <a:custGeom>
            <a:avLst/>
            <a:gdLst/>
            <a:ahLst/>
            <a:cxnLst/>
            <a:rect l="l" t="t" r="r" b="b"/>
            <a:pathLst>
              <a:path w="43432" h="701" extrusionOk="0">
                <a:moveTo>
                  <a:pt x="1" y="0"/>
                </a:moveTo>
                <a:lnTo>
                  <a:pt x="1" y="701"/>
                </a:lnTo>
                <a:lnTo>
                  <a:pt x="43432" y="701"/>
                </a:lnTo>
                <a:lnTo>
                  <a:pt x="4343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6" name="Google Shape;786;p11"/>
          <p:cNvSpPr/>
          <p:nvPr/>
        </p:nvSpPr>
        <p:spPr>
          <a:xfrm>
            <a:off x="8185724" y="191505"/>
            <a:ext cx="489057" cy="43125"/>
          </a:xfrm>
          <a:custGeom>
            <a:avLst/>
            <a:gdLst/>
            <a:ahLst/>
            <a:cxnLst/>
            <a:rect l="l" t="t" r="r" b="b"/>
            <a:pathLst>
              <a:path w="9241" h="2603" extrusionOk="0">
                <a:moveTo>
                  <a:pt x="0" y="0"/>
                </a:moveTo>
                <a:lnTo>
                  <a:pt x="0" y="2602"/>
                </a:lnTo>
                <a:lnTo>
                  <a:pt x="9240" y="2602"/>
                </a:lnTo>
                <a:lnTo>
                  <a:pt x="924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7" name="Google Shape;787;p11"/>
          <p:cNvSpPr/>
          <p:nvPr/>
        </p:nvSpPr>
        <p:spPr>
          <a:xfrm>
            <a:off x="7198289" y="7050"/>
            <a:ext cx="489053" cy="37126"/>
          </a:xfrm>
          <a:custGeom>
            <a:avLst/>
            <a:gdLst/>
            <a:ahLst/>
            <a:cxnLst/>
            <a:rect l="l" t="t" r="r" b="b"/>
            <a:pathLst>
              <a:path w="4104" h="1135" extrusionOk="0">
                <a:moveTo>
                  <a:pt x="0" y="0"/>
                </a:moveTo>
                <a:lnTo>
                  <a:pt x="0" y="1134"/>
                </a:lnTo>
                <a:lnTo>
                  <a:pt x="4103" y="1134"/>
                </a:lnTo>
                <a:lnTo>
                  <a:pt x="410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8" name="Google Shape;788;p11"/>
          <p:cNvSpPr/>
          <p:nvPr/>
        </p:nvSpPr>
        <p:spPr>
          <a:xfrm rot="10800000">
            <a:off x="3586653" y="197126"/>
            <a:ext cx="1948672" cy="30949"/>
          </a:xfrm>
          <a:custGeom>
            <a:avLst/>
            <a:gdLst/>
            <a:ahLst/>
            <a:cxnLst/>
            <a:rect l="l" t="t" r="r" b="b"/>
            <a:pathLst>
              <a:path w="76456" h="701" extrusionOk="0">
                <a:moveTo>
                  <a:pt x="1" y="0"/>
                </a:moveTo>
                <a:lnTo>
                  <a:pt x="1" y="701"/>
                </a:lnTo>
                <a:lnTo>
                  <a:pt x="76456" y="701"/>
                </a:lnTo>
                <a:lnTo>
                  <a:pt x="7645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9" name="Google Shape;789;p11"/>
          <p:cNvSpPr/>
          <p:nvPr/>
        </p:nvSpPr>
        <p:spPr>
          <a:xfrm rot="10800000">
            <a:off x="3013033" y="306780"/>
            <a:ext cx="142866" cy="22950"/>
          </a:xfrm>
          <a:custGeom>
            <a:avLst/>
            <a:gdLst/>
            <a:ahLst/>
            <a:cxnLst/>
            <a:rect l="l" t="t" r="r" b="b"/>
            <a:pathLst>
              <a:path w="4370" h="702" extrusionOk="0">
                <a:moveTo>
                  <a:pt x="0" y="1"/>
                </a:moveTo>
                <a:lnTo>
                  <a:pt x="0" y="701"/>
                </a:lnTo>
                <a:lnTo>
                  <a:pt x="4370" y="701"/>
                </a:lnTo>
                <a:lnTo>
                  <a:pt x="437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0" name="Google Shape;790;p11"/>
          <p:cNvSpPr/>
          <p:nvPr/>
        </p:nvSpPr>
        <p:spPr>
          <a:xfrm rot="10800000">
            <a:off x="2405042" y="154791"/>
            <a:ext cx="144010" cy="22950"/>
          </a:xfrm>
          <a:custGeom>
            <a:avLst/>
            <a:gdLst/>
            <a:ahLst/>
            <a:cxnLst/>
            <a:rect l="l" t="t" r="r" b="b"/>
            <a:pathLst>
              <a:path w="4405" h="702" extrusionOk="0">
                <a:moveTo>
                  <a:pt x="1" y="1"/>
                </a:moveTo>
                <a:lnTo>
                  <a:pt x="1" y="701"/>
                </a:lnTo>
                <a:lnTo>
                  <a:pt x="4404" y="701"/>
                </a:lnTo>
                <a:lnTo>
                  <a:pt x="440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1" name="Google Shape;791;p11"/>
          <p:cNvSpPr/>
          <p:nvPr/>
        </p:nvSpPr>
        <p:spPr>
          <a:xfrm flipH="1">
            <a:off x="1941010" y="37949"/>
            <a:ext cx="1114139" cy="38726"/>
          </a:xfrm>
          <a:custGeom>
            <a:avLst/>
            <a:gdLst/>
            <a:ahLst/>
            <a:cxnLst/>
            <a:rect l="l" t="t" r="r" b="b"/>
            <a:pathLst>
              <a:path w="43432" h="702" extrusionOk="0">
                <a:moveTo>
                  <a:pt x="1" y="1"/>
                </a:moveTo>
                <a:lnTo>
                  <a:pt x="1" y="701"/>
                </a:lnTo>
                <a:lnTo>
                  <a:pt x="43432" y="701"/>
                </a:lnTo>
                <a:lnTo>
                  <a:pt x="43432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2" name="Google Shape;792;p11"/>
          <p:cNvSpPr/>
          <p:nvPr/>
        </p:nvSpPr>
        <p:spPr>
          <a:xfrm rot="10800000">
            <a:off x="3442677" y="50504"/>
            <a:ext cx="144010" cy="22950"/>
          </a:xfrm>
          <a:custGeom>
            <a:avLst/>
            <a:gdLst/>
            <a:ahLst/>
            <a:cxnLst/>
            <a:rect l="l" t="t" r="r" b="b"/>
            <a:pathLst>
              <a:path w="4405" h="702" extrusionOk="0">
                <a:moveTo>
                  <a:pt x="1" y="1"/>
                </a:moveTo>
                <a:lnTo>
                  <a:pt x="1" y="701"/>
                </a:lnTo>
                <a:lnTo>
                  <a:pt x="4404" y="701"/>
                </a:lnTo>
                <a:lnTo>
                  <a:pt x="440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3" name="Google Shape;793;p11"/>
          <p:cNvSpPr/>
          <p:nvPr/>
        </p:nvSpPr>
        <p:spPr>
          <a:xfrm>
            <a:off x="7285920" y="4980922"/>
            <a:ext cx="142866" cy="22917"/>
          </a:xfrm>
          <a:custGeom>
            <a:avLst/>
            <a:gdLst/>
            <a:ahLst/>
            <a:cxnLst/>
            <a:rect l="l" t="t" r="r" b="b"/>
            <a:pathLst>
              <a:path w="4370" h="701" extrusionOk="0">
                <a:moveTo>
                  <a:pt x="0" y="0"/>
                </a:moveTo>
                <a:lnTo>
                  <a:pt x="0" y="701"/>
                </a:lnTo>
                <a:lnTo>
                  <a:pt x="4370" y="701"/>
                </a:lnTo>
                <a:lnTo>
                  <a:pt x="437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4" name="Google Shape;794;p11"/>
          <p:cNvSpPr/>
          <p:nvPr/>
        </p:nvSpPr>
        <p:spPr>
          <a:xfrm>
            <a:off x="7790018" y="4816387"/>
            <a:ext cx="266117" cy="42566"/>
          </a:xfrm>
          <a:custGeom>
            <a:avLst/>
            <a:gdLst/>
            <a:ahLst/>
            <a:cxnLst/>
            <a:rect l="l" t="t" r="r" b="b"/>
            <a:pathLst>
              <a:path w="8140" h="1302" extrusionOk="0">
                <a:moveTo>
                  <a:pt x="0" y="1"/>
                </a:moveTo>
                <a:lnTo>
                  <a:pt x="0" y="1301"/>
                </a:lnTo>
                <a:lnTo>
                  <a:pt x="8139" y="1301"/>
                </a:lnTo>
                <a:lnTo>
                  <a:pt x="813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5" name="Google Shape;795;p11"/>
          <p:cNvSpPr/>
          <p:nvPr/>
        </p:nvSpPr>
        <p:spPr>
          <a:xfrm>
            <a:off x="8272000" y="4797850"/>
            <a:ext cx="628186" cy="28100"/>
          </a:xfrm>
          <a:custGeom>
            <a:avLst/>
            <a:gdLst/>
            <a:ahLst/>
            <a:cxnLst/>
            <a:rect l="l" t="t" r="r" b="b"/>
            <a:pathLst>
              <a:path w="19215" h="1869" extrusionOk="0">
                <a:moveTo>
                  <a:pt x="1" y="0"/>
                </a:moveTo>
                <a:lnTo>
                  <a:pt x="1" y="1868"/>
                </a:lnTo>
                <a:lnTo>
                  <a:pt x="19215" y="1868"/>
                </a:lnTo>
                <a:lnTo>
                  <a:pt x="1921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6" name="Google Shape;796;p11"/>
          <p:cNvSpPr/>
          <p:nvPr/>
        </p:nvSpPr>
        <p:spPr>
          <a:xfrm>
            <a:off x="6745307" y="4709087"/>
            <a:ext cx="234471" cy="37106"/>
          </a:xfrm>
          <a:custGeom>
            <a:avLst/>
            <a:gdLst/>
            <a:ahLst/>
            <a:cxnLst/>
            <a:rect l="l" t="t" r="r" b="b"/>
            <a:pathLst>
              <a:path w="7172" h="1135" extrusionOk="0">
                <a:moveTo>
                  <a:pt x="0" y="0"/>
                </a:moveTo>
                <a:lnTo>
                  <a:pt x="0" y="1134"/>
                </a:lnTo>
                <a:lnTo>
                  <a:pt x="7172" y="1134"/>
                </a:lnTo>
                <a:lnTo>
                  <a:pt x="717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7" name="Google Shape;797;p11"/>
          <p:cNvSpPr/>
          <p:nvPr/>
        </p:nvSpPr>
        <p:spPr>
          <a:xfrm>
            <a:off x="6599986" y="5059040"/>
            <a:ext cx="104714" cy="27298"/>
          </a:xfrm>
          <a:custGeom>
            <a:avLst/>
            <a:gdLst/>
            <a:ahLst/>
            <a:cxnLst/>
            <a:rect l="l" t="t" r="r" b="b"/>
            <a:pathLst>
              <a:path w="3203" h="835" extrusionOk="0">
                <a:moveTo>
                  <a:pt x="1" y="1"/>
                </a:moveTo>
                <a:lnTo>
                  <a:pt x="1" y="834"/>
                </a:lnTo>
                <a:lnTo>
                  <a:pt x="3203" y="834"/>
                </a:lnTo>
                <a:lnTo>
                  <a:pt x="320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8" name="Google Shape;798;p11"/>
          <p:cNvSpPr/>
          <p:nvPr/>
        </p:nvSpPr>
        <p:spPr>
          <a:xfrm>
            <a:off x="5124775" y="304875"/>
            <a:ext cx="80100" cy="20875"/>
          </a:xfrm>
          <a:custGeom>
            <a:avLst/>
            <a:gdLst/>
            <a:ahLst/>
            <a:cxnLst/>
            <a:rect l="l" t="t" r="r" b="b"/>
            <a:pathLst>
              <a:path w="3204" h="835" extrusionOk="0">
                <a:moveTo>
                  <a:pt x="1" y="1"/>
                </a:moveTo>
                <a:lnTo>
                  <a:pt x="1" y="834"/>
                </a:lnTo>
                <a:lnTo>
                  <a:pt x="3203" y="834"/>
                </a:lnTo>
                <a:lnTo>
                  <a:pt x="320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9" name="Google Shape;799;p11"/>
          <p:cNvSpPr/>
          <p:nvPr/>
        </p:nvSpPr>
        <p:spPr>
          <a:xfrm>
            <a:off x="8989175" y="4815175"/>
            <a:ext cx="225200" cy="36700"/>
          </a:xfrm>
          <a:custGeom>
            <a:avLst/>
            <a:gdLst/>
            <a:ahLst/>
            <a:cxnLst/>
            <a:rect l="l" t="t" r="r" b="b"/>
            <a:pathLst>
              <a:path w="9008" h="1468" extrusionOk="0">
                <a:moveTo>
                  <a:pt x="1" y="0"/>
                </a:moveTo>
                <a:lnTo>
                  <a:pt x="1" y="1468"/>
                </a:lnTo>
                <a:lnTo>
                  <a:pt x="9007" y="1468"/>
                </a:lnTo>
                <a:lnTo>
                  <a:pt x="9007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0" name="Google Shape;800;p11"/>
          <p:cNvSpPr/>
          <p:nvPr/>
        </p:nvSpPr>
        <p:spPr>
          <a:xfrm>
            <a:off x="3546613" y="4760425"/>
            <a:ext cx="225200" cy="35875"/>
          </a:xfrm>
          <a:custGeom>
            <a:avLst/>
            <a:gdLst/>
            <a:ahLst/>
            <a:cxnLst/>
            <a:rect l="l" t="t" r="r" b="b"/>
            <a:pathLst>
              <a:path w="9008" h="1435" extrusionOk="0">
                <a:moveTo>
                  <a:pt x="1" y="0"/>
                </a:moveTo>
                <a:lnTo>
                  <a:pt x="1" y="1435"/>
                </a:lnTo>
                <a:lnTo>
                  <a:pt x="9007" y="1435"/>
                </a:lnTo>
                <a:lnTo>
                  <a:pt x="900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1" name="Google Shape;801;p11"/>
          <p:cNvSpPr/>
          <p:nvPr/>
        </p:nvSpPr>
        <p:spPr>
          <a:xfrm>
            <a:off x="8522163" y="5063650"/>
            <a:ext cx="225175" cy="36725"/>
          </a:xfrm>
          <a:custGeom>
            <a:avLst/>
            <a:gdLst/>
            <a:ahLst/>
            <a:cxnLst/>
            <a:rect l="l" t="t" r="r" b="b"/>
            <a:pathLst>
              <a:path w="9007" h="1469" extrusionOk="0">
                <a:moveTo>
                  <a:pt x="0" y="0"/>
                </a:moveTo>
                <a:lnTo>
                  <a:pt x="0" y="1468"/>
                </a:lnTo>
                <a:lnTo>
                  <a:pt x="9007" y="1468"/>
                </a:lnTo>
                <a:lnTo>
                  <a:pt x="900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p12"/>
          <p:cNvSpPr/>
          <p:nvPr/>
        </p:nvSpPr>
        <p:spPr>
          <a:xfrm rot="1356523" flipH="1">
            <a:off x="7359480" y="-103797"/>
            <a:ext cx="11640" cy="34572"/>
          </a:xfrm>
          <a:custGeom>
            <a:avLst/>
            <a:gdLst/>
            <a:ahLst/>
            <a:cxnLst/>
            <a:rect l="l" t="t" r="r" b="b"/>
            <a:pathLst>
              <a:path w="368" h="1093" extrusionOk="0">
                <a:moveTo>
                  <a:pt x="334" y="0"/>
                </a:moveTo>
                <a:cubicBezTo>
                  <a:pt x="368" y="200"/>
                  <a:pt x="334" y="367"/>
                  <a:pt x="301" y="567"/>
                </a:cubicBezTo>
                <a:cubicBezTo>
                  <a:pt x="268" y="734"/>
                  <a:pt x="168" y="901"/>
                  <a:pt x="34" y="1034"/>
                </a:cubicBezTo>
                <a:cubicBezTo>
                  <a:pt x="1" y="1034"/>
                  <a:pt x="1" y="1067"/>
                  <a:pt x="34" y="1067"/>
                </a:cubicBezTo>
                <a:cubicBezTo>
                  <a:pt x="34" y="1084"/>
                  <a:pt x="34" y="1092"/>
                  <a:pt x="38" y="1092"/>
                </a:cubicBezTo>
                <a:cubicBezTo>
                  <a:pt x="43" y="1092"/>
                  <a:pt x="51" y="1084"/>
                  <a:pt x="68" y="1067"/>
                </a:cubicBezTo>
                <a:cubicBezTo>
                  <a:pt x="201" y="934"/>
                  <a:pt x="301" y="767"/>
                  <a:pt x="334" y="567"/>
                </a:cubicBezTo>
                <a:cubicBezTo>
                  <a:pt x="368" y="367"/>
                  <a:pt x="368" y="200"/>
                  <a:pt x="334" y="0"/>
                </a:cubicBezTo>
                <a:close/>
              </a:path>
            </a:pathLst>
          </a:custGeom>
          <a:solidFill>
            <a:srgbClr val="11675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4" name="Google Shape;804;p12"/>
          <p:cNvSpPr/>
          <p:nvPr/>
        </p:nvSpPr>
        <p:spPr>
          <a:xfrm>
            <a:off x="6745307" y="5203897"/>
            <a:ext cx="489268" cy="53825"/>
          </a:xfrm>
          <a:custGeom>
            <a:avLst/>
            <a:gdLst/>
            <a:ahLst/>
            <a:cxnLst/>
            <a:rect l="l" t="t" r="r" b="b"/>
            <a:pathLst>
              <a:path w="16446" h="2069" extrusionOk="0">
                <a:moveTo>
                  <a:pt x="0" y="0"/>
                </a:moveTo>
                <a:lnTo>
                  <a:pt x="0" y="2069"/>
                </a:lnTo>
                <a:lnTo>
                  <a:pt x="16445" y="2069"/>
                </a:lnTo>
                <a:lnTo>
                  <a:pt x="16445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">
  <p:cSld name="CUSTOM_19_1">
    <p:spTree>
      <p:nvGrpSpPr>
        <p:cNvPr id="1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p13"/>
          <p:cNvSpPr txBox="1">
            <a:spLocks noGrp="1"/>
          </p:cNvSpPr>
          <p:nvPr>
            <p:ph type="title" hasCustomPrompt="1"/>
          </p:nvPr>
        </p:nvSpPr>
        <p:spPr>
          <a:xfrm>
            <a:off x="1095375" y="1766690"/>
            <a:ext cx="1351200" cy="44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2900" i="1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07" name="Google Shape;807;p13"/>
          <p:cNvSpPr txBox="1">
            <a:spLocks noGrp="1"/>
          </p:cNvSpPr>
          <p:nvPr>
            <p:ph type="title" idx="2" hasCustomPrompt="1"/>
          </p:nvPr>
        </p:nvSpPr>
        <p:spPr>
          <a:xfrm>
            <a:off x="1095375" y="3440203"/>
            <a:ext cx="1351200" cy="44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2900" i="1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08" name="Google Shape;808;p13"/>
          <p:cNvSpPr txBox="1">
            <a:spLocks noGrp="1"/>
          </p:cNvSpPr>
          <p:nvPr>
            <p:ph type="title" idx="3" hasCustomPrompt="1"/>
          </p:nvPr>
        </p:nvSpPr>
        <p:spPr>
          <a:xfrm>
            <a:off x="4472650" y="1786796"/>
            <a:ext cx="1351200" cy="44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2900" i="1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09" name="Google Shape;809;p13"/>
          <p:cNvSpPr txBox="1">
            <a:spLocks noGrp="1"/>
          </p:cNvSpPr>
          <p:nvPr>
            <p:ph type="title" idx="4" hasCustomPrompt="1"/>
          </p:nvPr>
        </p:nvSpPr>
        <p:spPr>
          <a:xfrm>
            <a:off x="4472650" y="3467389"/>
            <a:ext cx="1351200" cy="44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2900" i="1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10" name="Google Shape;810;p13"/>
          <p:cNvSpPr txBox="1">
            <a:spLocks noGrp="1"/>
          </p:cNvSpPr>
          <p:nvPr>
            <p:ph type="subTitle" idx="1"/>
          </p:nvPr>
        </p:nvSpPr>
        <p:spPr>
          <a:xfrm>
            <a:off x="2342450" y="2090438"/>
            <a:ext cx="1946400" cy="46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 b="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11" name="Google Shape;811;p13"/>
          <p:cNvSpPr txBox="1">
            <a:spLocks noGrp="1"/>
          </p:cNvSpPr>
          <p:nvPr>
            <p:ph type="subTitle" idx="5"/>
          </p:nvPr>
        </p:nvSpPr>
        <p:spPr>
          <a:xfrm>
            <a:off x="2342450" y="1461241"/>
            <a:ext cx="2328900" cy="3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Signika"/>
              <a:buNone/>
              <a:defRPr sz="20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Font typeface="Signika"/>
              <a:buNone/>
              <a:defRPr b="1">
                <a:latin typeface="Signika"/>
                <a:ea typeface="Signika"/>
                <a:cs typeface="Signika"/>
                <a:sym typeface="Signik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Font typeface="Signika"/>
              <a:buNone/>
              <a:defRPr b="1">
                <a:latin typeface="Signika"/>
                <a:ea typeface="Signika"/>
                <a:cs typeface="Signika"/>
                <a:sym typeface="Signik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Font typeface="Signika"/>
              <a:buNone/>
              <a:defRPr b="1">
                <a:latin typeface="Signika"/>
                <a:ea typeface="Signika"/>
                <a:cs typeface="Signika"/>
                <a:sym typeface="Signik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Font typeface="Signika"/>
              <a:buNone/>
              <a:defRPr b="1">
                <a:latin typeface="Signika"/>
                <a:ea typeface="Signika"/>
                <a:cs typeface="Signika"/>
                <a:sym typeface="Signik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Font typeface="Signika"/>
              <a:buNone/>
              <a:defRPr b="1">
                <a:latin typeface="Signika"/>
                <a:ea typeface="Signika"/>
                <a:cs typeface="Signika"/>
                <a:sym typeface="Signik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Font typeface="Signika"/>
              <a:buNone/>
              <a:defRPr b="1">
                <a:latin typeface="Signika"/>
                <a:ea typeface="Signika"/>
                <a:cs typeface="Signika"/>
                <a:sym typeface="Signik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Font typeface="Signika"/>
              <a:buNone/>
              <a:defRPr b="1">
                <a:latin typeface="Signika"/>
                <a:ea typeface="Signika"/>
                <a:cs typeface="Signika"/>
                <a:sym typeface="Signik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Font typeface="Signika"/>
              <a:buNone/>
              <a:defRPr b="1">
                <a:latin typeface="Signika"/>
                <a:ea typeface="Signika"/>
                <a:cs typeface="Signika"/>
                <a:sym typeface="Signika"/>
              </a:defRPr>
            </a:lvl9pPr>
          </a:lstStyle>
          <a:p>
            <a:endParaRPr/>
          </a:p>
        </p:txBody>
      </p:sp>
      <p:sp>
        <p:nvSpPr>
          <p:cNvPr id="812" name="Google Shape;812;p13"/>
          <p:cNvSpPr txBox="1">
            <a:spLocks noGrp="1"/>
          </p:cNvSpPr>
          <p:nvPr>
            <p:ph type="subTitle" idx="6"/>
          </p:nvPr>
        </p:nvSpPr>
        <p:spPr>
          <a:xfrm>
            <a:off x="2342450" y="3788044"/>
            <a:ext cx="1946400" cy="46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 b="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13" name="Google Shape;813;p13"/>
          <p:cNvSpPr txBox="1">
            <a:spLocks noGrp="1"/>
          </p:cNvSpPr>
          <p:nvPr>
            <p:ph type="subTitle" idx="7"/>
          </p:nvPr>
        </p:nvSpPr>
        <p:spPr>
          <a:xfrm>
            <a:off x="2342450" y="3222289"/>
            <a:ext cx="2328900" cy="3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Signika"/>
              <a:buNone/>
              <a:defRPr sz="20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Font typeface="Signika"/>
              <a:buNone/>
              <a:defRPr b="1">
                <a:latin typeface="Signika"/>
                <a:ea typeface="Signika"/>
                <a:cs typeface="Signika"/>
                <a:sym typeface="Signik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Font typeface="Signika"/>
              <a:buNone/>
              <a:defRPr b="1">
                <a:latin typeface="Signika"/>
                <a:ea typeface="Signika"/>
                <a:cs typeface="Signika"/>
                <a:sym typeface="Signik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Font typeface="Signika"/>
              <a:buNone/>
              <a:defRPr b="1">
                <a:latin typeface="Signika"/>
                <a:ea typeface="Signika"/>
                <a:cs typeface="Signika"/>
                <a:sym typeface="Signik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Font typeface="Signika"/>
              <a:buNone/>
              <a:defRPr b="1">
                <a:latin typeface="Signika"/>
                <a:ea typeface="Signika"/>
                <a:cs typeface="Signika"/>
                <a:sym typeface="Signik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Font typeface="Signika"/>
              <a:buNone/>
              <a:defRPr b="1">
                <a:latin typeface="Signika"/>
                <a:ea typeface="Signika"/>
                <a:cs typeface="Signika"/>
                <a:sym typeface="Signik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Font typeface="Signika"/>
              <a:buNone/>
              <a:defRPr b="1">
                <a:latin typeface="Signika"/>
                <a:ea typeface="Signika"/>
                <a:cs typeface="Signika"/>
                <a:sym typeface="Signik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Font typeface="Signika"/>
              <a:buNone/>
              <a:defRPr b="1">
                <a:latin typeface="Signika"/>
                <a:ea typeface="Signika"/>
                <a:cs typeface="Signika"/>
                <a:sym typeface="Signik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Font typeface="Signika"/>
              <a:buNone/>
              <a:defRPr b="1">
                <a:latin typeface="Signika"/>
                <a:ea typeface="Signika"/>
                <a:cs typeface="Signika"/>
                <a:sym typeface="Signika"/>
              </a:defRPr>
            </a:lvl9pPr>
          </a:lstStyle>
          <a:p>
            <a:endParaRPr/>
          </a:p>
        </p:txBody>
      </p:sp>
      <p:sp>
        <p:nvSpPr>
          <p:cNvPr id="814" name="Google Shape;814;p13"/>
          <p:cNvSpPr txBox="1">
            <a:spLocks noGrp="1"/>
          </p:cNvSpPr>
          <p:nvPr>
            <p:ph type="subTitle" idx="8"/>
          </p:nvPr>
        </p:nvSpPr>
        <p:spPr>
          <a:xfrm>
            <a:off x="5719725" y="2090438"/>
            <a:ext cx="2328900" cy="46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 b="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15" name="Google Shape;815;p13"/>
          <p:cNvSpPr txBox="1">
            <a:spLocks noGrp="1"/>
          </p:cNvSpPr>
          <p:nvPr>
            <p:ph type="subTitle" idx="9"/>
          </p:nvPr>
        </p:nvSpPr>
        <p:spPr>
          <a:xfrm>
            <a:off x="5719725" y="1550216"/>
            <a:ext cx="2328900" cy="3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Signika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Font typeface="Signika"/>
              <a:buNone/>
              <a:defRPr b="1">
                <a:latin typeface="Signika"/>
                <a:ea typeface="Signika"/>
                <a:cs typeface="Signika"/>
                <a:sym typeface="Signik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Font typeface="Signika"/>
              <a:buNone/>
              <a:defRPr b="1">
                <a:latin typeface="Signika"/>
                <a:ea typeface="Signika"/>
                <a:cs typeface="Signika"/>
                <a:sym typeface="Signik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Font typeface="Signika"/>
              <a:buNone/>
              <a:defRPr b="1">
                <a:latin typeface="Signika"/>
                <a:ea typeface="Signika"/>
                <a:cs typeface="Signika"/>
                <a:sym typeface="Signik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Font typeface="Signika"/>
              <a:buNone/>
              <a:defRPr b="1">
                <a:latin typeface="Signika"/>
                <a:ea typeface="Signika"/>
                <a:cs typeface="Signika"/>
                <a:sym typeface="Signik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Font typeface="Signika"/>
              <a:buNone/>
              <a:defRPr b="1">
                <a:latin typeface="Signika"/>
                <a:ea typeface="Signika"/>
                <a:cs typeface="Signika"/>
                <a:sym typeface="Signik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Font typeface="Signika"/>
              <a:buNone/>
              <a:defRPr b="1">
                <a:latin typeface="Signika"/>
                <a:ea typeface="Signika"/>
                <a:cs typeface="Signika"/>
                <a:sym typeface="Signik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Font typeface="Signika"/>
              <a:buNone/>
              <a:defRPr b="1">
                <a:latin typeface="Signika"/>
                <a:ea typeface="Signika"/>
                <a:cs typeface="Signika"/>
                <a:sym typeface="Signik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Font typeface="Signika"/>
              <a:buNone/>
              <a:defRPr b="1">
                <a:latin typeface="Signika"/>
                <a:ea typeface="Signika"/>
                <a:cs typeface="Signika"/>
                <a:sym typeface="Signika"/>
              </a:defRPr>
            </a:lvl9pPr>
          </a:lstStyle>
          <a:p>
            <a:endParaRPr/>
          </a:p>
        </p:txBody>
      </p:sp>
      <p:sp>
        <p:nvSpPr>
          <p:cNvPr id="816" name="Google Shape;816;p13"/>
          <p:cNvSpPr txBox="1">
            <a:spLocks noGrp="1"/>
          </p:cNvSpPr>
          <p:nvPr>
            <p:ph type="subTitle" idx="13"/>
          </p:nvPr>
        </p:nvSpPr>
        <p:spPr>
          <a:xfrm>
            <a:off x="5719725" y="3788044"/>
            <a:ext cx="2328900" cy="46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 b="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17" name="Google Shape;817;p13"/>
          <p:cNvSpPr txBox="1">
            <a:spLocks noGrp="1"/>
          </p:cNvSpPr>
          <p:nvPr>
            <p:ph type="subTitle" idx="14"/>
          </p:nvPr>
        </p:nvSpPr>
        <p:spPr>
          <a:xfrm>
            <a:off x="5719725" y="3247056"/>
            <a:ext cx="2328900" cy="3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Signika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Font typeface="Signika"/>
              <a:buNone/>
              <a:defRPr b="1">
                <a:latin typeface="Signika"/>
                <a:ea typeface="Signika"/>
                <a:cs typeface="Signika"/>
                <a:sym typeface="Signik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Font typeface="Signika"/>
              <a:buNone/>
              <a:defRPr b="1">
                <a:latin typeface="Signika"/>
                <a:ea typeface="Signika"/>
                <a:cs typeface="Signika"/>
                <a:sym typeface="Signik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Font typeface="Signika"/>
              <a:buNone/>
              <a:defRPr b="1">
                <a:latin typeface="Signika"/>
                <a:ea typeface="Signika"/>
                <a:cs typeface="Signika"/>
                <a:sym typeface="Signik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Font typeface="Signika"/>
              <a:buNone/>
              <a:defRPr b="1">
                <a:latin typeface="Signika"/>
                <a:ea typeface="Signika"/>
                <a:cs typeface="Signika"/>
                <a:sym typeface="Signik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Font typeface="Signika"/>
              <a:buNone/>
              <a:defRPr b="1">
                <a:latin typeface="Signika"/>
                <a:ea typeface="Signika"/>
                <a:cs typeface="Signika"/>
                <a:sym typeface="Signik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Font typeface="Signika"/>
              <a:buNone/>
              <a:defRPr b="1">
                <a:latin typeface="Signika"/>
                <a:ea typeface="Signika"/>
                <a:cs typeface="Signika"/>
                <a:sym typeface="Signik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Font typeface="Signika"/>
              <a:buNone/>
              <a:defRPr b="1">
                <a:latin typeface="Signika"/>
                <a:ea typeface="Signika"/>
                <a:cs typeface="Signika"/>
                <a:sym typeface="Signik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Font typeface="Signika"/>
              <a:buNone/>
              <a:defRPr b="1">
                <a:latin typeface="Signika"/>
                <a:ea typeface="Signika"/>
                <a:cs typeface="Signika"/>
                <a:sym typeface="Signika"/>
              </a:defRPr>
            </a:lvl9pPr>
          </a:lstStyle>
          <a:p>
            <a:endParaRPr/>
          </a:p>
        </p:txBody>
      </p:sp>
      <p:sp>
        <p:nvSpPr>
          <p:cNvPr id="818" name="Google Shape;818;p13"/>
          <p:cNvSpPr/>
          <p:nvPr/>
        </p:nvSpPr>
        <p:spPr>
          <a:xfrm rot="1356523" flipH="1">
            <a:off x="7359480" y="-103797"/>
            <a:ext cx="11640" cy="34572"/>
          </a:xfrm>
          <a:custGeom>
            <a:avLst/>
            <a:gdLst/>
            <a:ahLst/>
            <a:cxnLst/>
            <a:rect l="l" t="t" r="r" b="b"/>
            <a:pathLst>
              <a:path w="368" h="1093" extrusionOk="0">
                <a:moveTo>
                  <a:pt x="334" y="0"/>
                </a:moveTo>
                <a:cubicBezTo>
                  <a:pt x="368" y="200"/>
                  <a:pt x="334" y="367"/>
                  <a:pt x="301" y="567"/>
                </a:cubicBezTo>
                <a:cubicBezTo>
                  <a:pt x="268" y="734"/>
                  <a:pt x="168" y="901"/>
                  <a:pt x="34" y="1034"/>
                </a:cubicBezTo>
                <a:cubicBezTo>
                  <a:pt x="1" y="1034"/>
                  <a:pt x="1" y="1067"/>
                  <a:pt x="34" y="1067"/>
                </a:cubicBezTo>
                <a:cubicBezTo>
                  <a:pt x="34" y="1084"/>
                  <a:pt x="34" y="1092"/>
                  <a:pt x="38" y="1092"/>
                </a:cubicBezTo>
                <a:cubicBezTo>
                  <a:pt x="43" y="1092"/>
                  <a:pt x="51" y="1084"/>
                  <a:pt x="68" y="1067"/>
                </a:cubicBezTo>
                <a:cubicBezTo>
                  <a:pt x="201" y="934"/>
                  <a:pt x="301" y="767"/>
                  <a:pt x="334" y="567"/>
                </a:cubicBezTo>
                <a:cubicBezTo>
                  <a:pt x="368" y="367"/>
                  <a:pt x="368" y="200"/>
                  <a:pt x="334" y="0"/>
                </a:cubicBezTo>
                <a:close/>
              </a:path>
            </a:pathLst>
          </a:custGeom>
          <a:solidFill>
            <a:srgbClr val="11675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9" name="Google Shape;819;p13"/>
          <p:cNvSpPr/>
          <p:nvPr/>
        </p:nvSpPr>
        <p:spPr>
          <a:xfrm rot="10800000" flipH="1">
            <a:off x="-821900" y="4085175"/>
            <a:ext cx="1237974" cy="30976"/>
          </a:xfrm>
          <a:custGeom>
            <a:avLst/>
            <a:gdLst/>
            <a:ahLst/>
            <a:cxnLst/>
            <a:rect l="l" t="t" r="r" b="b"/>
            <a:pathLst>
              <a:path w="76489" h="702" extrusionOk="0">
                <a:moveTo>
                  <a:pt x="1" y="1"/>
                </a:moveTo>
                <a:lnTo>
                  <a:pt x="1" y="701"/>
                </a:lnTo>
                <a:lnTo>
                  <a:pt x="76489" y="701"/>
                </a:lnTo>
                <a:lnTo>
                  <a:pt x="76489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0" name="Google Shape;820;p13"/>
          <p:cNvSpPr/>
          <p:nvPr/>
        </p:nvSpPr>
        <p:spPr>
          <a:xfrm>
            <a:off x="317350" y="1514577"/>
            <a:ext cx="131305" cy="43126"/>
          </a:xfrm>
          <a:custGeom>
            <a:avLst/>
            <a:gdLst/>
            <a:ahLst/>
            <a:cxnLst/>
            <a:rect l="l" t="t" r="r" b="b"/>
            <a:pathLst>
              <a:path w="4371" h="702" extrusionOk="0">
                <a:moveTo>
                  <a:pt x="0" y="1"/>
                </a:moveTo>
                <a:lnTo>
                  <a:pt x="0" y="701"/>
                </a:lnTo>
                <a:lnTo>
                  <a:pt x="4370" y="701"/>
                </a:lnTo>
                <a:lnTo>
                  <a:pt x="437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1" name="Google Shape;821;p13"/>
          <p:cNvSpPr/>
          <p:nvPr/>
        </p:nvSpPr>
        <p:spPr>
          <a:xfrm>
            <a:off x="249239" y="3867670"/>
            <a:ext cx="244576" cy="39085"/>
          </a:xfrm>
          <a:custGeom>
            <a:avLst/>
            <a:gdLst/>
            <a:ahLst/>
            <a:cxnLst/>
            <a:rect l="l" t="t" r="r" b="b"/>
            <a:pathLst>
              <a:path w="8141" h="1301" extrusionOk="0">
                <a:moveTo>
                  <a:pt x="1" y="0"/>
                </a:moveTo>
                <a:lnTo>
                  <a:pt x="1" y="1301"/>
                </a:lnTo>
                <a:lnTo>
                  <a:pt x="8140" y="1301"/>
                </a:lnTo>
                <a:lnTo>
                  <a:pt x="8140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2" name="Google Shape;822;p13"/>
          <p:cNvSpPr/>
          <p:nvPr/>
        </p:nvSpPr>
        <p:spPr>
          <a:xfrm>
            <a:off x="-497486" y="3893420"/>
            <a:ext cx="577267" cy="56149"/>
          </a:xfrm>
          <a:custGeom>
            <a:avLst/>
            <a:gdLst/>
            <a:ahLst/>
            <a:cxnLst/>
            <a:rect l="l" t="t" r="r" b="b"/>
            <a:pathLst>
              <a:path w="19215" h="1869" extrusionOk="0">
                <a:moveTo>
                  <a:pt x="0" y="0"/>
                </a:moveTo>
                <a:lnTo>
                  <a:pt x="0" y="1868"/>
                </a:lnTo>
                <a:lnTo>
                  <a:pt x="19214" y="1868"/>
                </a:lnTo>
                <a:lnTo>
                  <a:pt x="192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3" name="Google Shape;823;p13"/>
          <p:cNvSpPr/>
          <p:nvPr/>
        </p:nvSpPr>
        <p:spPr>
          <a:xfrm>
            <a:off x="62275" y="4753125"/>
            <a:ext cx="378243" cy="55151"/>
          </a:xfrm>
          <a:custGeom>
            <a:avLst/>
            <a:gdLst/>
            <a:ahLst/>
            <a:cxnLst/>
            <a:rect l="l" t="t" r="r" b="b"/>
            <a:pathLst>
              <a:path w="16279" h="2603" extrusionOk="0">
                <a:moveTo>
                  <a:pt x="0" y="0"/>
                </a:moveTo>
                <a:lnTo>
                  <a:pt x="0" y="2602"/>
                </a:lnTo>
                <a:lnTo>
                  <a:pt x="16278" y="2602"/>
                </a:lnTo>
                <a:lnTo>
                  <a:pt x="16278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4" name="Google Shape;824;p13"/>
          <p:cNvSpPr/>
          <p:nvPr/>
        </p:nvSpPr>
        <p:spPr>
          <a:xfrm rot="10800000" flipH="1">
            <a:off x="-199775" y="523173"/>
            <a:ext cx="681471" cy="40074"/>
          </a:xfrm>
          <a:custGeom>
            <a:avLst/>
            <a:gdLst/>
            <a:ahLst/>
            <a:cxnLst/>
            <a:rect l="l" t="t" r="r" b="b"/>
            <a:pathLst>
              <a:path w="7173" h="1135" extrusionOk="0">
                <a:moveTo>
                  <a:pt x="0" y="0"/>
                </a:moveTo>
                <a:lnTo>
                  <a:pt x="0" y="1134"/>
                </a:lnTo>
                <a:lnTo>
                  <a:pt x="7172" y="1134"/>
                </a:lnTo>
                <a:lnTo>
                  <a:pt x="7172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5" name="Google Shape;825;p13"/>
          <p:cNvSpPr/>
          <p:nvPr/>
        </p:nvSpPr>
        <p:spPr>
          <a:xfrm>
            <a:off x="8873985" y="3077804"/>
            <a:ext cx="215495" cy="34098"/>
          </a:xfrm>
          <a:custGeom>
            <a:avLst/>
            <a:gdLst/>
            <a:ahLst/>
            <a:cxnLst/>
            <a:rect l="l" t="t" r="r" b="b"/>
            <a:pathLst>
              <a:path w="7173" h="1135" extrusionOk="0">
                <a:moveTo>
                  <a:pt x="0" y="1"/>
                </a:moveTo>
                <a:lnTo>
                  <a:pt x="0" y="1135"/>
                </a:lnTo>
                <a:lnTo>
                  <a:pt x="7172" y="1135"/>
                </a:lnTo>
                <a:lnTo>
                  <a:pt x="7172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6" name="Google Shape;826;p13"/>
          <p:cNvSpPr/>
          <p:nvPr/>
        </p:nvSpPr>
        <p:spPr>
          <a:xfrm>
            <a:off x="8682788" y="3830274"/>
            <a:ext cx="131316" cy="21090"/>
          </a:xfrm>
          <a:custGeom>
            <a:avLst/>
            <a:gdLst/>
            <a:ahLst/>
            <a:cxnLst/>
            <a:rect l="l" t="t" r="r" b="b"/>
            <a:pathLst>
              <a:path w="4371" h="702" extrusionOk="0">
                <a:moveTo>
                  <a:pt x="0" y="1"/>
                </a:moveTo>
                <a:lnTo>
                  <a:pt x="0" y="701"/>
                </a:lnTo>
                <a:lnTo>
                  <a:pt x="4370" y="701"/>
                </a:lnTo>
                <a:lnTo>
                  <a:pt x="4370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7" name="Google Shape;827;p13"/>
          <p:cNvSpPr/>
          <p:nvPr/>
        </p:nvSpPr>
        <p:spPr>
          <a:xfrm>
            <a:off x="8816384" y="268833"/>
            <a:ext cx="245537" cy="39115"/>
          </a:xfrm>
          <a:custGeom>
            <a:avLst/>
            <a:gdLst/>
            <a:ahLst/>
            <a:cxnLst/>
            <a:rect l="l" t="t" r="r" b="b"/>
            <a:pathLst>
              <a:path w="8173" h="1302" extrusionOk="0">
                <a:moveTo>
                  <a:pt x="0" y="0"/>
                </a:moveTo>
                <a:lnTo>
                  <a:pt x="0" y="1301"/>
                </a:lnTo>
                <a:lnTo>
                  <a:pt x="8173" y="1301"/>
                </a:lnTo>
                <a:lnTo>
                  <a:pt x="8173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8" name="Google Shape;828;p13"/>
          <p:cNvSpPr/>
          <p:nvPr/>
        </p:nvSpPr>
        <p:spPr>
          <a:xfrm rot="10800000" flipH="1">
            <a:off x="9027600" y="1766875"/>
            <a:ext cx="489092" cy="35128"/>
          </a:xfrm>
          <a:custGeom>
            <a:avLst/>
            <a:gdLst/>
            <a:ahLst/>
            <a:cxnLst/>
            <a:rect l="l" t="t" r="r" b="b"/>
            <a:pathLst>
              <a:path w="19248" h="1869" extrusionOk="0">
                <a:moveTo>
                  <a:pt x="0" y="0"/>
                </a:moveTo>
                <a:lnTo>
                  <a:pt x="0" y="1868"/>
                </a:lnTo>
                <a:lnTo>
                  <a:pt x="19247" y="1868"/>
                </a:lnTo>
                <a:lnTo>
                  <a:pt x="19247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9" name="Google Shape;829;p13"/>
          <p:cNvSpPr/>
          <p:nvPr/>
        </p:nvSpPr>
        <p:spPr>
          <a:xfrm>
            <a:off x="278139" y="2302482"/>
            <a:ext cx="216486" cy="35120"/>
          </a:xfrm>
          <a:custGeom>
            <a:avLst/>
            <a:gdLst/>
            <a:ahLst/>
            <a:cxnLst/>
            <a:rect l="l" t="t" r="r" b="b"/>
            <a:pathLst>
              <a:path w="7206" h="1169" extrusionOk="0">
                <a:moveTo>
                  <a:pt x="0" y="1"/>
                </a:moveTo>
                <a:lnTo>
                  <a:pt x="0" y="1168"/>
                </a:lnTo>
                <a:lnTo>
                  <a:pt x="7205" y="1168"/>
                </a:lnTo>
                <a:lnTo>
                  <a:pt x="7205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0" name="Google Shape;830;p13"/>
          <p:cNvSpPr/>
          <p:nvPr/>
        </p:nvSpPr>
        <p:spPr>
          <a:xfrm>
            <a:off x="8646906" y="1702295"/>
            <a:ext cx="215495" cy="35090"/>
          </a:xfrm>
          <a:custGeom>
            <a:avLst/>
            <a:gdLst/>
            <a:ahLst/>
            <a:cxnLst/>
            <a:rect l="l" t="t" r="r" b="b"/>
            <a:pathLst>
              <a:path w="7173" h="1168" extrusionOk="0">
                <a:moveTo>
                  <a:pt x="0" y="0"/>
                </a:moveTo>
                <a:lnTo>
                  <a:pt x="0" y="1168"/>
                </a:lnTo>
                <a:lnTo>
                  <a:pt x="7172" y="1168"/>
                </a:lnTo>
                <a:lnTo>
                  <a:pt x="717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1" name="Google Shape;831;p13"/>
          <p:cNvSpPr/>
          <p:nvPr/>
        </p:nvSpPr>
        <p:spPr>
          <a:xfrm>
            <a:off x="9121377" y="3857831"/>
            <a:ext cx="743612" cy="68166"/>
          </a:xfrm>
          <a:custGeom>
            <a:avLst/>
            <a:gdLst/>
            <a:ahLst/>
            <a:cxnLst/>
            <a:rect l="l" t="t" r="r" b="b"/>
            <a:pathLst>
              <a:path w="24752" h="2269" extrusionOk="0">
                <a:moveTo>
                  <a:pt x="1" y="1"/>
                </a:moveTo>
                <a:lnTo>
                  <a:pt x="1" y="2269"/>
                </a:lnTo>
                <a:lnTo>
                  <a:pt x="24752" y="2269"/>
                </a:lnTo>
                <a:lnTo>
                  <a:pt x="24752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2" name="Google Shape;832;p13"/>
          <p:cNvSpPr/>
          <p:nvPr/>
        </p:nvSpPr>
        <p:spPr>
          <a:xfrm rot="10800000" flipH="1">
            <a:off x="-544255" y="3150869"/>
            <a:ext cx="743577" cy="28099"/>
          </a:xfrm>
          <a:custGeom>
            <a:avLst/>
            <a:gdLst/>
            <a:ahLst/>
            <a:cxnLst/>
            <a:rect l="l" t="t" r="r" b="b"/>
            <a:pathLst>
              <a:path w="43465" h="702" extrusionOk="0">
                <a:moveTo>
                  <a:pt x="0" y="1"/>
                </a:moveTo>
                <a:lnTo>
                  <a:pt x="0" y="701"/>
                </a:lnTo>
                <a:lnTo>
                  <a:pt x="43465" y="701"/>
                </a:lnTo>
                <a:lnTo>
                  <a:pt x="43465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3" name="Google Shape;833;p13"/>
          <p:cNvSpPr/>
          <p:nvPr/>
        </p:nvSpPr>
        <p:spPr>
          <a:xfrm>
            <a:off x="-758044" y="3278090"/>
            <a:ext cx="74205" cy="21090"/>
          </a:xfrm>
          <a:custGeom>
            <a:avLst/>
            <a:gdLst/>
            <a:ahLst/>
            <a:cxnLst/>
            <a:rect l="l" t="t" r="r" b="b"/>
            <a:pathLst>
              <a:path w="2470" h="702" extrusionOk="0">
                <a:moveTo>
                  <a:pt x="1" y="1"/>
                </a:moveTo>
                <a:lnTo>
                  <a:pt x="1" y="701"/>
                </a:lnTo>
                <a:lnTo>
                  <a:pt x="2469" y="701"/>
                </a:lnTo>
                <a:lnTo>
                  <a:pt x="2469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4" name="Google Shape;834;p13"/>
          <p:cNvSpPr/>
          <p:nvPr/>
        </p:nvSpPr>
        <p:spPr>
          <a:xfrm>
            <a:off x="-523181" y="3408884"/>
            <a:ext cx="139307" cy="39115"/>
          </a:xfrm>
          <a:custGeom>
            <a:avLst/>
            <a:gdLst/>
            <a:ahLst/>
            <a:cxnLst/>
            <a:rect l="l" t="t" r="r" b="b"/>
            <a:pathLst>
              <a:path w="4637" h="1302" extrusionOk="0">
                <a:moveTo>
                  <a:pt x="0" y="0"/>
                </a:moveTo>
                <a:lnTo>
                  <a:pt x="0" y="1301"/>
                </a:lnTo>
                <a:lnTo>
                  <a:pt x="4637" y="1301"/>
                </a:lnTo>
                <a:lnTo>
                  <a:pt x="4637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5" name="Google Shape;835;p13"/>
          <p:cNvSpPr/>
          <p:nvPr/>
        </p:nvSpPr>
        <p:spPr>
          <a:xfrm>
            <a:off x="-297028" y="3470004"/>
            <a:ext cx="328755" cy="56149"/>
          </a:xfrm>
          <a:custGeom>
            <a:avLst/>
            <a:gdLst/>
            <a:ahLst/>
            <a:cxnLst/>
            <a:rect l="l" t="t" r="r" b="b"/>
            <a:pathLst>
              <a:path w="10943" h="1869" extrusionOk="0">
                <a:moveTo>
                  <a:pt x="1" y="1"/>
                </a:moveTo>
                <a:lnTo>
                  <a:pt x="1" y="1869"/>
                </a:lnTo>
                <a:lnTo>
                  <a:pt x="10942" y="1869"/>
                </a:lnTo>
                <a:lnTo>
                  <a:pt x="10942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6" name="Google Shape;836;p13"/>
          <p:cNvSpPr/>
          <p:nvPr/>
        </p:nvSpPr>
        <p:spPr>
          <a:xfrm>
            <a:off x="-806142" y="3383329"/>
            <a:ext cx="122303" cy="34098"/>
          </a:xfrm>
          <a:custGeom>
            <a:avLst/>
            <a:gdLst/>
            <a:ahLst/>
            <a:cxnLst/>
            <a:rect l="l" t="t" r="r" b="b"/>
            <a:pathLst>
              <a:path w="4071" h="1135" extrusionOk="0">
                <a:moveTo>
                  <a:pt x="0" y="0"/>
                </a:moveTo>
                <a:lnTo>
                  <a:pt x="0" y="1134"/>
                </a:lnTo>
                <a:lnTo>
                  <a:pt x="4070" y="1134"/>
                </a:lnTo>
                <a:lnTo>
                  <a:pt x="4070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7" name="Google Shape;837;p13"/>
          <p:cNvSpPr/>
          <p:nvPr/>
        </p:nvSpPr>
        <p:spPr>
          <a:xfrm>
            <a:off x="-379250" y="2668803"/>
            <a:ext cx="681484" cy="55151"/>
          </a:xfrm>
          <a:custGeom>
            <a:avLst/>
            <a:gdLst/>
            <a:ahLst/>
            <a:cxnLst/>
            <a:rect l="l" t="t" r="r" b="b"/>
            <a:pathLst>
              <a:path w="22684" h="702" extrusionOk="0">
                <a:moveTo>
                  <a:pt x="1" y="1"/>
                </a:moveTo>
                <a:lnTo>
                  <a:pt x="1" y="701"/>
                </a:lnTo>
                <a:lnTo>
                  <a:pt x="22683" y="701"/>
                </a:lnTo>
                <a:lnTo>
                  <a:pt x="22683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8" name="Google Shape;838;p13"/>
          <p:cNvSpPr/>
          <p:nvPr/>
        </p:nvSpPr>
        <p:spPr>
          <a:xfrm>
            <a:off x="-257987" y="2767998"/>
            <a:ext cx="74205" cy="21090"/>
          </a:xfrm>
          <a:custGeom>
            <a:avLst/>
            <a:gdLst/>
            <a:ahLst/>
            <a:cxnLst/>
            <a:rect l="l" t="t" r="r" b="b"/>
            <a:pathLst>
              <a:path w="2470" h="702" extrusionOk="0">
                <a:moveTo>
                  <a:pt x="1" y="1"/>
                </a:moveTo>
                <a:lnTo>
                  <a:pt x="1" y="701"/>
                </a:lnTo>
                <a:lnTo>
                  <a:pt x="2469" y="701"/>
                </a:lnTo>
                <a:lnTo>
                  <a:pt x="2469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9" name="Google Shape;839;p13"/>
          <p:cNvSpPr/>
          <p:nvPr/>
        </p:nvSpPr>
        <p:spPr>
          <a:xfrm>
            <a:off x="-586682" y="2571580"/>
            <a:ext cx="75196" cy="21090"/>
          </a:xfrm>
          <a:custGeom>
            <a:avLst/>
            <a:gdLst/>
            <a:ahLst/>
            <a:cxnLst/>
            <a:rect l="l" t="t" r="r" b="b"/>
            <a:pathLst>
              <a:path w="2503" h="702" extrusionOk="0">
                <a:moveTo>
                  <a:pt x="1" y="1"/>
                </a:moveTo>
                <a:lnTo>
                  <a:pt x="1" y="701"/>
                </a:lnTo>
                <a:lnTo>
                  <a:pt x="2502" y="701"/>
                </a:lnTo>
                <a:lnTo>
                  <a:pt x="2502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0" name="Google Shape;840;p13"/>
          <p:cNvSpPr/>
          <p:nvPr/>
        </p:nvSpPr>
        <p:spPr>
          <a:xfrm>
            <a:off x="-416311" y="2978446"/>
            <a:ext cx="75196" cy="21090"/>
          </a:xfrm>
          <a:custGeom>
            <a:avLst/>
            <a:gdLst/>
            <a:ahLst/>
            <a:cxnLst/>
            <a:rect l="l" t="t" r="r" b="b"/>
            <a:pathLst>
              <a:path w="2503" h="702" extrusionOk="0">
                <a:moveTo>
                  <a:pt x="0" y="1"/>
                </a:moveTo>
                <a:lnTo>
                  <a:pt x="0" y="701"/>
                </a:lnTo>
                <a:lnTo>
                  <a:pt x="2502" y="701"/>
                </a:lnTo>
                <a:lnTo>
                  <a:pt x="2502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1" name="Google Shape;841;p13"/>
          <p:cNvSpPr/>
          <p:nvPr/>
        </p:nvSpPr>
        <p:spPr>
          <a:xfrm>
            <a:off x="78814" y="2897271"/>
            <a:ext cx="139337" cy="39115"/>
          </a:xfrm>
          <a:custGeom>
            <a:avLst/>
            <a:gdLst/>
            <a:ahLst/>
            <a:cxnLst/>
            <a:rect l="l" t="t" r="r" b="b"/>
            <a:pathLst>
              <a:path w="4638" h="1302" extrusionOk="0">
                <a:moveTo>
                  <a:pt x="1" y="1"/>
                </a:moveTo>
                <a:lnTo>
                  <a:pt x="1" y="1302"/>
                </a:lnTo>
                <a:lnTo>
                  <a:pt x="4637" y="1302"/>
                </a:lnTo>
                <a:lnTo>
                  <a:pt x="4637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2" name="Google Shape;842;p13"/>
          <p:cNvSpPr/>
          <p:nvPr/>
        </p:nvSpPr>
        <p:spPr>
          <a:xfrm>
            <a:off x="-73586" y="2678862"/>
            <a:ext cx="139337" cy="88205"/>
          </a:xfrm>
          <a:custGeom>
            <a:avLst/>
            <a:gdLst/>
            <a:ahLst/>
            <a:cxnLst/>
            <a:rect l="l" t="t" r="r" b="b"/>
            <a:pathLst>
              <a:path w="4638" h="2936" extrusionOk="0">
                <a:moveTo>
                  <a:pt x="1" y="0"/>
                </a:moveTo>
                <a:lnTo>
                  <a:pt x="1" y="2936"/>
                </a:lnTo>
                <a:lnTo>
                  <a:pt x="4637" y="2936"/>
                </a:lnTo>
                <a:lnTo>
                  <a:pt x="4637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3" name="Google Shape;843;p13"/>
          <p:cNvSpPr/>
          <p:nvPr/>
        </p:nvSpPr>
        <p:spPr>
          <a:xfrm>
            <a:off x="-416306" y="1453270"/>
            <a:ext cx="276631" cy="77179"/>
          </a:xfrm>
          <a:custGeom>
            <a:avLst/>
            <a:gdLst/>
            <a:ahLst/>
            <a:cxnLst/>
            <a:rect l="l" t="t" r="r" b="b"/>
            <a:pathLst>
              <a:path w="9208" h="2569" extrusionOk="0">
                <a:moveTo>
                  <a:pt x="1" y="0"/>
                </a:moveTo>
                <a:lnTo>
                  <a:pt x="1" y="2569"/>
                </a:lnTo>
                <a:lnTo>
                  <a:pt x="9207" y="2569"/>
                </a:lnTo>
                <a:lnTo>
                  <a:pt x="9207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4" name="Google Shape;844;p13"/>
          <p:cNvSpPr/>
          <p:nvPr/>
        </p:nvSpPr>
        <p:spPr>
          <a:xfrm>
            <a:off x="-306085" y="2874229"/>
            <a:ext cx="122303" cy="34098"/>
          </a:xfrm>
          <a:custGeom>
            <a:avLst/>
            <a:gdLst/>
            <a:ahLst/>
            <a:cxnLst/>
            <a:rect l="l" t="t" r="r" b="b"/>
            <a:pathLst>
              <a:path w="4071" h="1135" extrusionOk="0">
                <a:moveTo>
                  <a:pt x="1" y="1"/>
                </a:moveTo>
                <a:lnTo>
                  <a:pt x="1" y="1135"/>
                </a:lnTo>
                <a:lnTo>
                  <a:pt x="4070" y="1135"/>
                </a:lnTo>
                <a:lnTo>
                  <a:pt x="4070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5" name="Google Shape;845;p13"/>
          <p:cNvSpPr/>
          <p:nvPr/>
        </p:nvSpPr>
        <p:spPr>
          <a:xfrm>
            <a:off x="8609402" y="4294925"/>
            <a:ext cx="378226" cy="34076"/>
          </a:xfrm>
          <a:custGeom>
            <a:avLst/>
            <a:gdLst/>
            <a:ahLst/>
            <a:cxnLst/>
            <a:rect l="l" t="t" r="r" b="b"/>
            <a:pathLst>
              <a:path w="4071" h="1135" extrusionOk="0">
                <a:moveTo>
                  <a:pt x="1" y="0"/>
                </a:moveTo>
                <a:lnTo>
                  <a:pt x="1" y="1134"/>
                </a:lnTo>
                <a:lnTo>
                  <a:pt x="4070" y="1134"/>
                </a:lnTo>
                <a:lnTo>
                  <a:pt x="4070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6" name="Google Shape;846;p13"/>
          <p:cNvSpPr/>
          <p:nvPr/>
        </p:nvSpPr>
        <p:spPr>
          <a:xfrm>
            <a:off x="9044205" y="4880831"/>
            <a:ext cx="75166" cy="21090"/>
          </a:xfrm>
          <a:custGeom>
            <a:avLst/>
            <a:gdLst/>
            <a:ahLst/>
            <a:cxnLst/>
            <a:rect l="l" t="t" r="r" b="b"/>
            <a:pathLst>
              <a:path w="2502" h="702" extrusionOk="0">
                <a:moveTo>
                  <a:pt x="0" y="1"/>
                </a:moveTo>
                <a:lnTo>
                  <a:pt x="0" y="701"/>
                </a:lnTo>
                <a:lnTo>
                  <a:pt x="2502" y="701"/>
                </a:lnTo>
                <a:lnTo>
                  <a:pt x="2502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7" name="Google Shape;847;p13"/>
          <p:cNvSpPr/>
          <p:nvPr/>
        </p:nvSpPr>
        <p:spPr>
          <a:xfrm>
            <a:off x="8552772" y="2108453"/>
            <a:ext cx="328725" cy="56149"/>
          </a:xfrm>
          <a:custGeom>
            <a:avLst/>
            <a:gdLst/>
            <a:ahLst/>
            <a:cxnLst/>
            <a:rect l="l" t="t" r="r" b="b"/>
            <a:pathLst>
              <a:path w="10942" h="1869" extrusionOk="0">
                <a:moveTo>
                  <a:pt x="0" y="0"/>
                </a:moveTo>
                <a:lnTo>
                  <a:pt x="0" y="1868"/>
                </a:lnTo>
                <a:lnTo>
                  <a:pt x="10941" y="1868"/>
                </a:lnTo>
                <a:lnTo>
                  <a:pt x="10941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8" name="Google Shape;848;p13"/>
          <p:cNvSpPr/>
          <p:nvPr/>
        </p:nvSpPr>
        <p:spPr>
          <a:xfrm>
            <a:off x="8538700" y="849238"/>
            <a:ext cx="139295" cy="67176"/>
          </a:xfrm>
          <a:custGeom>
            <a:avLst/>
            <a:gdLst/>
            <a:ahLst/>
            <a:cxnLst/>
            <a:rect l="l" t="t" r="r" b="b"/>
            <a:pathLst>
              <a:path w="4637" h="2936" extrusionOk="0">
                <a:moveTo>
                  <a:pt x="0" y="0"/>
                </a:moveTo>
                <a:lnTo>
                  <a:pt x="0" y="2936"/>
                </a:lnTo>
                <a:lnTo>
                  <a:pt x="4637" y="2936"/>
                </a:lnTo>
                <a:lnTo>
                  <a:pt x="4637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9" name="Google Shape;849;p13"/>
          <p:cNvSpPr/>
          <p:nvPr/>
        </p:nvSpPr>
        <p:spPr>
          <a:xfrm>
            <a:off x="8521841" y="386398"/>
            <a:ext cx="154358" cy="43111"/>
          </a:xfrm>
          <a:custGeom>
            <a:avLst/>
            <a:gdLst/>
            <a:ahLst/>
            <a:cxnLst/>
            <a:rect l="l" t="t" r="r" b="b"/>
            <a:pathLst>
              <a:path w="5138" h="1435" extrusionOk="0">
                <a:moveTo>
                  <a:pt x="1" y="1"/>
                </a:moveTo>
                <a:lnTo>
                  <a:pt x="1" y="1435"/>
                </a:lnTo>
                <a:lnTo>
                  <a:pt x="5138" y="1435"/>
                </a:lnTo>
                <a:lnTo>
                  <a:pt x="5138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0" name="Google Shape;850;p13"/>
          <p:cNvSpPr/>
          <p:nvPr/>
        </p:nvSpPr>
        <p:spPr>
          <a:xfrm>
            <a:off x="8660212" y="4669995"/>
            <a:ext cx="276601" cy="78201"/>
          </a:xfrm>
          <a:custGeom>
            <a:avLst/>
            <a:gdLst/>
            <a:ahLst/>
            <a:cxnLst/>
            <a:rect l="l" t="t" r="r" b="b"/>
            <a:pathLst>
              <a:path w="9207" h="2603" extrusionOk="0">
                <a:moveTo>
                  <a:pt x="0" y="0"/>
                </a:moveTo>
                <a:lnTo>
                  <a:pt x="0" y="2602"/>
                </a:lnTo>
                <a:lnTo>
                  <a:pt x="9207" y="2602"/>
                </a:lnTo>
                <a:lnTo>
                  <a:pt x="9207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1" name="Google Shape;851;p13"/>
          <p:cNvSpPr/>
          <p:nvPr/>
        </p:nvSpPr>
        <p:spPr>
          <a:xfrm>
            <a:off x="9171538" y="3570792"/>
            <a:ext cx="139330" cy="74224"/>
          </a:xfrm>
          <a:custGeom>
            <a:avLst/>
            <a:gdLst/>
            <a:ahLst/>
            <a:cxnLst/>
            <a:rect l="l" t="t" r="r" b="b"/>
            <a:pathLst>
              <a:path w="4637" h="1302" extrusionOk="0">
                <a:moveTo>
                  <a:pt x="0" y="1"/>
                </a:moveTo>
                <a:lnTo>
                  <a:pt x="0" y="1302"/>
                </a:lnTo>
                <a:lnTo>
                  <a:pt x="4637" y="1302"/>
                </a:lnTo>
                <a:lnTo>
                  <a:pt x="4637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2" name="Google Shape;852;p13"/>
          <p:cNvSpPr/>
          <p:nvPr/>
        </p:nvSpPr>
        <p:spPr>
          <a:xfrm>
            <a:off x="89075" y="1989660"/>
            <a:ext cx="139319" cy="56148"/>
          </a:xfrm>
          <a:custGeom>
            <a:avLst/>
            <a:gdLst/>
            <a:ahLst/>
            <a:cxnLst/>
            <a:rect l="l" t="t" r="r" b="b"/>
            <a:pathLst>
              <a:path w="4637" h="2970" extrusionOk="0">
                <a:moveTo>
                  <a:pt x="0" y="1"/>
                </a:moveTo>
                <a:lnTo>
                  <a:pt x="0" y="2969"/>
                </a:lnTo>
                <a:lnTo>
                  <a:pt x="4637" y="2969"/>
                </a:lnTo>
                <a:lnTo>
                  <a:pt x="4637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3" name="Google Shape;853;p13"/>
          <p:cNvSpPr/>
          <p:nvPr/>
        </p:nvSpPr>
        <p:spPr>
          <a:xfrm>
            <a:off x="-39844" y="1179144"/>
            <a:ext cx="122273" cy="35120"/>
          </a:xfrm>
          <a:custGeom>
            <a:avLst/>
            <a:gdLst/>
            <a:ahLst/>
            <a:cxnLst/>
            <a:rect l="l" t="t" r="r" b="b"/>
            <a:pathLst>
              <a:path w="4070" h="1169" extrusionOk="0">
                <a:moveTo>
                  <a:pt x="0" y="1"/>
                </a:moveTo>
                <a:lnTo>
                  <a:pt x="0" y="1168"/>
                </a:lnTo>
                <a:lnTo>
                  <a:pt x="4070" y="1168"/>
                </a:lnTo>
                <a:lnTo>
                  <a:pt x="4070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4" name="Google Shape;854;p13"/>
          <p:cNvSpPr/>
          <p:nvPr/>
        </p:nvSpPr>
        <p:spPr>
          <a:xfrm>
            <a:off x="-308262" y="4323366"/>
            <a:ext cx="271592" cy="55146"/>
          </a:xfrm>
          <a:custGeom>
            <a:avLst/>
            <a:gdLst/>
            <a:ahLst/>
            <a:cxnLst/>
            <a:rect l="l" t="t" r="r" b="b"/>
            <a:pathLst>
              <a:path w="9041" h="4137" extrusionOk="0">
                <a:moveTo>
                  <a:pt x="0" y="0"/>
                </a:moveTo>
                <a:lnTo>
                  <a:pt x="0" y="4137"/>
                </a:lnTo>
                <a:lnTo>
                  <a:pt x="9040" y="4137"/>
                </a:lnTo>
                <a:lnTo>
                  <a:pt x="9040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5" name="Google Shape;855;p13"/>
          <p:cNvSpPr/>
          <p:nvPr/>
        </p:nvSpPr>
        <p:spPr>
          <a:xfrm>
            <a:off x="9380" y="860111"/>
            <a:ext cx="298720" cy="32987"/>
          </a:xfrm>
          <a:custGeom>
            <a:avLst/>
            <a:gdLst/>
            <a:ahLst/>
            <a:cxnLst/>
            <a:rect l="l" t="t" r="r" b="b"/>
            <a:pathLst>
              <a:path w="10041" h="1268" extrusionOk="0">
                <a:moveTo>
                  <a:pt x="0" y="0"/>
                </a:moveTo>
                <a:lnTo>
                  <a:pt x="0" y="1268"/>
                </a:lnTo>
                <a:lnTo>
                  <a:pt x="10041" y="1268"/>
                </a:lnTo>
                <a:lnTo>
                  <a:pt x="10041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6" name="Google Shape;856;p13"/>
          <p:cNvSpPr/>
          <p:nvPr/>
        </p:nvSpPr>
        <p:spPr>
          <a:xfrm>
            <a:off x="-97050" y="2469768"/>
            <a:ext cx="614308" cy="66859"/>
          </a:xfrm>
          <a:custGeom>
            <a:avLst/>
            <a:gdLst/>
            <a:ahLst/>
            <a:cxnLst/>
            <a:rect l="l" t="t" r="r" b="b"/>
            <a:pathLst>
              <a:path w="20649" h="2570" extrusionOk="0">
                <a:moveTo>
                  <a:pt x="0" y="1"/>
                </a:moveTo>
                <a:lnTo>
                  <a:pt x="0" y="2569"/>
                </a:lnTo>
                <a:lnTo>
                  <a:pt x="20648" y="2569"/>
                </a:lnTo>
                <a:lnTo>
                  <a:pt x="20648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7" name="Google Shape;857;p13"/>
          <p:cNvSpPr/>
          <p:nvPr/>
        </p:nvSpPr>
        <p:spPr>
          <a:xfrm>
            <a:off x="-1015005" y="248892"/>
            <a:ext cx="1685100" cy="52965"/>
          </a:xfrm>
          <a:custGeom>
            <a:avLst/>
            <a:gdLst/>
            <a:ahLst/>
            <a:cxnLst/>
            <a:rect l="l" t="t" r="r" b="b"/>
            <a:pathLst>
              <a:path w="56642" h="4037" extrusionOk="0">
                <a:moveTo>
                  <a:pt x="1" y="0"/>
                </a:moveTo>
                <a:lnTo>
                  <a:pt x="1" y="4036"/>
                </a:lnTo>
                <a:lnTo>
                  <a:pt x="56641" y="4036"/>
                </a:lnTo>
                <a:lnTo>
                  <a:pt x="56641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8" name="Google Shape;858;p13"/>
          <p:cNvSpPr/>
          <p:nvPr/>
        </p:nvSpPr>
        <p:spPr>
          <a:xfrm>
            <a:off x="-296950" y="1327800"/>
            <a:ext cx="753401" cy="22925"/>
          </a:xfrm>
          <a:custGeom>
            <a:avLst/>
            <a:gdLst/>
            <a:ahLst/>
            <a:cxnLst/>
            <a:rect l="l" t="t" r="r" b="b"/>
            <a:pathLst>
              <a:path w="10041" h="1235" extrusionOk="0">
                <a:moveTo>
                  <a:pt x="0" y="0"/>
                </a:moveTo>
                <a:lnTo>
                  <a:pt x="0" y="1234"/>
                </a:lnTo>
                <a:lnTo>
                  <a:pt x="10041" y="1234"/>
                </a:lnTo>
                <a:lnTo>
                  <a:pt x="10041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9" name="Google Shape;859;p13"/>
          <p:cNvSpPr/>
          <p:nvPr/>
        </p:nvSpPr>
        <p:spPr>
          <a:xfrm>
            <a:off x="65550" y="4416048"/>
            <a:ext cx="489269" cy="28102"/>
          </a:xfrm>
          <a:custGeom>
            <a:avLst/>
            <a:gdLst/>
            <a:ahLst/>
            <a:cxnLst/>
            <a:rect l="l" t="t" r="r" b="b"/>
            <a:pathLst>
              <a:path w="16446" h="2036" extrusionOk="0">
                <a:moveTo>
                  <a:pt x="0" y="0"/>
                </a:moveTo>
                <a:lnTo>
                  <a:pt x="0" y="2035"/>
                </a:lnTo>
                <a:lnTo>
                  <a:pt x="16445" y="2035"/>
                </a:lnTo>
                <a:lnTo>
                  <a:pt x="16445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0" name="Google Shape;860;p13"/>
          <p:cNvSpPr/>
          <p:nvPr/>
        </p:nvSpPr>
        <p:spPr>
          <a:xfrm>
            <a:off x="-558841" y="760208"/>
            <a:ext cx="489269" cy="53825"/>
          </a:xfrm>
          <a:custGeom>
            <a:avLst/>
            <a:gdLst/>
            <a:ahLst/>
            <a:cxnLst/>
            <a:rect l="l" t="t" r="r" b="b"/>
            <a:pathLst>
              <a:path w="16446" h="2069" extrusionOk="0">
                <a:moveTo>
                  <a:pt x="0" y="0"/>
                </a:moveTo>
                <a:lnTo>
                  <a:pt x="0" y="2068"/>
                </a:lnTo>
                <a:lnTo>
                  <a:pt x="16445" y="2068"/>
                </a:lnTo>
                <a:lnTo>
                  <a:pt x="16445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1" name="Google Shape;861;p13"/>
          <p:cNvSpPr/>
          <p:nvPr/>
        </p:nvSpPr>
        <p:spPr>
          <a:xfrm>
            <a:off x="-178017" y="3612711"/>
            <a:ext cx="297728" cy="52967"/>
          </a:xfrm>
          <a:custGeom>
            <a:avLst/>
            <a:gdLst/>
            <a:ahLst/>
            <a:cxnLst/>
            <a:rect l="l" t="t" r="r" b="b"/>
            <a:pathLst>
              <a:path w="45734" h="3537" extrusionOk="0">
                <a:moveTo>
                  <a:pt x="1" y="1"/>
                </a:moveTo>
                <a:lnTo>
                  <a:pt x="1" y="3537"/>
                </a:lnTo>
                <a:lnTo>
                  <a:pt x="45733" y="3537"/>
                </a:lnTo>
                <a:lnTo>
                  <a:pt x="45733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2" name="Google Shape;862;p13"/>
          <p:cNvSpPr/>
          <p:nvPr/>
        </p:nvSpPr>
        <p:spPr>
          <a:xfrm>
            <a:off x="-392750" y="1838499"/>
            <a:ext cx="614308" cy="36377"/>
          </a:xfrm>
          <a:custGeom>
            <a:avLst/>
            <a:gdLst/>
            <a:ahLst/>
            <a:cxnLst/>
            <a:rect l="l" t="t" r="r" b="b"/>
            <a:pathLst>
              <a:path w="20649" h="2603" extrusionOk="0">
                <a:moveTo>
                  <a:pt x="0" y="0"/>
                </a:moveTo>
                <a:lnTo>
                  <a:pt x="0" y="2602"/>
                </a:lnTo>
                <a:lnTo>
                  <a:pt x="20648" y="2602"/>
                </a:lnTo>
                <a:lnTo>
                  <a:pt x="2064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3" name="Google Shape;863;p13"/>
          <p:cNvSpPr/>
          <p:nvPr/>
        </p:nvSpPr>
        <p:spPr>
          <a:xfrm>
            <a:off x="-737025" y="4649338"/>
            <a:ext cx="1129158" cy="28098"/>
          </a:xfrm>
          <a:custGeom>
            <a:avLst/>
            <a:gdLst/>
            <a:ahLst/>
            <a:cxnLst/>
            <a:rect l="l" t="t" r="r" b="b"/>
            <a:pathLst>
              <a:path w="56642" h="4037" extrusionOk="0">
                <a:moveTo>
                  <a:pt x="1" y="0"/>
                </a:moveTo>
                <a:lnTo>
                  <a:pt x="1" y="4037"/>
                </a:lnTo>
                <a:lnTo>
                  <a:pt x="56641" y="4037"/>
                </a:lnTo>
                <a:lnTo>
                  <a:pt x="56641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4" name="Google Shape;864;p13"/>
          <p:cNvSpPr/>
          <p:nvPr/>
        </p:nvSpPr>
        <p:spPr>
          <a:xfrm>
            <a:off x="8756100" y="437697"/>
            <a:ext cx="1360557" cy="52949"/>
          </a:xfrm>
          <a:custGeom>
            <a:avLst/>
            <a:gdLst/>
            <a:ahLst/>
            <a:cxnLst/>
            <a:rect l="l" t="t" r="r" b="b"/>
            <a:pathLst>
              <a:path w="45733" h="3537" extrusionOk="0">
                <a:moveTo>
                  <a:pt x="0" y="1"/>
                </a:moveTo>
                <a:lnTo>
                  <a:pt x="0" y="3537"/>
                </a:lnTo>
                <a:lnTo>
                  <a:pt x="45733" y="3537"/>
                </a:lnTo>
                <a:lnTo>
                  <a:pt x="45733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5" name="Google Shape;865;p13"/>
          <p:cNvSpPr/>
          <p:nvPr/>
        </p:nvSpPr>
        <p:spPr>
          <a:xfrm>
            <a:off x="8784810" y="-25054"/>
            <a:ext cx="614308" cy="66859"/>
          </a:xfrm>
          <a:custGeom>
            <a:avLst/>
            <a:gdLst/>
            <a:ahLst/>
            <a:cxnLst/>
            <a:rect l="l" t="t" r="r" b="b"/>
            <a:pathLst>
              <a:path w="20649" h="2570" extrusionOk="0">
                <a:moveTo>
                  <a:pt x="0" y="1"/>
                </a:moveTo>
                <a:lnTo>
                  <a:pt x="0" y="2569"/>
                </a:lnTo>
                <a:lnTo>
                  <a:pt x="20648" y="2569"/>
                </a:lnTo>
                <a:lnTo>
                  <a:pt x="20648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6" name="Google Shape;866;p13"/>
          <p:cNvSpPr/>
          <p:nvPr/>
        </p:nvSpPr>
        <p:spPr>
          <a:xfrm>
            <a:off x="9237340" y="1290861"/>
            <a:ext cx="298720" cy="32987"/>
          </a:xfrm>
          <a:custGeom>
            <a:avLst/>
            <a:gdLst/>
            <a:ahLst/>
            <a:cxnLst/>
            <a:rect l="l" t="t" r="r" b="b"/>
            <a:pathLst>
              <a:path w="10041" h="1268" extrusionOk="0">
                <a:moveTo>
                  <a:pt x="0" y="0"/>
                </a:moveTo>
                <a:lnTo>
                  <a:pt x="0" y="1268"/>
                </a:lnTo>
                <a:lnTo>
                  <a:pt x="10041" y="1268"/>
                </a:lnTo>
                <a:lnTo>
                  <a:pt x="10041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7" name="Google Shape;867;p13"/>
          <p:cNvSpPr/>
          <p:nvPr/>
        </p:nvSpPr>
        <p:spPr>
          <a:xfrm>
            <a:off x="8624891" y="1068149"/>
            <a:ext cx="489268" cy="53825"/>
          </a:xfrm>
          <a:custGeom>
            <a:avLst/>
            <a:gdLst/>
            <a:ahLst/>
            <a:cxnLst/>
            <a:rect l="l" t="t" r="r" b="b"/>
            <a:pathLst>
              <a:path w="16446" h="2069" extrusionOk="0">
                <a:moveTo>
                  <a:pt x="1" y="0"/>
                </a:moveTo>
                <a:lnTo>
                  <a:pt x="1" y="2068"/>
                </a:lnTo>
                <a:lnTo>
                  <a:pt x="16446" y="2068"/>
                </a:lnTo>
                <a:lnTo>
                  <a:pt x="1644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8" name="Google Shape;868;p13"/>
          <p:cNvSpPr/>
          <p:nvPr/>
        </p:nvSpPr>
        <p:spPr>
          <a:xfrm flipH="1">
            <a:off x="9072124" y="2515565"/>
            <a:ext cx="629151" cy="60022"/>
          </a:xfrm>
          <a:custGeom>
            <a:avLst/>
            <a:gdLst/>
            <a:ahLst/>
            <a:cxnLst/>
            <a:rect l="l" t="t" r="r" b="b"/>
            <a:pathLst>
              <a:path w="56642" h="4070" extrusionOk="0">
                <a:moveTo>
                  <a:pt x="1" y="0"/>
                </a:moveTo>
                <a:lnTo>
                  <a:pt x="1" y="4070"/>
                </a:lnTo>
                <a:lnTo>
                  <a:pt x="56641" y="4070"/>
                </a:lnTo>
                <a:lnTo>
                  <a:pt x="56641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9" name="Google Shape;869;p13"/>
          <p:cNvSpPr/>
          <p:nvPr/>
        </p:nvSpPr>
        <p:spPr>
          <a:xfrm>
            <a:off x="8706440" y="4025378"/>
            <a:ext cx="1360517" cy="66833"/>
          </a:xfrm>
          <a:custGeom>
            <a:avLst/>
            <a:gdLst/>
            <a:ahLst/>
            <a:cxnLst/>
            <a:rect l="l" t="t" r="r" b="b"/>
            <a:pathLst>
              <a:path w="56641" h="4037" extrusionOk="0">
                <a:moveTo>
                  <a:pt x="0" y="0"/>
                </a:moveTo>
                <a:lnTo>
                  <a:pt x="0" y="4036"/>
                </a:lnTo>
                <a:lnTo>
                  <a:pt x="56641" y="4036"/>
                </a:lnTo>
                <a:lnTo>
                  <a:pt x="56641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0" name="Google Shape;870;p13"/>
          <p:cNvSpPr/>
          <p:nvPr/>
        </p:nvSpPr>
        <p:spPr>
          <a:xfrm>
            <a:off x="9019727" y="3172214"/>
            <a:ext cx="298720" cy="33013"/>
          </a:xfrm>
          <a:custGeom>
            <a:avLst/>
            <a:gdLst/>
            <a:ahLst/>
            <a:cxnLst/>
            <a:rect l="l" t="t" r="r" b="b"/>
            <a:pathLst>
              <a:path w="10041" h="1269" extrusionOk="0">
                <a:moveTo>
                  <a:pt x="0" y="1"/>
                </a:moveTo>
                <a:lnTo>
                  <a:pt x="0" y="1268"/>
                </a:lnTo>
                <a:lnTo>
                  <a:pt x="10041" y="1268"/>
                </a:lnTo>
                <a:lnTo>
                  <a:pt x="10041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1" name="Google Shape;871;p13"/>
          <p:cNvSpPr/>
          <p:nvPr/>
        </p:nvSpPr>
        <p:spPr>
          <a:xfrm>
            <a:off x="8803325" y="2666181"/>
            <a:ext cx="489245" cy="52948"/>
          </a:xfrm>
          <a:custGeom>
            <a:avLst/>
            <a:gdLst/>
            <a:ahLst/>
            <a:cxnLst/>
            <a:rect l="l" t="t" r="r" b="b"/>
            <a:pathLst>
              <a:path w="56642" h="4038" extrusionOk="0">
                <a:moveTo>
                  <a:pt x="1" y="1"/>
                </a:moveTo>
                <a:lnTo>
                  <a:pt x="1" y="4037"/>
                </a:lnTo>
                <a:lnTo>
                  <a:pt x="56641" y="4037"/>
                </a:lnTo>
                <a:lnTo>
                  <a:pt x="56641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2" name="Google Shape;872;p13"/>
          <p:cNvSpPr/>
          <p:nvPr/>
        </p:nvSpPr>
        <p:spPr>
          <a:xfrm>
            <a:off x="176450" y="4939724"/>
            <a:ext cx="390148" cy="52952"/>
          </a:xfrm>
          <a:custGeom>
            <a:avLst/>
            <a:gdLst/>
            <a:ahLst/>
            <a:cxnLst/>
            <a:rect l="l" t="t" r="r" b="b"/>
            <a:pathLst>
              <a:path w="16246" h="2603" extrusionOk="0">
                <a:moveTo>
                  <a:pt x="1" y="1"/>
                </a:moveTo>
                <a:lnTo>
                  <a:pt x="1" y="2603"/>
                </a:lnTo>
                <a:lnTo>
                  <a:pt x="16246" y="2603"/>
                </a:lnTo>
                <a:lnTo>
                  <a:pt x="16246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3" name="Google Shape;873;p13"/>
          <p:cNvSpPr/>
          <p:nvPr/>
        </p:nvSpPr>
        <p:spPr>
          <a:xfrm>
            <a:off x="54884" y="4209800"/>
            <a:ext cx="390153" cy="69074"/>
          </a:xfrm>
          <a:custGeom>
            <a:avLst/>
            <a:gdLst/>
            <a:ahLst/>
            <a:cxnLst/>
            <a:rect l="l" t="t" r="r" b="b"/>
            <a:pathLst>
              <a:path w="24752" h="2269" extrusionOk="0">
                <a:moveTo>
                  <a:pt x="0" y="1"/>
                </a:moveTo>
                <a:lnTo>
                  <a:pt x="0" y="2269"/>
                </a:lnTo>
                <a:lnTo>
                  <a:pt x="24751" y="2269"/>
                </a:lnTo>
                <a:lnTo>
                  <a:pt x="24751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4" name="Google Shape;874;p13"/>
          <p:cNvSpPr/>
          <p:nvPr/>
        </p:nvSpPr>
        <p:spPr>
          <a:xfrm rot="10800000" flipH="1">
            <a:off x="8828022" y="925084"/>
            <a:ext cx="966362" cy="23650"/>
          </a:xfrm>
          <a:custGeom>
            <a:avLst/>
            <a:gdLst/>
            <a:ahLst/>
            <a:cxnLst/>
            <a:rect l="l" t="t" r="r" b="b"/>
            <a:pathLst>
              <a:path w="43432" h="702" extrusionOk="0">
                <a:moveTo>
                  <a:pt x="0" y="1"/>
                </a:moveTo>
                <a:lnTo>
                  <a:pt x="0" y="701"/>
                </a:lnTo>
                <a:lnTo>
                  <a:pt x="43431" y="701"/>
                </a:lnTo>
                <a:lnTo>
                  <a:pt x="43431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5" name="Google Shape;875;p13"/>
          <p:cNvSpPr/>
          <p:nvPr/>
        </p:nvSpPr>
        <p:spPr>
          <a:xfrm rot="10800000" flipH="1">
            <a:off x="9138145" y="583869"/>
            <a:ext cx="216103" cy="62275"/>
          </a:xfrm>
          <a:custGeom>
            <a:avLst/>
            <a:gdLst/>
            <a:ahLst/>
            <a:cxnLst/>
            <a:rect l="l" t="t" r="r" b="b"/>
            <a:pathLst>
              <a:path w="2503" h="701" extrusionOk="0">
                <a:moveTo>
                  <a:pt x="1" y="0"/>
                </a:moveTo>
                <a:lnTo>
                  <a:pt x="1" y="701"/>
                </a:lnTo>
                <a:lnTo>
                  <a:pt x="2503" y="701"/>
                </a:lnTo>
                <a:lnTo>
                  <a:pt x="2503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6" name="Google Shape;876;p13"/>
          <p:cNvSpPr/>
          <p:nvPr/>
        </p:nvSpPr>
        <p:spPr>
          <a:xfrm>
            <a:off x="8868563" y="571066"/>
            <a:ext cx="141169" cy="39630"/>
          </a:xfrm>
          <a:custGeom>
            <a:avLst/>
            <a:gdLst/>
            <a:ahLst/>
            <a:cxnLst/>
            <a:rect l="l" t="t" r="r" b="b"/>
            <a:pathLst>
              <a:path w="4638" h="1302" extrusionOk="0">
                <a:moveTo>
                  <a:pt x="1" y="1"/>
                </a:moveTo>
                <a:lnTo>
                  <a:pt x="1" y="1301"/>
                </a:lnTo>
                <a:lnTo>
                  <a:pt x="4637" y="1301"/>
                </a:lnTo>
                <a:lnTo>
                  <a:pt x="4637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7" name="Google Shape;877;p13"/>
          <p:cNvSpPr/>
          <p:nvPr/>
        </p:nvSpPr>
        <p:spPr>
          <a:xfrm>
            <a:off x="8799017" y="1247349"/>
            <a:ext cx="280268" cy="78194"/>
          </a:xfrm>
          <a:custGeom>
            <a:avLst/>
            <a:gdLst/>
            <a:ahLst/>
            <a:cxnLst/>
            <a:rect l="l" t="t" r="r" b="b"/>
            <a:pathLst>
              <a:path w="9208" h="2569" extrusionOk="0">
                <a:moveTo>
                  <a:pt x="1" y="0"/>
                </a:moveTo>
                <a:lnTo>
                  <a:pt x="1" y="2569"/>
                </a:lnTo>
                <a:lnTo>
                  <a:pt x="9207" y="2569"/>
                </a:lnTo>
                <a:lnTo>
                  <a:pt x="920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8" name="Google Shape;878;p13"/>
          <p:cNvSpPr/>
          <p:nvPr/>
        </p:nvSpPr>
        <p:spPr>
          <a:xfrm>
            <a:off x="9027516" y="769550"/>
            <a:ext cx="489273" cy="32126"/>
          </a:xfrm>
          <a:custGeom>
            <a:avLst/>
            <a:gdLst/>
            <a:ahLst/>
            <a:cxnLst/>
            <a:rect l="l" t="t" r="r" b="b"/>
            <a:pathLst>
              <a:path w="4071" h="1135" extrusionOk="0">
                <a:moveTo>
                  <a:pt x="1" y="0"/>
                </a:moveTo>
                <a:lnTo>
                  <a:pt x="1" y="1134"/>
                </a:lnTo>
                <a:lnTo>
                  <a:pt x="4070" y="1134"/>
                </a:lnTo>
                <a:lnTo>
                  <a:pt x="407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9" name="Google Shape;879;p13"/>
          <p:cNvSpPr/>
          <p:nvPr/>
        </p:nvSpPr>
        <p:spPr>
          <a:xfrm>
            <a:off x="9248475" y="1062302"/>
            <a:ext cx="154350" cy="38175"/>
          </a:xfrm>
          <a:custGeom>
            <a:avLst/>
            <a:gdLst/>
            <a:ahLst/>
            <a:cxnLst/>
            <a:rect l="l" t="t" r="r" b="b"/>
            <a:pathLst>
              <a:path w="2470" h="702" extrusionOk="0">
                <a:moveTo>
                  <a:pt x="1" y="1"/>
                </a:moveTo>
                <a:lnTo>
                  <a:pt x="1" y="701"/>
                </a:lnTo>
                <a:lnTo>
                  <a:pt x="2469" y="701"/>
                </a:lnTo>
                <a:lnTo>
                  <a:pt x="2469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0" name="Google Shape;880;p13"/>
          <p:cNvSpPr/>
          <p:nvPr/>
        </p:nvSpPr>
        <p:spPr>
          <a:xfrm>
            <a:off x="8537070" y="1288993"/>
            <a:ext cx="123911" cy="34547"/>
          </a:xfrm>
          <a:custGeom>
            <a:avLst/>
            <a:gdLst/>
            <a:ahLst/>
            <a:cxnLst/>
            <a:rect l="l" t="t" r="r" b="b"/>
            <a:pathLst>
              <a:path w="4071" h="1135" extrusionOk="0">
                <a:moveTo>
                  <a:pt x="1" y="0"/>
                </a:moveTo>
                <a:lnTo>
                  <a:pt x="1" y="1134"/>
                </a:lnTo>
                <a:lnTo>
                  <a:pt x="4070" y="1134"/>
                </a:lnTo>
                <a:lnTo>
                  <a:pt x="407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1" name="Google Shape;881;p13"/>
          <p:cNvSpPr/>
          <p:nvPr/>
        </p:nvSpPr>
        <p:spPr>
          <a:xfrm>
            <a:off x="-861914" y="1614100"/>
            <a:ext cx="966397" cy="35599"/>
          </a:xfrm>
          <a:custGeom>
            <a:avLst/>
            <a:gdLst/>
            <a:ahLst/>
            <a:cxnLst/>
            <a:rect l="l" t="t" r="r" b="b"/>
            <a:pathLst>
              <a:path w="42465" h="1135" extrusionOk="0">
                <a:moveTo>
                  <a:pt x="1" y="0"/>
                </a:moveTo>
                <a:lnTo>
                  <a:pt x="1" y="1134"/>
                </a:lnTo>
                <a:lnTo>
                  <a:pt x="42464" y="1134"/>
                </a:lnTo>
                <a:lnTo>
                  <a:pt x="4246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2" name="Google Shape;882;p13"/>
          <p:cNvSpPr/>
          <p:nvPr/>
        </p:nvSpPr>
        <p:spPr>
          <a:xfrm>
            <a:off x="9091425" y="3390737"/>
            <a:ext cx="324920" cy="55882"/>
          </a:xfrm>
          <a:custGeom>
            <a:avLst/>
            <a:gdLst/>
            <a:ahLst/>
            <a:cxnLst/>
            <a:rect l="l" t="t" r="r" b="b"/>
            <a:pathLst>
              <a:path w="10675" h="3070" extrusionOk="0">
                <a:moveTo>
                  <a:pt x="0" y="1"/>
                </a:moveTo>
                <a:lnTo>
                  <a:pt x="0" y="3070"/>
                </a:lnTo>
                <a:lnTo>
                  <a:pt x="10674" y="3070"/>
                </a:lnTo>
                <a:lnTo>
                  <a:pt x="1067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3" name="Google Shape;883;p13"/>
          <p:cNvSpPr/>
          <p:nvPr/>
        </p:nvSpPr>
        <p:spPr>
          <a:xfrm rot="10800000" flipH="1">
            <a:off x="9203112" y="4229896"/>
            <a:ext cx="138095" cy="65023"/>
          </a:xfrm>
          <a:custGeom>
            <a:avLst/>
            <a:gdLst/>
            <a:ahLst/>
            <a:cxnLst/>
            <a:rect l="l" t="t" r="r" b="b"/>
            <a:pathLst>
              <a:path w="4537" h="4838" extrusionOk="0">
                <a:moveTo>
                  <a:pt x="0" y="1"/>
                </a:moveTo>
                <a:lnTo>
                  <a:pt x="0" y="4838"/>
                </a:lnTo>
                <a:lnTo>
                  <a:pt x="4537" y="4838"/>
                </a:lnTo>
                <a:lnTo>
                  <a:pt x="4537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4" name="Google Shape;884;p13"/>
          <p:cNvSpPr/>
          <p:nvPr/>
        </p:nvSpPr>
        <p:spPr>
          <a:xfrm rot="10800000" flipH="1">
            <a:off x="68350" y="1733352"/>
            <a:ext cx="489103" cy="30152"/>
          </a:xfrm>
          <a:custGeom>
            <a:avLst/>
            <a:gdLst/>
            <a:ahLst/>
            <a:cxnLst/>
            <a:rect l="l" t="t" r="r" b="b"/>
            <a:pathLst>
              <a:path w="5004" h="2336" extrusionOk="0">
                <a:moveTo>
                  <a:pt x="0" y="1"/>
                </a:moveTo>
                <a:lnTo>
                  <a:pt x="0" y="2336"/>
                </a:lnTo>
                <a:lnTo>
                  <a:pt x="5004" y="2336"/>
                </a:lnTo>
                <a:lnTo>
                  <a:pt x="500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5" name="Google Shape;885;p13"/>
          <p:cNvSpPr/>
          <p:nvPr/>
        </p:nvSpPr>
        <p:spPr>
          <a:xfrm>
            <a:off x="9104121" y="2219688"/>
            <a:ext cx="274151" cy="129999"/>
          </a:xfrm>
          <a:custGeom>
            <a:avLst/>
            <a:gdLst/>
            <a:ahLst/>
            <a:cxnLst/>
            <a:rect l="l" t="t" r="r" b="b"/>
            <a:pathLst>
              <a:path w="9007" h="4271" extrusionOk="0">
                <a:moveTo>
                  <a:pt x="0" y="0"/>
                </a:moveTo>
                <a:lnTo>
                  <a:pt x="0" y="4270"/>
                </a:lnTo>
                <a:lnTo>
                  <a:pt x="9007" y="4270"/>
                </a:lnTo>
                <a:lnTo>
                  <a:pt x="900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6" name="Google Shape;886;p13"/>
          <p:cNvSpPr/>
          <p:nvPr/>
        </p:nvSpPr>
        <p:spPr>
          <a:xfrm>
            <a:off x="8682099" y="2871997"/>
            <a:ext cx="141151" cy="52950"/>
          </a:xfrm>
          <a:custGeom>
            <a:avLst/>
            <a:gdLst/>
            <a:ahLst/>
            <a:cxnLst/>
            <a:rect l="l" t="t" r="r" b="b"/>
            <a:pathLst>
              <a:path w="2437" h="669" extrusionOk="0">
                <a:moveTo>
                  <a:pt x="1" y="1"/>
                </a:moveTo>
                <a:lnTo>
                  <a:pt x="1" y="668"/>
                </a:lnTo>
                <a:lnTo>
                  <a:pt x="2436" y="668"/>
                </a:lnTo>
                <a:lnTo>
                  <a:pt x="2436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7" name="Google Shape;887;p13"/>
          <p:cNvSpPr/>
          <p:nvPr/>
        </p:nvSpPr>
        <p:spPr>
          <a:xfrm>
            <a:off x="44422" y="1409563"/>
            <a:ext cx="137091" cy="39630"/>
          </a:xfrm>
          <a:custGeom>
            <a:avLst/>
            <a:gdLst/>
            <a:ahLst/>
            <a:cxnLst/>
            <a:rect l="l" t="t" r="r" b="b"/>
            <a:pathLst>
              <a:path w="4504" h="1302" extrusionOk="0">
                <a:moveTo>
                  <a:pt x="0" y="1"/>
                </a:moveTo>
                <a:lnTo>
                  <a:pt x="0" y="1302"/>
                </a:lnTo>
                <a:lnTo>
                  <a:pt x="4503" y="1302"/>
                </a:lnTo>
                <a:lnTo>
                  <a:pt x="450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8" name="Google Shape;888;p13"/>
          <p:cNvSpPr/>
          <p:nvPr/>
        </p:nvSpPr>
        <p:spPr>
          <a:xfrm>
            <a:off x="-97703" y="651837"/>
            <a:ext cx="137091" cy="88360"/>
          </a:xfrm>
          <a:custGeom>
            <a:avLst/>
            <a:gdLst/>
            <a:ahLst/>
            <a:cxnLst/>
            <a:rect l="l" t="t" r="r" b="b"/>
            <a:pathLst>
              <a:path w="4504" h="2903" extrusionOk="0">
                <a:moveTo>
                  <a:pt x="0" y="0"/>
                </a:moveTo>
                <a:lnTo>
                  <a:pt x="0" y="2902"/>
                </a:lnTo>
                <a:lnTo>
                  <a:pt x="4503" y="2902"/>
                </a:lnTo>
                <a:lnTo>
                  <a:pt x="450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9" name="Google Shape;889;p13"/>
          <p:cNvSpPr/>
          <p:nvPr/>
        </p:nvSpPr>
        <p:spPr>
          <a:xfrm>
            <a:off x="-166228" y="86894"/>
            <a:ext cx="274151" cy="77190"/>
          </a:xfrm>
          <a:custGeom>
            <a:avLst/>
            <a:gdLst/>
            <a:ahLst/>
            <a:cxnLst/>
            <a:rect l="l" t="t" r="r" b="b"/>
            <a:pathLst>
              <a:path w="9007" h="2536" extrusionOk="0">
                <a:moveTo>
                  <a:pt x="0" y="0"/>
                </a:moveTo>
                <a:lnTo>
                  <a:pt x="0" y="2535"/>
                </a:lnTo>
                <a:lnTo>
                  <a:pt x="9006" y="2535"/>
                </a:lnTo>
                <a:lnTo>
                  <a:pt x="9006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0" name="Google Shape;890;p13"/>
          <p:cNvSpPr/>
          <p:nvPr/>
        </p:nvSpPr>
        <p:spPr>
          <a:xfrm>
            <a:off x="8732905" y="2315017"/>
            <a:ext cx="120867" cy="33542"/>
          </a:xfrm>
          <a:custGeom>
            <a:avLst/>
            <a:gdLst/>
            <a:ahLst/>
            <a:cxnLst/>
            <a:rect l="l" t="t" r="r" b="b"/>
            <a:pathLst>
              <a:path w="3971" h="1102" extrusionOk="0">
                <a:moveTo>
                  <a:pt x="1" y="1"/>
                </a:moveTo>
                <a:lnTo>
                  <a:pt x="1" y="1102"/>
                </a:lnTo>
                <a:lnTo>
                  <a:pt x="3970" y="1102"/>
                </a:lnTo>
                <a:lnTo>
                  <a:pt x="397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1" name="Google Shape;891;p13"/>
          <p:cNvSpPr/>
          <p:nvPr/>
        </p:nvSpPr>
        <p:spPr>
          <a:xfrm>
            <a:off x="9094275" y="130700"/>
            <a:ext cx="584857" cy="28100"/>
          </a:xfrm>
          <a:custGeom>
            <a:avLst/>
            <a:gdLst/>
            <a:ahLst/>
            <a:cxnLst/>
            <a:rect l="l" t="t" r="r" b="b"/>
            <a:pathLst>
              <a:path w="19215" h="1869" extrusionOk="0">
                <a:moveTo>
                  <a:pt x="1" y="1"/>
                </a:moveTo>
                <a:lnTo>
                  <a:pt x="1" y="1869"/>
                </a:lnTo>
                <a:lnTo>
                  <a:pt x="19215" y="1869"/>
                </a:lnTo>
                <a:lnTo>
                  <a:pt x="19215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2" name="Google Shape;892;p13"/>
          <p:cNvSpPr/>
          <p:nvPr/>
        </p:nvSpPr>
        <p:spPr>
          <a:xfrm>
            <a:off x="-51942" y="3263842"/>
            <a:ext cx="76155" cy="21337"/>
          </a:xfrm>
          <a:custGeom>
            <a:avLst/>
            <a:gdLst/>
            <a:ahLst/>
            <a:cxnLst/>
            <a:rect l="l" t="t" r="r" b="b"/>
            <a:pathLst>
              <a:path w="2502" h="701" extrusionOk="0">
                <a:moveTo>
                  <a:pt x="0" y="0"/>
                </a:moveTo>
                <a:lnTo>
                  <a:pt x="0" y="701"/>
                </a:lnTo>
                <a:lnTo>
                  <a:pt x="2502" y="701"/>
                </a:lnTo>
                <a:lnTo>
                  <a:pt x="250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3" name="Google Shape;893;p13"/>
          <p:cNvSpPr/>
          <p:nvPr/>
        </p:nvSpPr>
        <p:spPr>
          <a:xfrm>
            <a:off x="120638" y="3752257"/>
            <a:ext cx="76185" cy="21337"/>
          </a:xfrm>
          <a:custGeom>
            <a:avLst/>
            <a:gdLst/>
            <a:ahLst/>
            <a:cxnLst/>
            <a:rect l="l" t="t" r="r" b="b"/>
            <a:pathLst>
              <a:path w="2503" h="701" extrusionOk="0">
                <a:moveTo>
                  <a:pt x="1" y="0"/>
                </a:moveTo>
                <a:lnTo>
                  <a:pt x="1" y="701"/>
                </a:lnTo>
                <a:lnTo>
                  <a:pt x="2503" y="701"/>
                </a:lnTo>
                <a:lnTo>
                  <a:pt x="250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4" name="Google Shape;894;p13"/>
          <p:cNvSpPr/>
          <p:nvPr/>
        </p:nvSpPr>
        <p:spPr>
          <a:xfrm>
            <a:off x="69986" y="3340126"/>
            <a:ext cx="280228" cy="43124"/>
          </a:xfrm>
          <a:custGeom>
            <a:avLst/>
            <a:gdLst/>
            <a:ahLst/>
            <a:cxnLst/>
            <a:rect l="l" t="t" r="r" b="b"/>
            <a:pathLst>
              <a:path w="4638" h="2970" extrusionOk="0">
                <a:moveTo>
                  <a:pt x="1" y="1"/>
                </a:moveTo>
                <a:lnTo>
                  <a:pt x="1" y="2970"/>
                </a:lnTo>
                <a:lnTo>
                  <a:pt x="4638" y="2970"/>
                </a:lnTo>
                <a:lnTo>
                  <a:pt x="463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5" name="Google Shape;895;p13"/>
          <p:cNvSpPr/>
          <p:nvPr/>
        </p:nvSpPr>
        <p:spPr>
          <a:xfrm>
            <a:off x="80550" y="3018698"/>
            <a:ext cx="281273" cy="52952"/>
          </a:xfrm>
          <a:custGeom>
            <a:avLst/>
            <a:gdLst/>
            <a:ahLst/>
            <a:cxnLst/>
            <a:rect l="l" t="t" r="r" b="b"/>
            <a:pathLst>
              <a:path w="9241" h="2603" extrusionOk="0">
                <a:moveTo>
                  <a:pt x="1" y="0"/>
                </a:moveTo>
                <a:lnTo>
                  <a:pt x="1" y="2602"/>
                </a:lnTo>
                <a:lnTo>
                  <a:pt x="9241" y="2602"/>
                </a:lnTo>
                <a:lnTo>
                  <a:pt x="924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6" name="Google Shape;896;p13"/>
          <p:cNvSpPr/>
          <p:nvPr/>
        </p:nvSpPr>
        <p:spPr>
          <a:xfrm>
            <a:off x="104969" y="3463331"/>
            <a:ext cx="123881" cy="34547"/>
          </a:xfrm>
          <a:custGeom>
            <a:avLst/>
            <a:gdLst/>
            <a:ahLst/>
            <a:cxnLst/>
            <a:rect l="l" t="t" r="r" b="b"/>
            <a:pathLst>
              <a:path w="4070" h="1135" extrusionOk="0">
                <a:moveTo>
                  <a:pt x="0" y="0"/>
                </a:moveTo>
                <a:lnTo>
                  <a:pt x="0" y="1134"/>
                </a:lnTo>
                <a:lnTo>
                  <a:pt x="4070" y="1134"/>
                </a:lnTo>
                <a:lnTo>
                  <a:pt x="407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7" name="Google Shape;897;p13"/>
          <p:cNvSpPr/>
          <p:nvPr/>
        </p:nvSpPr>
        <p:spPr>
          <a:xfrm>
            <a:off x="-253986" y="3400902"/>
            <a:ext cx="123881" cy="34547"/>
          </a:xfrm>
          <a:custGeom>
            <a:avLst/>
            <a:gdLst/>
            <a:ahLst/>
            <a:cxnLst/>
            <a:rect l="l" t="t" r="r" b="b"/>
            <a:pathLst>
              <a:path w="4070" h="1135" extrusionOk="0">
                <a:moveTo>
                  <a:pt x="0" y="1"/>
                </a:moveTo>
                <a:lnTo>
                  <a:pt x="0" y="1135"/>
                </a:lnTo>
                <a:lnTo>
                  <a:pt x="4070" y="1135"/>
                </a:lnTo>
                <a:lnTo>
                  <a:pt x="407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8" name="Google Shape;898;p13"/>
          <p:cNvSpPr/>
          <p:nvPr/>
        </p:nvSpPr>
        <p:spPr>
          <a:xfrm>
            <a:off x="9011213" y="3758046"/>
            <a:ext cx="141139" cy="39630"/>
          </a:xfrm>
          <a:custGeom>
            <a:avLst/>
            <a:gdLst/>
            <a:ahLst/>
            <a:cxnLst/>
            <a:rect l="l" t="t" r="r" b="b"/>
            <a:pathLst>
              <a:path w="4637" h="1302" extrusionOk="0">
                <a:moveTo>
                  <a:pt x="0" y="1"/>
                </a:moveTo>
                <a:lnTo>
                  <a:pt x="0" y="1302"/>
                </a:lnTo>
                <a:lnTo>
                  <a:pt x="4637" y="1302"/>
                </a:lnTo>
                <a:lnTo>
                  <a:pt x="4637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9" name="Google Shape;899;p13"/>
          <p:cNvSpPr/>
          <p:nvPr/>
        </p:nvSpPr>
        <p:spPr>
          <a:xfrm>
            <a:off x="-377926" y="1091475"/>
            <a:ext cx="280238" cy="79198"/>
          </a:xfrm>
          <a:custGeom>
            <a:avLst/>
            <a:gdLst/>
            <a:ahLst/>
            <a:cxnLst/>
            <a:rect l="l" t="t" r="r" b="b"/>
            <a:pathLst>
              <a:path w="9207" h="2602" extrusionOk="0">
                <a:moveTo>
                  <a:pt x="0" y="0"/>
                </a:moveTo>
                <a:lnTo>
                  <a:pt x="0" y="2602"/>
                </a:lnTo>
                <a:lnTo>
                  <a:pt x="9207" y="2602"/>
                </a:lnTo>
                <a:lnTo>
                  <a:pt x="920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0" name="Google Shape;900;p13"/>
          <p:cNvSpPr/>
          <p:nvPr/>
        </p:nvSpPr>
        <p:spPr>
          <a:xfrm>
            <a:off x="248246" y="47038"/>
            <a:ext cx="123881" cy="34547"/>
          </a:xfrm>
          <a:custGeom>
            <a:avLst/>
            <a:gdLst/>
            <a:ahLst/>
            <a:cxnLst/>
            <a:rect l="l" t="t" r="r" b="b"/>
            <a:pathLst>
              <a:path w="4070" h="1135" extrusionOk="0">
                <a:moveTo>
                  <a:pt x="0" y="0"/>
                </a:moveTo>
                <a:lnTo>
                  <a:pt x="0" y="1134"/>
                </a:lnTo>
                <a:lnTo>
                  <a:pt x="4070" y="1134"/>
                </a:lnTo>
                <a:lnTo>
                  <a:pt x="407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1" name="Google Shape;901;p13"/>
          <p:cNvSpPr/>
          <p:nvPr/>
        </p:nvSpPr>
        <p:spPr>
          <a:xfrm>
            <a:off x="9100564" y="4992687"/>
            <a:ext cx="281273" cy="79229"/>
          </a:xfrm>
          <a:custGeom>
            <a:avLst/>
            <a:gdLst/>
            <a:ahLst/>
            <a:cxnLst/>
            <a:rect l="l" t="t" r="r" b="b"/>
            <a:pathLst>
              <a:path w="9241" h="2603" extrusionOk="0">
                <a:moveTo>
                  <a:pt x="1" y="0"/>
                </a:moveTo>
                <a:lnTo>
                  <a:pt x="1" y="2602"/>
                </a:lnTo>
                <a:lnTo>
                  <a:pt x="9241" y="2602"/>
                </a:lnTo>
                <a:lnTo>
                  <a:pt x="924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2" name="Google Shape;902;p13"/>
          <p:cNvSpPr/>
          <p:nvPr/>
        </p:nvSpPr>
        <p:spPr>
          <a:xfrm>
            <a:off x="313287" y="5124118"/>
            <a:ext cx="151628" cy="42566"/>
          </a:xfrm>
          <a:custGeom>
            <a:avLst/>
            <a:gdLst/>
            <a:ahLst/>
            <a:cxnLst/>
            <a:rect l="l" t="t" r="r" b="b"/>
            <a:pathLst>
              <a:path w="4638" h="1302" extrusionOk="0">
                <a:moveTo>
                  <a:pt x="1" y="1"/>
                </a:moveTo>
                <a:lnTo>
                  <a:pt x="1" y="1302"/>
                </a:lnTo>
                <a:lnTo>
                  <a:pt x="4637" y="1302"/>
                </a:lnTo>
                <a:lnTo>
                  <a:pt x="463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3" name="Google Shape;903;p13"/>
          <p:cNvSpPr/>
          <p:nvPr/>
        </p:nvSpPr>
        <p:spPr>
          <a:xfrm>
            <a:off x="-398556" y="2162781"/>
            <a:ext cx="629313" cy="62150"/>
          </a:xfrm>
          <a:custGeom>
            <a:avLst/>
            <a:gdLst/>
            <a:ahLst/>
            <a:cxnLst/>
            <a:rect l="l" t="t" r="r" b="b"/>
            <a:pathLst>
              <a:path w="76489" h="702" extrusionOk="0">
                <a:moveTo>
                  <a:pt x="1" y="1"/>
                </a:moveTo>
                <a:lnTo>
                  <a:pt x="1" y="701"/>
                </a:lnTo>
                <a:lnTo>
                  <a:pt x="76489" y="701"/>
                </a:lnTo>
                <a:lnTo>
                  <a:pt x="7648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4" name="Google Shape;904;p13"/>
          <p:cNvSpPr/>
          <p:nvPr/>
        </p:nvSpPr>
        <p:spPr>
          <a:xfrm>
            <a:off x="8914877" y="4465237"/>
            <a:ext cx="266117" cy="42566"/>
          </a:xfrm>
          <a:custGeom>
            <a:avLst/>
            <a:gdLst/>
            <a:ahLst/>
            <a:cxnLst/>
            <a:rect l="l" t="t" r="r" b="b"/>
            <a:pathLst>
              <a:path w="8140" h="1302" extrusionOk="0">
                <a:moveTo>
                  <a:pt x="1" y="1"/>
                </a:moveTo>
                <a:lnTo>
                  <a:pt x="1" y="1301"/>
                </a:lnTo>
                <a:lnTo>
                  <a:pt x="8140" y="1301"/>
                </a:lnTo>
                <a:lnTo>
                  <a:pt x="81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5" name="Google Shape;905;p13"/>
          <p:cNvSpPr/>
          <p:nvPr/>
        </p:nvSpPr>
        <p:spPr>
          <a:xfrm>
            <a:off x="8752265" y="4496288"/>
            <a:ext cx="234503" cy="38218"/>
          </a:xfrm>
          <a:custGeom>
            <a:avLst/>
            <a:gdLst/>
            <a:ahLst/>
            <a:cxnLst/>
            <a:rect l="l" t="t" r="r" b="b"/>
            <a:pathLst>
              <a:path w="7173" h="1169" extrusionOk="0">
                <a:moveTo>
                  <a:pt x="1" y="1"/>
                </a:moveTo>
                <a:lnTo>
                  <a:pt x="1" y="1168"/>
                </a:lnTo>
                <a:lnTo>
                  <a:pt x="7172" y="1168"/>
                </a:lnTo>
                <a:lnTo>
                  <a:pt x="717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6" name="Google Shape;906;p13"/>
          <p:cNvSpPr/>
          <p:nvPr/>
        </p:nvSpPr>
        <p:spPr>
          <a:xfrm>
            <a:off x="9070484" y="4590475"/>
            <a:ext cx="531178" cy="74229"/>
          </a:xfrm>
          <a:custGeom>
            <a:avLst/>
            <a:gdLst/>
            <a:ahLst/>
            <a:cxnLst/>
            <a:rect l="l" t="t" r="r" b="b"/>
            <a:pathLst>
              <a:path w="24752" h="2270" extrusionOk="0">
                <a:moveTo>
                  <a:pt x="1" y="1"/>
                </a:moveTo>
                <a:lnTo>
                  <a:pt x="1" y="2269"/>
                </a:lnTo>
                <a:lnTo>
                  <a:pt x="24752" y="2269"/>
                </a:lnTo>
                <a:lnTo>
                  <a:pt x="24752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7" name="Google Shape;907;p13"/>
          <p:cNvSpPr/>
          <p:nvPr/>
        </p:nvSpPr>
        <p:spPr>
          <a:xfrm>
            <a:off x="-354569" y="4742224"/>
            <a:ext cx="80750" cy="22950"/>
          </a:xfrm>
          <a:custGeom>
            <a:avLst/>
            <a:gdLst/>
            <a:ahLst/>
            <a:cxnLst/>
            <a:rect l="l" t="t" r="r" b="b"/>
            <a:pathLst>
              <a:path w="2470" h="702" extrusionOk="0">
                <a:moveTo>
                  <a:pt x="1" y="1"/>
                </a:moveTo>
                <a:lnTo>
                  <a:pt x="1" y="701"/>
                </a:lnTo>
                <a:lnTo>
                  <a:pt x="2469" y="701"/>
                </a:lnTo>
                <a:lnTo>
                  <a:pt x="246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8" name="Google Shape;908;p13"/>
          <p:cNvSpPr/>
          <p:nvPr/>
        </p:nvSpPr>
        <p:spPr>
          <a:xfrm>
            <a:off x="134275" y="1004838"/>
            <a:ext cx="151639" cy="71724"/>
          </a:xfrm>
          <a:custGeom>
            <a:avLst/>
            <a:gdLst/>
            <a:ahLst/>
            <a:cxnLst/>
            <a:rect l="l" t="t" r="r" b="b"/>
            <a:pathLst>
              <a:path w="4638" h="2969" extrusionOk="0">
                <a:moveTo>
                  <a:pt x="1" y="0"/>
                </a:moveTo>
                <a:lnTo>
                  <a:pt x="1" y="2969"/>
                </a:lnTo>
                <a:lnTo>
                  <a:pt x="4637" y="2969"/>
                </a:lnTo>
                <a:lnTo>
                  <a:pt x="463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9" name="Google Shape;909;p13"/>
          <p:cNvSpPr/>
          <p:nvPr/>
        </p:nvSpPr>
        <p:spPr>
          <a:xfrm>
            <a:off x="-279868" y="4863824"/>
            <a:ext cx="302111" cy="85099"/>
          </a:xfrm>
          <a:custGeom>
            <a:avLst/>
            <a:gdLst/>
            <a:ahLst/>
            <a:cxnLst/>
            <a:rect l="l" t="t" r="r" b="b"/>
            <a:pathLst>
              <a:path w="9241" h="2603" extrusionOk="0">
                <a:moveTo>
                  <a:pt x="0" y="1"/>
                </a:moveTo>
                <a:lnTo>
                  <a:pt x="0" y="2602"/>
                </a:lnTo>
                <a:lnTo>
                  <a:pt x="9240" y="2602"/>
                </a:lnTo>
                <a:lnTo>
                  <a:pt x="92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0" name="Google Shape;910;p13"/>
          <p:cNvSpPr/>
          <p:nvPr/>
        </p:nvSpPr>
        <p:spPr>
          <a:xfrm>
            <a:off x="-49221" y="5071568"/>
            <a:ext cx="133091" cy="38185"/>
          </a:xfrm>
          <a:custGeom>
            <a:avLst/>
            <a:gdLst/>
            <a:ahLst/>
            <a:cxnLst/>
            <a:rect l="l" t="t" r="r" b="b"/>
            <a:pathLst>
              <a:path w="4071" h="1168" extrusionOk="0">
                <a:moveTo>
                  <a:pt x="1" y="0"/>
                </a:moveTo>
                <a:lnTo>
                  <a:pt x="1" y="1168"/>
                </a:lnTo>
                <a:lnTo>
                  <a:pt x="4070" y="1168"/>
                </a:lnTo>
                <a:lnTo>
                  <a:pt x="407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1" name="Google Shape;911;p13"/>
          <p:cNvSpPr/>
          <p:nvPr/>
        </p:nvSpPr>
        <p:spPr>
          <a:xfrm>
            <a:off x="62260" y="4556447"/>
            <a:ext cx="181549" cy="28100"/>
          </a:xfrm>
          <a:custGeom>
            <a:avLst/>
            <a:gdLst/>
            <a:ahLst/>
            <a:cxnLst/>
            <a:rect l="l" t="t" r="r" b="b"/>
            <a:pathLst>
              <a:path w="2503" h="701" extrusionOk="0">
                <a:moveTo>
                  <a:pt x="1" y="0"/>
                </a:moveTo>
                <a:lnTo>
                  <a:pt x="1" y="701"/>
                </a:lnTo>
                <a:lnTo>
                  <a:pt x="2503" y="701"/>
                </a:lnTo>
                <a:lnTo>
                  <a:pt x="250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2" name="Google Shape;912;p13"/>
          <p:cNvSpPr/>
          <p:nvPr/>
        </p:nvSpPr>
        <p:spPr>
          <a:xfrm>
            <a:off x="-123731" y="4182124"/>
            <a:ext cx="81829" cy="22917"/>
          </a:xfrm>
          <a:custGeom>
            <a:avLst/>
            <a:gdLst/>
            <a:ahLst/>
            <a:cxnLst/>
            <a:rect l="l" t="t" r="r" b="b"/>
            <a:pathLst>
              <a:path w="2503" h="701" extrusionOk="0">
                <a:moveTo>
                  <a:pt x="1" y="0"/>
                </a:moveTo>
                <a:lnTo>
                  <a:pt x="1" y="701"/>
                </a:lnTo>
                <a:lnTo>
                  <a:pt x="2502" y="701"/>
                </a:lnTo>
                <a:lnTo>
                  <a:pt x="250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3" name="Google Shape;913;p13"/>
          <p:cNvSpPr/>
          <p:nvPr/>
        </p:nvSpPr>
        <p:spPr>
          <a:xfrm>
            <a:off x="-152408" y="4496836"/>
            <a:ext cx="134170" cy="37139"/>
          </a:xfrm>
          <a:custGeom>
            <a:avLst/>
            <a:gdLst/>
            <a:ahLst/>
            <a:cxnLst/>
            <a:rect l="l" t="t" r="r" b="b"/>
            <a:pathLst>
              <a:path w="4104" h="1136" extrusionOk="0">
                <a:moveTo>
                  <a:pt x="1" y="1"/>
                </a:moveTo>
                <a:lnTo>
                  <a:pt x="1" y="1135"/>
                </a:lnTo>
                <a:lnTo>
                  <a:pt x="4104" y="1135"/>
                </a:lnTo>
                <a:lnTo>
                  <a:pt x="410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4" name="Google Shape;914;p13"/>
          <p:cNvSpPr/>
          <p:nvPr/>
        </p:nvSpPr>
        <p:spPr>
          <a:xfrm>
            <a:off x="8831074" y="1511100"/>
            <a:ext cx="960254" cy="52948"/>
          </a:xfrm>
          <a:custGeom>
            <a:avLst/>
            <a:gdLst/>
            <a:ahLst/>
            <a:cxnLst/>
            <a:rect l="l" t="t" r="r" b="b"/>
            <a:pathLst>
              <a:path w="24752" h="2236" extrusionOk="0">
                <a:moveTo>
                  <a:pt x="1" y="0"/>
                </a:moveTo>
                <a:lnTo>
                  <a:pt x="1" y="2235"/>
                </a:lnTo>
                <a:lnTo>
                  <a:pt x="24752" y="2235"/>
                </a:lnTo>
                <a:lnTo>
                  <a:pt x="2475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5" name="Google Shape;915;p13"/>
          <p:cNvSpPr/>
          <p:nvPr/>
        </p:nvSpPr>
        <p:spPr>
          <a:xfrm>
            <a:off x="8607795" y="698109"/>
            <a:ext cx="181549" cy="62174"/>
          </a:xfrm>
          <a:custGeom>
            <a:avLst/>
            <a:gdLst/>
            <a:ahLst/>
            <a:cxnLst/>
            <a:rect l="l" t="t" r="r" b="b"/>
            <a:pathLst>
              <a:path w="2503" h="702" extrusionOk="0">
                <a:moveTo>
                  <a:pt x="0" y="1"/>
                </a:moveTo>
                <a:lnTo>
                  <a:pt x="0" y="701"/>
                </a:lnTo>
                <a:lnTo>
                  <a:pt x="2502" y="701"/>
                </a:lnTo>
                <a:lnTo>
                  <a:pt x="250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6" name="Google Shape;916;p13"/>
          <p:cNvSpPr/>
          <p:nvPr/>
        </p:nvSpPr>
        <p:spPr>
          <a:xfrm>
            <a:off x="8597400" y="124237"/>
            <a:ext cx="302111" cy="62153"/>
          </a:xfrm>
          <a:custGeom>
            <a:avLst/>
            <a:gdLst/>
            <a:ahLst/>
            <a:cxnLst/>
            <a:rect l="l" t="t" r="r" b="b"/>
            <a:pathLst>
              <a:path w="9241" h="2603" extrusionOk="0">
                <a:moveTo>
                  <a:pt x="0" y="0"/>
                </a:moveTo>
                <a:lnTo>
                  <a:pt x="0" y="2602"/>
                </a:lnTo>
                <a:lnTo>
                  <a:pt x="9240" y="2602"/>
                </a:lnTo>
                <a:lnTo>
                  <a:pt x="924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7" name="Google Shape;917;p13"/>
          <p:cNvSpPr/>
          <p:nvPr/>
        </p:nvSpPr>
        <p:spPr>
          <a:xfrm>
            <a:off x="8972121" y="1455973"/>
            <a:ext cx="276620" cy="67727"/>
          </a:xfrm>
          <a:custGeom>
            <a:avLst/>
            <a:gdLst/>
            <a:ahLst/>
            <a:cxnLst/>
            <a:rect l="l" t="t" r="r" b="b"/>
            <a:pathLst>
              <a:path w="4637" h="2937" extrusionOk="0">
                <a:moveTo>
                  <a:pt x="0" y="1"/>
                </a:moveTo>
                <a:lnTo>
                  <a:pt x="0" y="2936"/>
                </a:lnTo>
                <a:lnTo>
                  <a:pt x="4637" y="2936"/>
                </a:lnTo>
                <a:lnTo>
                  <a:pt x="463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8" name="Google Shape;918;p13"/>
          <p:cNvSpPr/>
          <p:nvPr/>
        </p:nvSpPr>
        <p:spPr>
          <a:xfrm>
            <a:off x="8873024" y="1879671"/>
            <a:ext cx="133058" cy="38218"/>
          </a:xfrm>
          <a:custGeom>
            <a:avLst/>
            <a:gdLst/>
            <a:ahLst/>
            <a:cxnLst/>
            <a:rect l="l" t="t" r="r" b="b"/>
            <a:pathLst>
              <a:path w="4070" h="1169" extrusionOk="0">
                <a:moveTo>
                  <a:pt x="0" y="1"/>
                </a:moveTo>
                <a:lnTo>
                  <a:pt x="0" y="1168"/>
                </a:lnTo>
                <a:lnTo>
                  <a:pt x="4070" y="1168"/>
                </a:lnTo>
                <a:lnTo>
                  <a:pt x="407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9" name="Google Shape;919;p13"/>
          <p:cNvSpPr/>
          <p:nvPr/>
        </p:nvSpPr>
        <p:spPr>
          <a:xfrm>
            <a:off x="-579762" y="2863401"/>
            <a:ext cx="531122" cy="74225"/>
          </a:xfrm>
          <a:custGeom>
            <a:avLst/>
            <a:gdLst/>
            <a:ahLst/>
            <a:cxnLst/>
            <a:rect l="l" t="t" r="r" b="b"/>
            <a:pathLst>
              <a:path w="16246" h="2603" extrusionOk="0">
                <a:moveTo>
                  <a:pt x="0" y="1"/>
                </a:moveTo>
                <a:lnTo>
                  <a:pt x="0" y="2602"/>
                </a:lnTo>
                <a:lnTo>
                  <a:pt x="16245" y="2602"/>
                </a:lnTo>
                <a:lnTo>
                  <a:pt x="1624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0" name="Google Shape;920;p13"/>
          <p:cNvSpPr/>
          <p:nvPr/>
        </p:nvSpPr>
        <p:spPr>
          <a:xfrm>
            <a:off x="-387275" y="386675"/>
            <a:ext cx="629320" cy="42549"/>
          </a:xfrm>
          <a:custGeom>
            <a:avLst/>
            <a:gdLst/>
            <a:ahLst/>
            <a:cxnLst/>
            <a:rect l="l" t="t" r="r" b="b"/>
            <a:pathLst>
              <a:path w="24752" h="2269" extrusionOk="0">
                <a:moveTo>
                  <a:pt x="1" y="0"/>
                </a:moveTo>
                <a:lnTo>
                  <a:pt x="1" y="2269"/>
                </a:lnTo>
                <a:lnTo>
                  <a:pt x="24752" y="2269"/>
                </a:lnTo>
                <a:lnTo>
                  <a:pt x="2475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1" name="Google Shape;921;p13"/>
          <p:cNvSpPr/>
          <p:nvPr/>
        </p:nvSpPr>
        <p:spPr>
          <a:xfrm>
            <a:off x="9233900" y="2021250"/>
            <a:ext cx="204350" cy="32550"/>
          </a:xfrm>
          <a:custGeom>
            <a:avLst/>
            <a:gdLst/>
            <a:ahLst/>
            <a:cxnLst/>
            <a:rect l="l" t="t" r="r" b="b"/>
            <a:pathLst>
              <a:path w="8174" h="1302" extrusionOk="0">
                <a:moveTo>
                  <a:pt x="1" y="1"/>
                </a:moveTo>
                <a:lnTo>
                  <a:pt x="1" y="1302"/>
                </a:lnTo>
                <a:lnTo>
                  <a:pt x="8173" y="1302"/>
                </a:lnTo>
                <a:lnTo>
                  <a:pt x="817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2" name="Google Shape;922;p13"/>
          <p:cNvSpPr/>
          <p:nvPr/>
        </p:nvSpPr>
        <p:spPr>
          <a:xfrm>
            <a:off x="9108125" y="2921650"/>
            <a:ext cx="406150" cy="65075"/>
          </a:xfrm>
          <a:custGeom>
            <a:avLst/>
            <a:gdLst/>
            <a:ahLst/>
            <a:cxnLst/>
            <a:rect l="l" t="t" r="r" b="b"/>
            <a:pathLst>
              <a:path w="16246" h="2603" extrusionOk="0">
                <a:moveTo>
                  <a:pt x="0" y="1"/>
                </a:moveTo>
                <a:lnTo>
                  <a:pt x="0" y="2603"/>
                </a:lnTo>
                <a:lnTo>
                  <a:pt x="16245" y="2603"/>
                </a:lnTo>
                <a:lnTo>
                  <a:pt x="1624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3" name="Google Shape;923;p13"/>
          <p:cNvSpPr/>
          <p:nvPr/>
        </p:nvSpPr>
        <p:spPr>
          <a:xfrm>
            <a:off x="8875325" y="3611550"/>
            <a:ext cx="128450" cy="35900"/>
          </a:xfrm>
          <a:custGeom>
            <a:avLst/>
            <a:gdLst/>
            <a:ahLst/>
            <a:cxnLst/>
            <a:rect l="l" t="t" r="r" b="b"/>
            <a:pathLst>
              <a:path w="5138" h="1436" extrusionOk="0">
                <a:moveTo>
                  <a:pt x="1" y="1"/>
                </a:moveTo>
                <a:lnTo>
                  <a:pt x="1" y="1435"/>
                </a:lnTo>
                <a:lnTo>
                  <a:pt x="5138" y="1435"/>
                </a:lnTo>
                <a:lnTo>
                  <a:pt x="513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4" name="Google Shape;924;p13"/>
          <p:cNvSpPr/>
          <p:nvPr/>
        </p:nvSpPr>
        <p:spPr>
          <a:xfrm rot="10800000" flipH="1">
            <a:off x="8738100" y="3387914"/>
            <a:ext cx="181552" cy="32125"/>
          </a:xfrm>
          <a:custGeom>
            <a:avLst/>
            <a:gdLst/>
            <a:ahLst/>
            <a:cxnLst/>
            <a:rect l="l" t="t" r="r" b="b"/>
            <a:pathLst>
              <a:path w="4370" h="702" extrusionOk="0">
                <a:moveTo>
                  <a:pt x="0" y="1"/>
                </a:moveTo>
                <a:lnTo>
                  <a:pt x="0" y="701"/>
                </a:lnTo>
                <a:lnTo>
                  <a:pt x="4370" y="701"/>
                </a:lnTo>
                <a:lnTo>
                  <a:pt x="437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5" name="Google Shape;925;p13"/>
          <p:cNvSpPr/>
          <p:nvPr/>
        </p:nvSpPr>
        <p:spPr>
          <a:xfrm>
            <a:off x="8756925" y="5015900"/>
            <a:ext cx="225175" cy="36725"/>
          </a:xfrm>
          <a:custGeom>
            <a:avLst/>
            <a:gdLst/>
            <a:ahLst/>
            <a:cxnLst/>
            <a:rect l="l" t="t" r="r" b="b"/>
            <a:pathLst>
              <a:path w="9007" h="1469" extrusionOk="0">
                <a:moveTo>
                  <a:pt x="0" y="0"/>
                </a:moveTo>
                <a:lnTo>
                  <a:pt x="0" y="1468"/>
                </a:lnTo>
                <a:lnTo>
                  <a:pt x="9007" y="1468"/>
                </a:lnTo>
                <a:lnTo>
                  <a:pt x="900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6" name="Google Shape;926;p13"/>
          <p:cNvSpPr txBox="1">
            <a:spLocks noGrp="1"/>
          </p:cNvSpPr>
          <p:nvPr>
            <p:ph type="title" idx="15"/>
          </p:nvPr>
        </p:nvSpPr>
        <p:spPr>
          <a:xfrm>
            <a:off x="972900" y="347425"/>
            <a:ext cx="7198200" cy="5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 1">
  <p:cSld name="TITLE_ONLY_1">
    <p:spTree>
      <p:nvGrpSpPr>
        <p:cNvPr id="1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p14"/>
          <p:cNvSpPr txBox="1">
            <a:spLocks noGrp="1"/>
          </p:cNvSpPr>
          <p:nvPr>
            <p:ph type="title"/>
          </p:nvPr>
        </p:nvSpPr>
        <p:spPr>
          <a:xfrm>
            <a:off x="972900" y="347425"/>
            <a:ext cx="7198200" cy="5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929" name="Google Shape;929;p14"/>
          <p:cNvSpPr/>
          <p:nvPr/>
        </p:nvSpPr>
        <p:spPr>
          <a:xfrm rot="-5400000">
            <a:off x="7850310" y="4820277"/>
            <a:ext cx="244576" cy="39085"/>
          </a:xfrm>
          <a:custGeom>
            <a:avLst/>
            <a:gdLst/>
            <a:ahLst/>
            <a:cxnLst/>
            <a:rect l="l" t="t" r="r" b="b"/>
            <a:pathLst>
              <a:path w="8141" h="1301" extrusionOk="0">
                <a:moveTo>
                  <a:pt x="1" y="0"/>
                </a:moveTo>
                <a:lnTo>
                  <a:pt x="1" y="1301"/>
                </a:lnTo>
                <a:lnTo>
                  <a:pt x="8140" y="1301"/>
                </a:lnTo>
                <a:lnTo>
                  <a:pt x="8140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0" name="Google Shape;930;p14"/>
          <p:cNvSpPr/>
          <p:nvPr/>
        </p:nvSpPr>
        <p:spPr>
          <a:xfrm rot="-5400000">
            <a:off x="8487402" y="5035554"/>
            <a:ext cx="489062" cy="34073"/>
          </a:xfrm>
          <a:custGeom>
            <a:avLst/>
            <a:gdLst/>
            <a:ahLst/>
            <a:cxnLst/>
            <a:rect l="l" t="t" r="r" b="b"/>
            <a:pathLst>
              <a:path w="16279" h="2603" extrusionOk="0">
                <a:moveTo>
                  <a:pt x="0" y="0"/>
                </a:moveTo>
                <a:lnTo>
                  <a:pt x="0" y="2602"/>
                </a:lnTo>
                <a:lnTo>
                  <a:pt x="16278" y="2602"/>
                </a:lnTo>
                <a:lnTo>
                  <a:pt x="1627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1" name="Google Shape;931;p14"/>
          <p:cNvSpPr/>
          <p:nvPr/>
        </p:nvSpPr>
        <p:spPr>
          <a:xfrm rot="-5400000">
            <a:off x="168239" y="48035"/>
            <a:ext cx="210210" cy="39115"/>
          </a:xfrm>
          <a:custGeom>
            <a:avLst/>
            <a:gdLst/>
            <a:ahLst/>
            <a:cxnLst/>
            <a:rect l="l" t="t" r="r" b="b"/>
            <a:pathLst>
              <a:path w="8173" h="1302" extrusionOk="0">
                <a:moveTo>
                  <a:pt x="0" y="0"/>
                </a:moveTo>
                <a:lnTo>
                  <a:pt x="0" y="1301"/>
                </a:lnTo>
                <a:lnTo>
                  <a:pt x="8173" y="1301"/>
                </a:lnTo>
                <a:lnTo>
                  <a:pt x="8173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2" name="Google Shape;932;p14"/>
          <p:cNvSpPr/>
          <p:nvPr/>
        </p:nvSpPr>
        <p:spPr>
          <a:xfrm rot="5400000" flipH="1">
            <a:off x="1518739" y="-129054"/>
            <a:ext cx="418740" cy="35128"/>
          </a:xfrm>
          <a:custGeom>
            <a:avLst/>
            <a:gdLst/>
            <a:ahLst/>
            <a:cxnLst/>
            <a:rect l="l" t="t" r="r" b="b"/>
            <a:pathLst>
              <a:path w="19248" h="1869" extrusionOk="0">
                <a:moveTo>
                  <a:pt x="0" y="0"/>
                </a:moveTo>
                <a:lnTo>
                  <a:pt x="0" y="1868"/>
                </a:lnTo>
                <a:lnTo>
                  <a:pt x="19247" y="1868"/>
                </a:lnTo>
                <a:lnTo>
                  <a:pt x="19247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3" name="Google Shape;933;p14"/>
          <p:cNvSpPr/>
          <p:nvPr/>
        </p:nvSpPr>
        <p:spPr>
          <a:xfrm rot="-5400000">
            <a:off x="443648" y="-303268"/>
            <a:ext cx="210256" cy="77173"/>
          </a:xfrm>
          <a:custGeom>
            <a:avLst/>
            <a:gdLst/>
            <a:ahLst/>
            <a:cxnLst/>
            <a:rect l="l" t="t" r="r" b="b"/>
            <a:pathLst>
              <a:path w="16280" h="2569" extrusionOk="0">
                <a:moveTo>
                  <a:pt x="1" y="0"/>
                </a:moveTo>
                <a:lnTo>
                  <a:pt x="1" y="2569"/>
                </a:lnTo>
                <a:lnTo>
                  <a:pt x="16279" y="2569"/>
                </a:lnTo>
                <a:lnTo>
                  <a:pt x="16279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4" name="Google Shape;934;p14"/>
          <p:cNvSpPr/>
          <p:nvPr/>
        </p:nvSpPr>
        <p:spPr>
          <a:xfrm rot="-5400000">
            <a:off x="6213870" y="4972592"/>
            <a:ext cx="216486" cy="35120"/>
          </a:xfrm>
          <a:custGeom>
            <a:avLst/>
            <a:gdLst/>
            <a:ahLst/>
            <a:cxnLst/>
            <a:rect l="l" t="t" r="r" b="b"/>
            <a:pathLst>
              <a:path w="7206" h="1169" extrusionOk="0">
                <a:moveTo>
                  <a:pt x="0" y="1"/>
                </a:moveTo>
                <a:lnTo>
                  <a:pt x="0" y="1168"/>
                </a:lnTo>
                <a:lnTo>
                  <a:pt x="7205" y="1168"/>
                </a:lnTo>
                <a:lnTo>
                  <a:pt x="7205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5" name="Google Shape;935;p14"/>
          <p:cNvSpPr/>
          <p:nvPr/>
        </p:nvSpPr>
        <p:spPr>
          <a:xfrm rot="-5400000">
            <a:off x="1384554" y="224780"/>
            <a:ext cx="184490" cy="35090"/>
          </a:xfrm>
          <a:custGeom>
            <a:avLst/>
            <a:gdLst/>
            <a:ahLst/>
            <a:cxnLst/>
            <a:rect l="l" t="t" r="r" b="b"/>
            <a:pathLst>
              <a:path w="7173" h="1168" extrusionOk="0">
                <a:moveTo>
                  <a:pt x="0" y="0"/>
                </a:moveTo>
                <a:lnTo>
                  <a:pt x="0" y="1168"/>
                </a:lnTo>
                <a:lnTo>
                  <a:pt x="7172" y="1168"/>
                </a:lnTo>
                <a:lnTo>
                  <a:pt x="7172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6" name="Google Shape;936;p14"/>
          <p:cNvSpPr/>
          <p:nvPr/>
        </p:nvSpPr>
        <p:spPr>
          <a:xfrm rot="-5400000">
            <a:off x="7335235" y="5492916"/>
            <a:ext cx="139307" cy="39115"/>
          </a:xfrm>
          <a:custGeom>
            <a:avLst/>
            <a:gdLst/>
            <a:ahLst/>
            <a:cxnLst/>
            <a:rect l="l" t="t" r="r" b="b"/>
            <a:pathLst>
              <a:path w="4637" h="1302" extrusionOk="0">
                <a:moveTo>
                  <a:pt x="0" y="0"/>
                </a:moveTo>
                <a:lnTo>
                  <a:pt x="0" y="1301"/>
                </a:lnTo>
                <a:lnTo>
                  <a:pt x="4637" y="1301"/>
                </a:lnTo>
                <a:lnTo>
                  <a:pt x="4637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7" name="Google Shape;937;p14"/>
          <p:cNvSpPr/>
          <p:nvPr/>
        </p:nvSpPr>
        <p:spPr>
          <a:xfrm rot="-5400000">
            <a:off x="7310148" y="5392122"/>
            <a:ext cx="328755" cy="56149"/>
          </a:xfrm>
          <a:custGeom>
            <a:avLst/>
            <a:gdLst/>
            <a:ahLst/>
            <a:cxnLst/>
            <a:rect l="l" t="t" r="r" b="b"/>
            <a:pathLst>
              <a:path w="10943" h="1869" extrusionOk="0">
                <a:moveTo>
                  <a:pt x="1" y="1"/>
                </a:moveTo>
                <a:lnTo>
                  <a:pt x="1" y="1869"/>
                </a:lnTo>
                <a:lnTo>
                  <a:pt x="10942" y="1869"/>
                </a:lnTo>
                <a:lnTo>
                  <a:pt x="10942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8" name="Google Shape;938;p14"/>
          <p:cNvSpPr/>
          <p:nvPr/>
        </p:nvSpPr>
        <p:spPr>
          <a:xfrm rot="-5400000">
            <a:off x="6315048" y="5239298"/>
            <a:ext cx="681484" cy="21090"/>
          </a:xfrm>
          <a:custGeom>
            <a:avLst/>
            <a:gdLst/>
            <a:ahLst/>
            <a:cxnLst/>
            <a:rect l="l" t="t" r="r" b="b"/>
            <a:pathLst>
              <a:path w="22684" h="702" extrusionOk="0">
                <a:moveTo>
                  <a:pt x="1" y="1"/>
                </a:moveTo>
                <a:lnTo>
                  <a:pt x="1" y="701"/>
                </a:lnTo>
                <a:lnTo>
                  <a:pt x="22683" y="701"/>
                </a:lnTo>
                <a:lnTo>
                  <a:pt x="22683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9" name="Google Shape;939;p14"/>
          <p:cNvSpPr/>
          <p:nvPr/>
        </p:nvSpPr>
        <p:spPr>
          <a:xfrm rot="-5400000">
            <a:off x="6717888" y="5269286"/>
            <a:ext cx="74205" cy="21090"/>
          </a:xfrm>
          <a:custGeom>
            <a:avLst/>
            <a:gdLst/>
            <a:ahLst/>
            <a:cxnLst/>
            <a:rect l="l" t="t" r="r" b="b"/>
            <a:pathLst>
              <a:path w="2470" h="702" extrusionOk="0">
                <a:moveTo>
                  <a:pt x="1" y="1"/>
                </a:moveTo>
                <a:lnTo>
                  <a:pt x="1" y="701"/>
                </a:lnTo>
                <a:lnTo>
                  <a:pt x="2469" y="701"/>
                </a:lnTo>
                <a:lnTo>
                  <a:pt x="2469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0" name="Google Shape;940;p14"/>
          <p:cNvSpPr/>
          <p:nvPr/>
        </p:nvSpPr>
        <p:spPr>
          <a:xfrm rot="-5400000">
            <a:off x="6520974" y="5597485"/>
            <a:ext cx="75196" cy="21090"/>
          </a:xfrm>
          <a:custGeom>
            <a:avLst/>
            <a:gdLst/>
            <a:ahLst/>
            <a:cxnLst/>
            <a:rect l="l" t="t" r="r" b="b"/>
            <a:pathLst>
              <a:path w="2503" h="702" extrusionOk="0">
                <a:moveTo>
                  <a:pt x="1" y="1"/>
                </a:moveTo>
                <a:lnTo>
                  <a:pt x="1" y="701"/>
                </a:lnTo>
                <a:lnTo>
                  <a:pt x="2502" y="701"/>
                </a:lnTo>
                <a:lnTo>
                  <a:pt x="2502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1" name="Google Shape;941;p14"/>
          <p:cNvSpPr/>
          <p:nvPr/>
        </p:nvSpPr>
        <p:spPr>
          <a:xfrm rot="-5400000">
            <a:off x="6927840" y="5427114"/>
            <a:ext cx="75196" cy="21090"/>
          </a:xfrm>
          <a:custGeom>
            <a:avLst/>
            <a:gdLst/>
            <a:ahLst/>
            <a:cxnLst/>
            <a:rect l="l" t="t" r="r" b="b"/>
            <a:pathLst>
              <a:path w="2503" h="702" extrusionOk="0">
                <a:moveTo>
                  <a:pt x="0" y="1"/>
                </a:moveTo>
                <a:lnTo>
                  <a:pt x="0" y="701"/>
                </a:lnTo>
                <a:lnTo>
                  <a:pt x="2502" y="701"/>
                </a:lnTo>
                <a:lnTo>
                  <a:pt x="2502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2" name="Google Shape;942;p14"/>
          <p:cNvSpPr/>
          <p:nvPr/>
        </p:nvSpPr>
        <p:spPr>
          <a:xfrm rot="-5400000">
            <a:off x="6806573" y="5286831"/>
            <a:ext cx="122303" cy="34098"/>
          </a:xfrm>
          <a:custGeom>
            <a:avLst/>
            <a:gdLst/>
            <a:ahLst/>
            <a:cxnLst/>
            <a:rect l="l" t="t" r="r" b="b"/>
            <a:pathLst>
              <a:path w="4071" h="1135" extrusionOk="0">
                <a:moveTo>
                  <a:pt x="1" y="1"/>
                </a:moveTo>
                <a:lnTo>
                  <a:pt x="1" y="1135"/>
                </a:lnTo>
                <a:lnTo>
                  <a:pt x="4070" y="1135"/>
                </a:lnTo>
                <a:lnTo>
                  <a:pt x="4070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3" name="Google Shape;943;p14"/>
          <p:cNvSpPr/>
          <p:nvPr/>
        </p:nvSpPr>
        <p:spPr>
          <a:xfrm rot="-5400000">
            <a:off x="1986420" y="-46710"/>
            <a:ext cx="281428" cy="56149"/>
          </a:xfrm>
          <a:custGeom>
            <a:avLst/>
            <a:gdLst/>
            <a:ahLst/>
            <a:cxnLst/>
            <a:rect l="l" t="t" r="r" b="b"/>
            <a:pathLst>
              <a:path w="10942" h="1869" extrusionOk="0">
                <a:moveTo>
                  <a:pt x="0" y="0"/>
                </a:moveTo>
                <a:lnTo>
                  <a:pt x="0" y="1868"/>
                </a:lnTo>
                <a:lnTo>
                  <a:pt x="10941" y="1868"/>
                </a:lnTo>
                <a:lnTo>
                  <a:pt x="10941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4" name="Google Shape;944;p14"/>
          <p:cNvSpPr/>
          <p:nvPr/>
        </p:nvSpPr>
        <p:spPr>
          <a:xfrm rot="-5400000">
            <a:off x="808150" y="382449"/>
            <a:ext cx="119252" cy="67176"/>
          </a:xfrm>
          <a:custGeom>
            <a:avLst/>
            <a:gdLst/>
            <a:ahLst/>
            <a:cxnLst/>
            <a:rect l="l" t="t" r="r" b="b"/>
            <a:pathLst>
              <a:path w="4637" h="2936" extrusionOk="0">
                <a:moveTo>
                  <a:pt x="0" y="0"/>
                </a:moveTo>
                <a:lnTo>
                  <a:pt x="0" y="2936"/>
                </a:lnTo>
                <a:lnTo>
                  <a:pt x="4637" y="2936"/>
                </a:lnTo>
                <a:lnTo>
                  <a:pt x="4637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5" name="Google Shape;945;p14"/>
          <p:cNvSpPr/>
          <p:nvPr/>
        </p:nvSpPr>
        <p:spPr>
          <a:xfrm rot="-5400000">
            <a:off x="519806" y="233822"/>
            <a:ext cx="132149" cy="43111"/>
          </a:xfrm>
          <a:custGeom>
            <a:avLst/>
            <a:gdLst/>
            <a:ahLst/>
            <a:cxnLst/>
            <a:rect l="l" t="t" r="r" b="b"/>
            <a:pathLst>
              <a:path w="5138" h="1435" extrusionOk="0">
                <a:moveTo>
                  <a:pt x="1" y="1"/>
                </a:moveTo>
                <a:lnTo>
                  <a:pt x="1" y="1435"/>
                </a:lnTo>
                <a:lnTo>
                  <a:pt x="5138" y="1435"/>
                </a:lnTo>
                <a:lnTo>
                  <a:pt x="5138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6" name="Google Shape;946;p14"/>
          <p:cNvSpPr/>
          <p:nvPr/>
        </p:nvSpPr>
        <p:spPr>
          <a:xfrm rot="-5400000">
            <a:off x="8320928" y="5256390"/>
            <a:ext cx="271592" cy="55146"/>
          </a:xfrm>
          <a:custGeom>
            <a:avLst/>
            <a:gdLst/>
            <a:ahLst/>
            <a:cxnLst/>
            <a:rect l="l" t="t" r="r" b="b"/>
            <a:pathLst>
              <a:path w="9041" h="4137" extrusionOk="0">
                <a:moveTo>
                  <a:pt x="0" y="0"/>
                </a:moveTo>
                <a:lnTo>
                  <a:pt x="0" y="4137"/>
                </a:lnTo>
                <a:lnTo>
                  <a:pt x="9040" y="4137"/>
                </a:lnTo>
                <a:lnTo>
                  <a:pt x="9040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7" name="Google Shape;947;p14"/>
          <p:cNvSpPr/>
          <p:nvPr/>
        </p:nvSpPr>
        <p:spPr>
          <a:xfrm rot="-5400000">
            <a:off x="8977445" y="4683599"/>
            <a:ext cx="181554" cy="52950"/>
          </a:xfrm>
          <a:custGeom>
            <a:avLst/>
            <a:gdLst/>
            <a:ahLst/>
            <a:cxnLst/>
            <a:rect l="l" t="t" r="r" b="b"/>
            <a:pathLst>
              <a:path w="3971" h="1836" extrusionOk="0">
                <a:moveTo>
                  <a:pt x="1" y="1"/>
                </a:moveTo>
                <a:lnTo>
                  <a:pt x="1" y="1835"/>
                </a:lnTo>
                <a:lnTo>
                  <a:pt x="3970" y="1835"/>
                </a:lnTo>
                <a:lnTo>
                  <a:pt x="3970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8" name="Google Shape;948;p14"/>
          <p:cNvSpPr/>
          <p:nvPr/>
        </p:nvSpPr>
        <p:spPr>
          <a:xfrm rot="-5400000">
            <a:off x="6177515" y="5279789"/>
            <a:ext cx="614308" cy="66859"/>
          </a:xfrm>
          <a:custGeom>
            <a:avLst/>
            <a:gdLst/>
            <a:ahLst/>
            <a:cxnLst/>
            <a:rect l="l" t="t" r="r" b="b"/>
            <a:pathLst>
              <a:path w="20649" h="2570" extrusionOk="0">
                <a:moveTo>
                  <a:pt x="0" y="1"/>
                </a:moveTo>
                <a:lnTo>
                  <a:pt x="0" y="2569"/>
                </a:lnTo>
                <a:lnTo>
                  <a:pt x="20648" y="2569"/>
                </a:lnTo>
                <a:lnTo>
                  <a:pt x="20648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9" name="Google Shape;949;p14"/>
          <p:cNvSpPr/>
          <p:nvPr/>
        </p:nvSpPr>
        <p:spPr>
          <a:xfrm rot="-5400000">
            <a:off x="8067900" y="4963664"/>
            <a:ext cx="489268" cy="52967"/>
          </a:xfrm>
          <a:custGeom>
            <a:avLst/>
            <a:gdLst/>
            <a:ahLst/>
            <a:cxnLst/>
            <a:rect l="l" t="t" r="r" b="b"/>
            <a:pathLst>
              <a:path w="16446" h="2036" extrusionOk="0">
                <a:moveTo>
                  <a:pt x="0" y="0"/>
                </a:moveTo>
                <a:lnTo>
                  <a:pt x="0" y="2035"/>
                </a:lnTo>
                <a:lnTo>
                  <a:pt x="16445" y="2035"/>
                </a:lnTo>
                <a:lnTo>
                  <a:pt x="16445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0" name="Google Shape;950;p14"/>
          <p:cNvSpPr/>
          <p:nvPr/>
        </p:nvSpPr>
        <p:spPr>
          <a:xfrm rot="-5400000">
            <a:off x="7440402" y="5411579"/>
            <a:ext cx="297728" cy="52967"/>
          </a:xfrm>
          <a:custGeom>
            <a:avLst/>
            <a:gdLst/>
            <a:ahLst/>
            <a:cxnLst/>
            <a:rect l="l" t="t" r="r" b="b"/>
            <a:pathLst>
              <a:path w="45734" h="3537" extrusionOk="0">
                <a:moveTo>
                  <a:pt x="1" y="1"/>
                </a:moveTo>
                <a:lnTo>
                  <a:pt x="1" y="3537"/>
                </a:lnTo>
                <a:lnTo>
                  <a:pt x="45733" y="3537"/>
                </a:lnTo>
                <a:lnTo>
                  <a:pt x="45733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1" name="Google Shape;951;p14"/>
          <p:cNvSpPr/>
          <p:nvPr/>
        </p:nvSpPr>
        <p:spPr>
          <a:xfrm rot="-5400000">
            <a:off x="7152553" y="5192222"/>
            <a:ext cx="960214" cy="52976"/>
          </a:xfrm>
          <a:custGeom>
            <a:avLst/>
            <a:gdLst/>
            <a:ahLst/>
            <a:cxnLst/>
            <a:rect l="l" t="t" r="r" b="b"/>
            <a:pathLst>
              <a:path w="144938" h="568" extrusionOk="0">
                <a:moveTo>
                  <a:pt x="0" y="0"/>
                </a:moveTo>
                <a:lnTo>
                  <a:pt x="0" y="568"/>
                </a:lnTo>
                <a:lnTo>
                  <a:pt x="144937" y="568"/>
                </a:lnTo>
                <a:lnTo>
                  <a:pt x="144937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2" name="Google Shape;952;p14"/>
          <p:cNvSpPr/>
          <p:nvPr/>
        </p:nvSpPr>
        <p:spPr>
          <a:xfrm rot="-5400000">
            <a:off x="-128373" y="-379665"/>
            <a:ext cx="1164820" cy="43125"/>
          </a:xfrm>
          <a:custGeom>
            <a:avLst/>
            <a:gdLst/>
            <a:ahLst/>
            <a:cxnLst/>
            <a:rect l="l" t="t" r="r" b="b"/>
            <a:pathLst>
              <a:path w="45733" h="3537" extrusionOk="0">
                <a:moveTo>
                  <a:pt x="0" y="1"/>
                </a:moveTo>
                <a:lnTo>
                  <a:pt x="0" y="3537"/>
                </a:lnTo>
                <a:lnTo>
                  <a:pt x="45733" y="3537"/>
                </a:lnTo>
                <a:lnTo>
                  <a:pt x="45733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3" name="Google Shape;953;p14"/>
          <p:cNvSpPr/>
          <p:nvPr/>
        </p:nvSpPr>
        <p:spPr>
          <a:xfrm rot="-5400000">
            <a:off x="-305734" y="93777"/>
            <a:ext cx="525930" cy="66859"/>
          </a:xfrm>
          <a:custGeom>
            <a:avLst/>
            <a:gdLst/>
            <a:ahLst/>
            <a:cxnLst/>
            <a:rect l="l" t="t" r="r" b="b"/>
            <a:pathLst>
              <a:path w="20649" h="2570" extrusionOk="0">
                <a:moveTo>
                  <a:pt x="0" y="1"/>
                </a:moveTo>
                <a:lnTo>
                  <a:pt x="0" y="2569"/>
                </a:lnTo>
                <a:lnTo>
                  <a:pt x="20648" y="2569"/>
                </a:lnTo>
                <a:lnTo>
                  <a:pt x="20648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4" name="Google Shape;954;p14"/>
          <p:cNvSpPr/>
          <p:nvPr/>
        </p:nvSpPr>
        <p:spPr>
          <a:xfrm rot="-5400000">
            <a:off x="1164430" y="-332055"/>
            <a:ext cx="255744" cy="32987"/>
          </a:xfrm>
          <a:custGeom>
            <a:avLst/>
            <a:gdLst/>
            <a:ahLst/>
            <a:cxnLst/>
            <a:rect l="l" t="t" r="r" b="b"/>
            <a:pathLst>
              <a:path w="10041" h="1268" extrusionOk="0">
                <a:moveTo>
                  <a:pt x="0" y="0"/>
                </a:moveTo>
                <a:lnTo>
                  <a:pt x="0" y="1268"/>
                </a:lnTo>
                <a:lnTo>
                  <a:pt x="10041" y="1268"/>
                </a:lnTo>
                <a:lnTo>
                  <a:pt x="10041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5" name="Google Shape;955;p14"/>
          <p:cNvSpPr/>
          <p:nvPr/>
        </p:nvSpPr>
        <p:spPr>
          <a:xfrm rot="-5400000">
            <a:off x="870571" y="100285"/>
            <a:ext cx="418880" cy="53825"/>
          </a:xfrm>
          <a:custGeom>
            <a:avLst/>
            <a:gdLst/>
            <a:ahLst/>
            <a:cxnLst/>
            <a:rect l="l" t="t" r="r" b="b"/>
            <a:pathLst>
              <a:path w="16446" h="2069" extrusionOk="0">
                <a:moveTo>
                  <a:pt x="1" y="0"/>
                </a:moveTo>
                <a:lnTo>
                  <a:pt x="1" y="2068"/>
                </a:lnTo>
                <a:lnTo>
                  <a:pt x="16446" y="2068"/>
                </a:lnTo>
                <a:lnTo>
                  <a:pt x="1644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6" name="Google Shape;956;p14"/>
          <p:cNvSpPr/>
          <p:nvPr/>
        </p:nvSpPr>
        <p:spPr>
          <a:xfrm rot="-5400000">
            <a:off x="2442119" y="-273798"/>
            <a:ext cx="418868" cy="105049"/>
          </a:xfrm>
          <a:custGeom>
            <a:avLst/>
            <a:gdLst/>
            <a:ahLst/>
            <a:cxnLst/>
            <a:rect l="l" t="t" r="r" b="b"/>
            <a:pathLst>
              <a:path w="56642" h="4038" extrusionOk="0">
                <a:moveTo>
                  <a:pt x="1" y="1"/>
                </a:moveTo>
                <a:lnTo>
                  <a:pt x="1" y="4037"/>
                </a:lnTo>
                <a:lnTo>
                  <a:pt x="56641" y="4037"/>
                </a:lnTo>
                <a:lnTo>
                  <a:pt x="56641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7" name="Google Shape;957;p14"/>
          <p:cNvSpPr/>
          <p:nvPr/>
        </p:nvSpPr>
        <p:spPr>
          <a:xfrm rot="-5400000">
            <a:off x="8409280" y="4805154"/>
            <a:ext cx="133042" cy="21367"/>
          </a:xfrm>
          <a:custGeom>
            <a:avLst/>
            <a:gdLst/>
            <a:ahLst/>
            <a:cxnLst/>
            <a:rect l="l" t="t" r="r" b="b"/>
            <a:pathLst>
              <a:path w="4371" h="702" extrusionOk="0">
                <a:moveTo>
                  <a:pt x="1" y="1"/>
                </a:moveTo>
                <a:lnTo>
                  <a:pt x="1" y="701"/>
                </a:lnTo>
                <a:lnTo>
                  <a:pt x="4370" y="701"/>
                </a:lnTo>
                <a:lnTo>
                  <a:pt x="437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8" name="Google Shape;958;p14"/>
          <p:cNvSpPr/>
          <p:nvPr/>
        </p:nvSpPr>
        <p:spPr>
          <a:xfrm rot="-5400000">
            <a:off x="8716386" y="4818260"/>
            <a:ext cx="390148" cy="43125"/>
          </a:xfrm>
          <a:custGeom>
            <a:avLst/>
            <a:gdLst/>
            <a:ahLst/>
            <a:cxnLst/>
            <a:rect l="l" t="t" r="r" b="b"/>
            <a:pathLst>
              <a:path w="16246" h="2603" extrusionOk="0">
                <a:moveTo>
                  <a:pt x="1" y="1"/>
                </a:moveTo>
                <a:lnTo>
                  <a:pt x="1" y="2603"/>
                </a:lnTo>
                <a:lnTo>
                  <a:pt x="16246" y="2603"/>
                </a:lnTo>
                <a:lnTo>
                  <a:pt x="16246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9" name="Google Shape;959;p14"/>
          <p:cNvSpPr/>
          <p:nvPr/>
        </p:nvSpPr>
        <p:spPr>
          <a:xfrm rot="-5400000">
            <a:off x="7970157" y="5155512"/>
            <a:ext cx="390153" cy="69074"/>
          </a:xfrm>
          <a:custGeom>
            <a:avLst/>
            <a:gdLst/>
            <a:ahLst/>
            <a:cxnLst/>
            <a:rect l="l" t="t" r="r" b="b"/>
            <a:pathLst>
              <a:path w="24752" h="2269" extrusionOk="0">
                <a:moveTo>
                  <a:pt x="0" y="1"/>
                </a:moveTo>
                <a:lnTo>
                  <a:pt x="0" y="2269"/>
                </a:lnTo>
                <a:lnTo>
                  <a:pt x="24751" y="2269"/>
                </a:lnTo>
                <a:lnTo>
                  <a:pt x="24751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0" name="Google Shape;960;p14"/>
          <p:cNvSpPr/>
          <p:nvPr/>
        </p:nvSpPr>
        <p:spPr>
          <a:xfrm rot="5400000" flipH="1">
            <a:off x="472467" y="-273093"/>
            <a:ext cx="827271" cy="42450"/>
          </a:xfrm>
          <a:custGeom>
            <a:avLst/>
            <a:gdLst/>
            <a:ahLst/>
            <a:cxnLst/>
            <a:rect l="l" t="t" r="r" b="b"/>
            <a:pathLst>
              <a:path w="43432" h="702" extrusionOk="0">
                <a:moveTo>
                  <a:pt x="0" y="1"/>
                </a:moveTo>
                <a:lnTo>
                  <a:pt x="0" y="701"/>
                </a:lnTo>
                <a:lnTo>
                  <a:pt x="43431" y="701"/>
                </a:lnTo>
                <a:lnTo>
                  <a:pt x="43431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1" name="Google Shape;961;p14"/>
          <p:cNvSpPr/>
          <p:nvPr/>
        </p:nvSpPr>
        <p:spPr>
          <a:xfrm rot="-5400000">
            <a:off x="1163113" y="19928"/>
            <a:ext cx="239937" cy="78194"/>
          </a:xfrm>
          <a:custGeom>
            <a:avLst/>
            <a:gdLst/>
            <a:ahLst/>
            <a:cxnLst/>
            <a:rect l="l" t="t" r="r" b="b"/>
            <a:pathLst>
              <a:path w="9208" h="2569" extrusionOk="0">
                <a:moveTo>
                  <a:pt x="1" y="0"/>
                </a:moveTo>
                <a:lnTo>
                  <a:pt x="1" y="2569"/>
                </a:lnTo>
                <a:lnTo>
                  <a:pt x="9207" y="2569"/>
                </a:lnTo>
                <a:lnTo>
                  <a:pt x="920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2" name="Google Shape;962;p14"/>
          <p:cNvSpPr/>
          <p:nvPr/>
        </p:nvSpPr>
        <p:spPr>
          <a:xfrm rot="-5400000">
            <a:off x="1161974" y="341509"/>
            <a:ext cx="106080" cy="34547"/>
          </a:xfrm>
          <a:custGeom>
            <a:avLst/>
            <a:gdLst/>
            <a:ahLst/>
            <a:cxnLst/>
            <a:rect l="l" t="t" r="r" b="b"/>
            <a:pathLst>
              <a:path w="4071" h="1135" extrusionOk="0">
                <a:moveTo>
                  <a:pt x="1" y="0"/>
                </a:moveTo>
                <a:lnTo>
                  <a:pt x="1" y="1134"/>
                </a:lnTo>
                <a:lnTo>
                  <a:pt x="4070" y="1134"/>
                </a:lnTo>
                <a:lnTo>
                  <a:pt x="407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3" name="Google Shape;963;p14"/>
          <p:cNvSpPr/>
          <p:nvPr/>
        </p:nvSpPr>
        <p:spPr>
          <a:xfrm rot="-5400000">
            <a:off x="2219190" y="-197065"/>
            <a:ext cx="234700" cy="77145"/>
          </a:xfrm>
          <a:custGeom>
            <a:avLst/>
            <a:gdLst/>
            <a:ahLst/>
            <a:cxnLst/>
            <a:rect l="l" t="t" r="r" b="b"/>
            <a:pathLst>
              <a:path w="9007" h="4271" extrusionOk="0">
                <a:moveTo>
                  <a:pt x="0" y="0"/>
                </a:moveTo>
                <a:lnTo>
                  <a:pt x="0" y="4270"/>
                </a:lnTo>
                <a:lnTo>
                  <a:pt x="9007" y="4270"/>
                </a:lnTo>
                <a:lnTo>
                  <a:pt x="900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4" name="Google Shape;964;p14"/>
          <p:cNvSpPr/>
          <p:nvPr/>
        </p:nvSpPr>
        <p:spPr>
          <a:xfrm rot="-5400000">
            <a:off x="2401588" y="43474"/>
            <a:ext cx="103484" cy="28101"/>
          </a:xfrm>
          <a:custGeom>
            <a:avLst/>
            <a:gdLst/>
            <a:ahLst/>
            <a:cxnLst/>
            <a:rect l="l" t="t" r="r" b="b"/>
            <a:pathLst>
              <a:path w="3971" h="1102" extrusionOk="0">
                <a:moveTo>
                  <a:pt x="1" y="1"/>
                </a:moveTo>
                <a:lnTo>
                  <a:pt x="1" y="1102"/>
                </a:lnTo>
                <a:lnTo>
                  <a:pt x="3970" y="1102"/>
                </a:lnTo>
                <a:lnTo>
                  <a:pt x="397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5" name="Google Shape;965;p14"/>
          <p:cNvSpPr/>
          <p:nvPr/>
        </p:nvSpPr>
        <p:spPr>
          <a:xfrm rot="-5400000">
            <a:off x="-246220" y="-210875"/>
            <a:ext cx="692749" cy="28100"/>
          </a:xfrm>
          <a:custGeom>
            <a:avLst/>
            <a:gdLst/>
            <a:ahLst/>
            <a:cxnLst/>
            <a:rect l="l" t="t" r="r" b="b"/>
            <a:pathLst>
              <a:path w="19215" h="1869" extrusionOk="0">
                <a:moveTo>
                  <a:pt x="1" y="1"/>
                </a:moveTo>
                <a:lnTo>
                  <a:pt x="1" y="1869"/>
                </a:lnTo>
                <a:lnTo>
                  <a:pt x="19215" y="1869"/>
                </a:lnTo>
                <a:lnTo>
                  <a:pt x="19215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6" name="Google Shape;966;p14"/>
          <p:cNvSpPr/>
          <p:nvPr/>
        </p:nvSpPr>
        <p:spPr>
          <a:xfrm rot="-5400000">
            <a:off x="61" y="-484522"/>
            <a:ext cx="644975" cy="68058"/>
          </a:xfrm>
          <a:custGeom>
            <a:avLst/>
            <a:gdLst/>
            <a:ahLst/>
            <a:cxnLst/>
            <a:rect l="l" t="t" r="r" b="b"/>
            <a:pathLst>
              <a:path w="24752" h="2236" extrusionOk="0">
                <a:moveTo>
                  <a:pt x="0" y="0"/>
                </a:moveTo>
                <a:lnTo>
                  <a:pt x="0" y="2235"/>
                </a:lnTo>
                <a:lnTo>
                  <a:pt x="24751" y="2235"/>
                </a:lnTo>
                <a:lnTo>
                  <a:pt x="2475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7" name="Google Shape;967;p14"/>
          <p:cNvSpPr/>
          <p:nvPr/>
        </p:nvSpPr>
        <p:spPr>
          <a:xfrm rot="-5400000">
            <a:off x="7212880" y="5214543"/>
            <a:ext cx="76155" cy="21337"/>
          </a:xfrm>
          <a:custGeom>
            <a:avLst/>
            <a:gdLst/>
            <a:ahLst/>
            <a:cxnLst/>
            <a:rect l="l" t="t" r="r" b="b"/>
            <a:pathLst>
              <a:path w="2502" h="701" extrusionOk="0">
                <a:moveTo>
                  <a:pt x="0" y="0"/>
                </a:moveTo>
                <a:lnTo>
                  <a:pt x="0" y="701"/>
                </a:lnTo>
                <a:lnTo>
                  <a:pt x="2502" y="701"/>
                </a:lnTo>
                <a:lnTo>
                  <a:pt x="2502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8" name="Google Shape;968;p14"/>
          <p:cNvSpPr/>
          <p:nvPr/>
        </p:nvSpPr>
        <p:spPr>
          <a:xfrm rot="-5400000">
            <a:off x="7701279" y="5041947"/>
            <a:ext cx="76185" cy="21337"/>
          </a:xfrm>
          <a:custGeom>
            <a:avLst/>
            <a:gdLst/>
            <a:ahLst/>
            <a:cxnLst/>
            <a:rect l="l" t="t" r="r" b="b"/>
            <a:pathLst>
              <a:path w="2503" h="701" extrusionOk="0">
                <a:moveTo>
                  <a:pt x="1" y="0"/>
                </a:moveTo>
                <a:lnTo>
                  <a:pt x="1" y="701"/>
                </a:lnTo>
                <a:lnTo>
                  <a:pt x="2503" y="701"/>
                </a:lnTo>
                <a:lnTo>
                  <a:pt x="250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9" name="Google Shape;969;p14"/>
          <p:cNvSpPr/>
          <p:nvPr/>
        </p:nvSpPr>
        <p:spPr>
          <a:xfrm rot="-5400000">
            <a:off x="7824091" y="5163568"/>
            <a:ext cx="141181" cy="52977"/>
          </a:xfrm>
          <a:custGeom>
            <a:avLst/>
            <a:gdLst/>
            <a:ahLst/>
            <a:cxnLst/>
            <a:rect l="l" t="t" r="r" b="b"/>
            <a:pathLst>
              <a:path w="4638" h="2970" extrusionOk="0">
                <a:moveTo>
                  <a:pt x="1" y="1"/>
                </a:moveTo>
                <a:lnTo>
                  <a:pt x="1" y="2970"/>
                </a:lnTo>
                <a:lnTo>
                  <a:pt x="4638" y="2970"/>
                </a:lnTo>
                <a:lnTo>
                  <a:pt x="4638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0" name="Google Shape;970;p14"/>
          <p:cNvSpPr/>
          <p:nvPr/>
        </p:nvSpPr>
        <p:spPr>
          <a:xfrm rot="-5400000">
            <a:off x="6937142" y="5013005"/>
            <a:ext cx="281273" cy="79229"/>
          </a:xfrm>
          <a:custGeom>
            <a:avLst/>
            <a:gdLst/>
            <a:ahLst/>
            <a:cxnLst/>
            <a:rect l="l" t="t" r="r" b="b"/>
            <a:pathLst>
              <a:path w="9241" h="2603" extrusionOk="0">
                <a:moveTo>
                  <a:pt x="1" y="0"/>
                </a:moveTo>
                <a:lnTo>
                  <a:pt x="1" y="2602"/>
                </a:lnTo>
                <a:lnTo>
                  <a:pt x="9241" y="2602"/>
                </a:lnTo>
                <a:lnTo>
                  <a:pt x="924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1" name="Google Shape;971;p14"/>
          <p:cNvSpPr/>
          <p:nvPr/>
        </p:nvSpPr>
        <p:spPr>
          <a:xfrm rot="-5400000">
            <a:off x="7395111" y="5103364"/>
            <a:ext cx="123881" cy="34547"/>
          </a:xfrm>
          <a:custGeom>
            <a:avLst/>
            <a:gdLst/>
            <a:ahLst/>
            <a:cxnLst/>
            <a:rect l="l" t="t" r="r" b="b"/>
            <a:pathLst>
              <a:path w="4070" h="1135" extrusionOk="0">
                <a:moveTo>
                  <a:pt x="0" y="0"/>
                </a:moveTo>
                <a:lnTo>
                  <a:pt x="0" y="1134"/>
                </a:lnTo>
                <a:lnTo>
                  <a:pt x="4070" y="1134"/>
                </a:lnTo>
                <a:lnTo>
                  <a:pt x="407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2" name="Google Shape;972;p14"/>
          <p:cNvSpPr/>
          <p:nvPr/>
        </p:nvSpPr>
        <p:spPr>
          <a:xfrm rot="-5400000">
            <a:off x="7332682" y="5233719"/>
            <a:ext cx="123881" cy="34547"/>
          </a:xfrm>
          <a:custGeom>
            <a:avLst/>
            <a:gdLst/>
            <a:ahLst/>
            <a:cxnLst/>
            <a:rect l="l" t="t" r="r" b="b"/>
            <a:pathLst>
              <a:path w="4070" h="1135" extrusionOk="0">
                <a:moveTo>
                  <a:pt x="0" y="1"/>
                </a:moveTo>
                <a:lnTo>
                  <a:pt x="0" y="1135"/>
                </a:lnTo>
                <a:lnTo>
                  <a:pt x="4070" y="1135"/>
                </a:lnTo>
                <a:lnTo>
                  <a:pt x="407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3" name="Google Shape;973;p14"/>
          <p:cNvSpPr/>
          <p:nvPr/>
        </p:nvSpPr>
        <p:spPr>
          <a:xfrm rot="-5400000">
            <a:off x="5883997" y="5385284"/>
            <a:ext cx="629313" cy="62150"/>
          </a:xfrm>
          <a:custGeom>
            <a:avLst/>
            <a:gdLst/>
            <a:ahLst/>
            <a:cxnLst/>
            <a:rect l="l" t="t" r="r" b="b"/>
            <a:pathLst>
              <a:path w="76489" h="702" extrusionOk="0">
                <a:moveTo>
                  <a:pt x="1" y="1"/>
                </a:moveTo>
                <a:lnTo>
                  <a:pt x="1" y="701"/>
                </a:lnTo>
                <a:lnTo>
                  <a:pt x="76489" y="701"/>
                </a:lnTo>
                <a:lnTo>
                  <a:pt x="7648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4" name="Google Shape;974;p14"/>
          <p:cNvSpPr/>
          <p:nvPr/>
        </p:nvSpPr>
        <p:spPr>
          <a:xfrm rot="-5400000">
            <a:off x="8689770" y="5361665"/>
            <a:ext cx="80750" cy="22950"/>
          </a:xfrm>
          <a:custGeom>
            <a:avLst/>
            <a:gdLst/>
            <a:ahLst/>
            <a:cxnLst/>
            <a:rect l="l" t="t" r="r" b="b"/>
            <a:pathLst>
              <a:path w="2470" h="702" extrusionOk="0">
                <a:moveTo>
                  <a:pt x="1" y="1"/>
                </a:moveTo>
                <a:lnTo>
                  <a:pt x="1" y="701"/>
                </a:lnTo>
                <a:lnTo>
                  <a:pt x="2469" y="701"/>
                </a:lnTo>
                <a:lnTo>
                  <a:pt x="246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5" name="Google Shape;975;p14"/>
          <p:cNvSpPr/>
          <p:nvPr/>
        </p:nvSpPr>
        <p:spPr>
          <a:xfrm rot="-5400000">
            <a:off x="8731764" y="5297609"/>
            <a:ext cx="302111" cy="85099"/>
          </a:xfrm>
          <a:custGeom>
            <a:avLst/>
            <a:gdLst/>
            <a:ahLst/>
            <a:cxnLst/>
            <a:rect l="l" t="t" r="r" b="b"/>
            <a:pathLst>
              <a:path w="9241" h="2603" extrusionOk="0">
                <a:moveTo>
                  <a:pt x="0" y="1"/>
                </a:moveTo>
                <a:lnTo>
                  <a:pt x="0" y="2602"/>
                </a:lnTo>
                <a:lnTo>
                  <a:pt x="9240" y="2602"/>
                </a:lnTo>
                <a:lnTo>
                  <a:pt x="92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6" name="Google Shape;976;p14"/>
          <p:cNvSpPr/>
          <p:nvPr/>
        </p:nvSpPr>
        <p:spPr>
          <a:xfrm rot="-5400000">
            <a:off x="9000562" y="5174929"/>
            <a:ext cx="133091" cy="38185"/>
          </a:xfrm>
          <a:custGeom>
            <a:avLst/>
            <a:gdLst/>
            <a:ahLst/>
            <a:cxnLst/>
            <a:rect l="l" t="t" r="r" b="b"/>
            <a:pathLst>
              <a:path w="4071" h="1168" extrusionOk="0">
                <a:moveTo>
                  <a:pt x="1" y="0"/>
                </a:moveTo>
                <a:lnTo>
                  <a:pt x="1" y="1168"/>
                </a:lnTo>
                <a:lnTo>
                  <a:pt x="4070" y="1168"/>
                </a:lnTo>
                <a:lnTo>
                  <a:pt x="407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7" name="Google Shape;977;p14"/>
          <p:cNvSpPr/>
          <p:nvPr/>
        </p:nvSpPr>
        <p:spPr>
          <a:xfrm rot="-5400000">
            <a:off x="7645257" y="5514070"/>
            <a:ext cx="784980" cy="22950"/>
          </a:xfrm>
          <a:custGeom>
            <a:avLst/>
            <a:gdLst/>
            <a:ahLst/>
            <a:cxnLst/>
            <a:rect l="l" t="t" r="r" b="b"/>
            <a:pathLst>
              <a:path w="22684" h="702" extrusionOk="0">
                <a:moveTo>
                  <a:pt x="1" y="1"/>
                </a:moveTo>
                <a:lnTo>
                  <a:pt x="1" y="701"/>
                </a:lnTo>
                <a:lnTo>
                  <a:pt x="22684" y="701"/>
                </a:lnTo>
                <a:lnTo>
                  <a:pt x="2268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8" name="Google Shape;978;p14"/>
          <p:cNvSpPr/>
          <p:nvPr/>
        </p:nvSpPr>
        <p:spPr>
          <a:xfrm rot="-5400000">
            <a:off x="8497707" y="5154325"/>
            <a:ext cx="181549" cy="28100"/>
          </a:xfrm>
          <a:custGeom>
            <a:avLst/>
            <a:gdLst/>
            <a:ahLst/>
            <a:cxnLst/>
            <a:rect l="l" t="t" r="r" b="b"/>
            <a:pathLst>
              <a:path w="2503" h="701" extrusionOk="0">
                <a:moveTo>
                  <a:pt x="1" y="0"/>
                </a:moveTo>
                <a:lnTo>
                  <a:pt x="1" y="701"/>
                </a:lnTo>
                <a:lnTo>
                  <a:pt x="2503" y="701"/>
                </a:lnTo>
                <a:lnTo>
                  <a:pt x="250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9" name="Google Shape;979;p14"/>
          <p:cNvSpPr/>
          <p:nvPr/>
        </p:nvSpPr>
        <p:spPr>
          <a:xfrm rot="-5400000">
            <a:off x="8129115" y="5282704"/>
            <a:ext cx="81829" cy="22917"/>
          </a:xfrm>
          <a:custGeom>
            <a:avLst/>
            <a:gdLst/>
            <a:ahLst/>
            <a:cxnLst/>
            <a:rect l="l" t="t" r="r" b="b"/>
            <a:pathLst>
              <a:path w="2503" h="701" extrusionOk="0">
                <a:moveTo>
                  <a:pt x="1" y="0"/>
                </a:moveTo>
                <a:lnTo>
                  <a:pt x="1" y="701"/>
                </a:lnTo>
                <a:lnTo>
                  <a:pt x="2502" y="701"/>
                </a:lnTo>
                <a:lnTo>
                  <a:pt x="250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0" name="Google Shape;980;p14"/>
          <p:cNvSpPr/>
          <p:nvPr/>
        </p:nvSpPr>
        <p:spPr>
          <a:xfrm rot="-5400000">
            <a:off x="1188573" y="-329599"/>
            <a:ext cx="692747" cy="28101"/>
          </a:xfrm>
          <a:custGeom>
            <a:avLst/>
            <a:gdLst/>
            <a:ahLst/>
            <a:cxnLst/>
            <a:rect l="l" t="t" r="r" b="b"/>
            <a:pathLst>
              <a:path w="24752" h="2236" extrusionOk="0">
                <a:moveTo>
                  <a:pt x="1" y="0"/>
                </a:moveTo>
                <a:lnTo>
                  <a:pt x="1" y="2235"/>
                </a:lnTo>
                <a:lnTo>
                  <a:pt x="24752" y="2235"/>
                </a:lnTo>
                <a:lnTo>
                  <a:pt x="2475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1" name="Google Shape;981;p14"/>
          <p:cNvSpPr/>
          <p:nvPr/>
        </p:nvSpPr>
        <p:spPr>
          <a:xfrm rot="-5400000">
            <a:off x="321657" y="-169966"/>
            <a:ext cx="771938" cy="22950"/>
          </a:xfrm>
          <a:custGeom>
            <a:avLst/>
            <a:gdLst/>
            <a:ahLst/>
            <a:cxnLst/>
            <a:rect l="l" t="t" r="r" b="b"/>
            <a:pathLst>
              <a:path w="2503" h="702" extrusionOk="0">
                <a:moveTo>
                  <a:pt x="0" y="1"/>
                </a:moveTo>
                <a:lnTo>
                  <a:pt x="0" y="701"/>
                </a:lnTo>
                <a:lnTo>
                  <a:pt x="2502" y="701"/>
                </a:lnTo>
                <a:lnTo>
                  <a:pt x="250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2" name="Google Shape;982;p14"/>
          <p:cNvSpPr/>
          <p:nvPr/>
        </p:nvSpPr>
        <p:spPr>
          <a:xfrm rot="-5400000">
            <a:off x="1076526" y="-311410"/>
            <a:ext cx="89653" cy="37096"/>
          </a:xfrm>
          <a:custGeom>
            <a:avLst/>
            <a:gdLst/>
            <a:ahLst/>
            <a:cxnLst/>
            <a:rect l="l" t="t" r="r" b="b"/>
            <a:pathLst>
              <a:path w="4638" h="2936" extrusionOk="0">
                <a:moveTo>
                  <a:pt x="1" y="0"/>
                </a:moveTo>
                <a:lnTo>
                  <a:pt x="1" y="2936"/>
                </a:lnTo>
                <a:lnTo>
                  <a:pt x="4637" y="2936"/>
                </a:lnTo>
                <a:lnTo>
                  <a:pt x="463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3" name="Google Shape;983;p14"/>
          <p:cNvSpPr/>
          <p:nvPr/>
        </p:nvSpPr>
        <p:spPr>
          <a:xfrm rot="-5400000">
            <a:off x="127038" y="285402"/>
            <a:ext cx="132146" cy="21377"/>
          </a:xfrm>
          <a:custGeom>
            <a:avLst/>
            <a:gdLst/>
            <a:ahLst/>
            <a:cxnLst/>
            <a:rect l="l" t="t" r="r" b="b"/>
            <a:pathLst>
              <a:path w="9241" h="2603" extrusionOk="0">
                <a:moveTo>
                  <a:pt x="0" y="0"/>
                </a:moveTo>
                <a:lnTo>
                  <a:pt x="0" y="2602"/>
                </a:lnTo>
                <a:lnTo>
                  <a:pt x="9240" y="2602"/>
                </a:lnTo>
                <a:lnTo>
                  <a:pt x="924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4" name="Google Shape;984;p14"/>
          <p:cNvSpPr/>
          <p:nvPr/>
        </p:nvSpPr>
        <p:spPr>
          <a:xfrm rot="-5400000">
            <a:off x="1779832" y="168877"/>
            <a:ext cx="113909" cy="38218"/>
          </a:xfrm>
          <a:custGeom>
            <a:avLst/>
            <a:gdLst/>
            <a:ahLst/>
            <a:cxnLst/>
            <a:rect l="l" t="t" r="r" b="b"/>
            <a:pathLst>
              <a:path w="4070" h="1169" extrusionOk="0">
                <a:moveTo>
                  <a:pt x="0" y="1"/>
                </a:moveTo>
                <a:lnTo>
                  <a:pt x="0" y="1168"/>
                </a:lnTo>
                <a:lnTo>
                  <a:pt x="4070" y="1168"/>
                </a:lnTo>
                <a:lnTo>
                  <a:pt x="407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5" name="Google Shape;985;p14"/>
          <p:cNvSpPr/>
          <p:nvPr/>
        </p:nvSpPr>
        <p:spPr>
          <a:xfrm rot="-5400000">
            <a:off x="6594662" y="5303048"/>
            <a:ext cx="531122" cy="74225"/>
          </a:xfrm>
          <a:custGeom>
            <a:avLst/>
            <a:gdLst/>
            <a:ahLst/>
            <a:cxnLst/>
            <a:rect l="l" t="t" r="r" b="b"/>
            <a:pathLst>
              <a:path w="16246" h="2603" extrusionOk="0">
                <a:moveTo>
                  <a:pt x="0" y="1"/>
                </a:moveTo>
                <a:lnTo>
                  <a:pt x="0" y="2602"/>
                </a:lnTo>
                <a:lnTo>
                  <a:pt x="16245" y="2602"/>
                </a:lnTo>
                <a:lnTo>
                  <a:pt x="1624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6" name="Google Shape;986;p14"/>
          <p:cNvSpPr/>
          <p:nvPr/>
        </p:nvSpPr>
        <p:spPr>
          <a:xfrm rot="-5400000">
            <a:off x="1836010" y="-222978"/>
            <a:ext cx="174944" cy="32550"/>
          </a:xfrm>
          <a:custGeom>
            <a:avLst/>
            <a:gdLst/>
            <a:ahLst/>
            <a:cxnLst/>
            <a:rect l="l" t="t" r="r" b="b"/>
            <a:pathLst>
              <a:path w="8174" h="1302" extrusionOk="0">
                <a:moveTo>
                  <a:pt x="1" y="1"/>
                </a:moveTo>
                <a:lnTo>
                  <a:pt x="1" y="1302"/>
                </a:lnTo>
                <a:lnTo>
                  <a:pt x="8173" y="1302"/>
                </a:lnTo>
                <a:lnTo>
                  <a:pt x="817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 2">
  <p:cSld name="TITLE_ONLY_1_1">
    <p:spTree>
      <p:nvGrpSpPr>
        <p:cNvPr id="1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Google Shape;988;p15"/>
          <p:cNvSpPr txBox="1">
            <a:spLocks noGrp="1"/>
          </p:cNvSpPr>
          <p:nvPr>
            <p:ph type="title"/>
          </p:nvPr>
        </p:nvSpPr>
        <p:spPr>
          <a:xfrm>
            <a:off x="1536300" y="347425"/>
            <a:ext cx="6071400" cy="5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989" name="Google Shape;989;p15"/>
          <p:cNvSpPr/>
          <p:nvPr/>
        </p:nvSpPr>
        <p:spPr>
          <a:xfrm>
            <a:off x="79345" y="1617346"/>
            <a:ext cx="131316" cy="21090"/>
          </a:xfrm>
          <a:custGeom>
            <a:avLst/>
            <a:gdLst/>
            <a:ahLst/>
            <a:cxnLst/>
            <a:rect l="l" t="t" r="r" b="b"/>
            <a:pathLst>
              <a:path w="4371" h="702" extrusionOk="0">
                <a:moveTo>
                  <a:pt x="0" y="1"/>
                </a:moveTo>
                <a:lnTo>
                  <a:pt x="0" y="701"/>
                </a:lnTo>
                <a:lnTo>
                  <a:pt x="4370" y="701"/>
                </a:lnTo>
                <a:lnTo>
                  <a:pt x="4370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0" name="Google Shape;990;p15"/>
          <p:cNvSpPr/>
          <p:nvPr/>
        </p:nvSpPr>
        <p:spPr>
          <a:xfrm>
            <a:off x="173039" y="3976608"/>
            <a:ext cx="244576" cy="39085"/>
          </a:xfrm>
          <a:custGeom>
            <a:avLst/>
            <a:gdLst/>
            <a:ahLst/>
            <a:cxnLst/>
            <a:rect l="l" t="t" r="r" b="b"/>
            <a:pathLst>
              <a:path w="8141" h="1301" extrusionOk="0">
                <a:moveTo>
                  <a:pt x="1" y="0"/>
                </a:moveTo>
                <a:lnTo>
                  <a:pt x="1" y="1301"/>
                </a:lnTo>
                <a:lnTo>
                  <a:pt x="8140" y="1301"/>
                </a:lnTo>
                <a:lnTo>
                  <a:pt x="8140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1" name="Google Shape;991;p15"/>
          <p:cNvSpPr/>
          <p:nvPr/>
        </p:nvSpPr>
        <p:spPr>
          <a:xfrm>
            <a:off x="-161975" y="4738449"/>
            <a:ext cx="489062" cy="34073"/>
          </a:xfrm>
          <a:custGeom>
            <a:avLst/>
            <a:gdLst/>
            <a:ahLst/>
            <a:cxnLst/>
            <a:rect l="l" t="t" r="r" b="b"/>
            <a:pathLst>
              <a:path w="16279" h="2603" extrusionOk="0">
                <a:moveTo>
                  <a:pt x="0" y="0"/>
                </a:moveTo>
                <a:lnTo>
                  <a:pt x="0" y="2602"/>
                </a:lnTo>
                <a:lnTo>
                  <a:pt x="16278" y="2602"/>
                </a:lnTo>
                <a:lnTo>
                  <a:pt x="1627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2" name="Google Shape;992;p15"/>
          <p:cNvSpPr/>
          <p:nvPr/>
        </p:nvSpPr>
        <p:spPr>
          <a:xfrm>
            <a:off x="-275972" y="539955"/>
            <a:ext cx="215495" cy="34098"/>
          </a:xfrm>
          <a:custGeom>
            <a:avLst/>
            <a:gdLst/>
            <a:ahLst/>
            <a:cxnLst/>
            <a:rect l="l" t="t" r="r" b="b"/>
            <a:pathLst>
              <a:path w="7173" h="1135" extrusionOk="0">
                <a:moveTo>
                  <a:pt x="0" y="0"/>
                </a:moveTo>
                <a:lnTo>
                  <a:pt x="0" y="1134"/>
                </a:lnTo>
                <a:lnTo>
                  <a:pt x="7172" y="1134"/>
                </a:lnTo>
                <a:lnTo>
                  <a:pt x="7172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3" name="Google Shape;993;p15"/>
          <p:cNvSpPr/>
          <p:nvPr/>
        </p:nvSpPr>
        <p:spPr>
          <a:xfrm>
            <a:off x="8950185" y="3077804"/>
            <a:ext cx="215495" cy="34098"/>
          </a:xfrm>
          <a:custGeom>
            <a:avLst/>
            <a:gdLst/>
            <a:ahLst/>
            <a:cxnLst/>
            <a:rect l="l" t="t" r="r" b="b"/>
            <a:pathLst>
              <a:path w="7173" h="1135" extrusionOk="0">
                <a:moveTo>
                  <a:pt x="0" y="1"/>
                </a:moveTo>
                <a:lnTo>
                  <a:pt x="0" y="1135"/>
                </a:lnTo>
                <a:lnTo>
                  <a:pt x="7172" y="1135"/>
                </a:lnTo>
                <a:lnTo>
                  <a:pt x="7172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4" name="Google Shape;994;p15"/>
          <p:cNvSpPr/>
          <p:nvPr/>
        </p:nvSpPr>
        <p:spPr>
          <a:xfrm>
            <a:off x="9120388" y="2068052"/>
            <a:ext cx="75196" cy="21060"/>
          </a:xfrm>
          <a:custGeom>
            <a:avLst/>
            <a:gdLst/>
            <a:ahLst/>
            <a:cxnLst/>
            <a:rect l="l" t="t" r="r" b="b"/>
            <a:pathLst>
              <a:path w="2503" h="701" extrusionOk="0">
                <a:moveTo>
                  <a:pt x="0" y="0"/>
                </a:moveTo>
                <a:lnTo>
                  <a:pt x="0" y="701"/>
                </a:lnTo>
                <a:lnTo>
                  <a:pt x="2502" y="701"/>
                </a:lnTo>
                <a:lnTo>
                  <a:pt x="2502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5" name="Google Shape;995;p15"/>
          <p:cNvSpPr/>
          <p:nvPr/>
        </p:nvSpPr>
        <p:spPr>
          <a:xfrm>
            <a:off x="8682788" y="3830274"/>
            <a:ext cx="131316" cy="21090"/>
          </a:xfrm>
          <a:custGeom>
            <a:avLst/>
            <a:gdLst/>
            <a:ahLst/>
            <a:cxnLst/>
            <a:rect l="l" t="t" r="r" b="b"/>
            <a:pathLst>
              <a:path w="4371" h="702" extrusionOk="0">
                <a:moveTo>
                  <a:pt x="0" y="1"/>
                </a:moveTo>
                <a:lnTo>
                  <a:pt x="0" y="701"/>
                </a:lnTo>
                <a:lnTo>
                  <a:pt x="4370" y="701"/>
                </a:lnTo>
                <a:lnTo>
                  <a:pt x="4370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6" name="Google Shape;996;p15"/>
          <p:cNvSpPr/>
          <p:nvPr/>
        </p:nvSpPr>
        <p:spPr>
          <a:xfrm>
            <a:off x="8892584" y="268833"/>
            <a:ext cx="245537" cy="39115"/>
          </a:xfrm>
          <a:custGeom>
            <a:avLst/>
            <a:gdLst/>
            <a:ahLst/>
            <a:cxnLst/>
            <a:rect l="l" t="t" r="r" b="b"/>
            <a:pathLst>
              <a:path w="8173" h="1302" extrusionOk="0">
                <a:moveTo>
                  <a:pt x="0" y="0"/>
                </a:moveTo>
                <a:lnTo>
                  <a:pt x="0" y="1301"/>
                </a:lnTo>
                <a:lnTo>
                  <a:pt x="8173" y="1301"/>
                </a:lnTo>
                <a:lnTo>
                  <a:pt x="8173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7" name="Google Shape;997;p15"/>
          <p:cNvSpPr/>
          <p:nvPr/>
        </p:nvSpPr>
        <p:spPr>
          <a:xfrm rot="10800000" flipH="1">
            <a:off x="8979975" y="1725600"/>
            <a:ext cx="489092" cy="35128"/>
          </a:xfrm>
          <a:custGeom>
            <a:avLst/>
            <a:gdLst/>
            <a:ahLst/>
            <a:cxnLst/>
            <a:rect l="l" t="t" r="r" b="b"/>
            <a:pathLst>
              <a:path w="19248" h="1869" extrusionOk="0">
                <a:moveTo>
                  <a:pt x="0" y="0"/>
                </a:moveTo>
                <a:lnTo>
                  <a:pt x="0" y="1868"/>
                </a:lnTo>
                <a:lnTo>
                  <a:pt x="19247" y="1868"/>
                </a:lnTo>
                <a:lnTo>
                  <a:pt x="19247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8" name="Google Shape;998;p15"/>
          <p:cNvSpPr/>
          <p:nvPr/>
        </p:nvSpPr>
        <p:spPr>
          <a:xfrm>
            <a:off x="9280675" y="525238"/>
            <a:ext cx="245584" cy="77173"/>
          </a:xfrm>
          <a:custGeom>
            <a:avLst/>
            <a:gdLst/>
            <a:ahLst/>
            <a:cxnLst/>
            <a:rect l="l" t="t" r="r" b="b"/>
            <a:pathLst>
              <a:path w="16280" h="2569" extrusionOk="0">
                <a:moveTo>
                  <a:pt x="1" y="0"/>
                </a:moveTo>
                <a:lnTo>
                  <a:pt x="1" y="2569"/>
                </a:lnTo>
                <a:lnTo>
                  <a:pt x="16279" y="2569"/>
                </a:lnTo>
                <a:lnTo>
                  <a:pt x="16279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9" name="Google Shape;999;p15"/>
          <p:cNvSpPr/>
          <p:nvPr/>
        </p:nvSpPr>
        <p:spPr>
          <a:xfrm>
            <a:off x="201939" y="2302482"/>
            <a:ext cx="216486" cy="35120"/>
          </a:xfrm>
          <a:custGeom>
            <a:avLst/>
            <a:gdLst/>
            <a:ahLst/>
            <a:cxnLst/>
            <a:rect l="l" t="t" r="r" b="b"/>
            <a:pathLst>
              <a:path w="7206" h="1169" extrusionOk="0">
                <a:moveTo>
                  <a:pt x="0" y="1"/>
                </a:moveTo>
                <a:lnTo>
                  <a:pt x="0" y="1168"/>
                </a:lnTo>
                <a:lnTo>
                  <a:pt x="7205" y="1168"/>
                </a:lnTo>
                <a:lnTo>
                  <a:pt x="7205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0" name="Google Shape;1000;p15"/>
          <p:cNvSpPr/>
          <p:nvPr/>
        </p:nvSpPr>
        <p:spPr>
          <a:xfrm>
            <a:off x="8703506" y="1474307"/>
            <a:ext cx="215495" cy="35090"/>
          </a:xfrm>
          <a:custGeom>
            <a:avLst/>
            <a:gdLst/>
            <a:ahLst/>
            <a:cxnLst/>
            <a:rect l="l" t="t" r="r" b="b"/>
            <a:pathLst>
              <a:path w="7173" h="1168" extrusionOk="0">
                <a:moveTo>
                  <a:pt x="0" y="0"/>
                </a:moveTo>
                <a:lnTo>
                  <a:pt x="0" y="1168"/>
                </a:lnTo>
                <a:lnTo>
                  <a:pt x="7172" y="1168"/>
                </a:lnTo>
                <a:lnTo>
                  <a:pt x="7172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1" name="Google Shape;1001;p15"/>
          <p:cNvSpPr/>
          <p:nvPr/>
        </p:nvSpPr>
        <p:spPr>
          <a:xfrm>
            <a:off x="9064577" y="3769606"/>
            <a:ext cx="743612" cy="68166"/>
          </a:xfrm>
          <a:custGeom>
            <a:avLst/>
            <a:gdLst/>
            <a:ahLst/>
            <a:cxnLst/>
            <a:rect l="l" t="t" r="r" b="b"/>
            <a:pathLst>
              <a:path w="24752" h="2269" extrusionOk="0">
                <a:moveTo>
                  <a:pt x="1" y="1"/>
                </a:moveTo>
                <a:lnTo>
                  <a:pt x="1" y="2269"/>
                </a:lnTo>
                <a:lnTo>
                  <a:pt x="24752" y="2269"/>
                </a:lnTo>
                <a:lnTo>
                  <a:pt x="24752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2" name="Google Shape;1002;p15"/>
          <p:cNvSpPr/>
          <p:nvPr/>
        </p:nvSpPr>
        <p:spPr>
          <a:xfrm>
            <a:off x="-599381" y="3408884"/>
            <a:ext cx="139307" cy="39115"/>
          </a:xfrm>
          <a:custGeom>
            <a:avLst/>
            <a:gdLst/>
            <a:ahLst/>
            <a:cxnLst/>
            <a:rect l="l" t="t" r="r" b="b"/>
            <a:pathLst>
              <a:path w="4637" h="1302" extrusionOk="0">
                <a:moveTo>
                  <a:pt x="0" y="0"/>
                </a:moveTo>
                <a:lnTo>
                  <a:pt x="0" y="1301"/>
                </a:lnTo>
                <a:lnTo>
                  <a:pt x="4637" y="1301"/>
                </a:lnTo>
                <a:lnTo>
                  <a:pt x="4637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3" name="Google Shape;1003;p15"/>
          <p:cNvSpPr/>
          <p:nvPr/>
        </p:nvSpPr>
        <p:spPr>
          <a:xfrm>
            <a:off x="-449428" y="3470004"/>
            <a:ext cx="328755" cy="56149"/>
          </a:xfrm>
          <a:custGeom>
            <a:avLst/>
            <a:gdLst/>
            <a:ahLst/>
            <a:cxnLst/>
            <a:rect l="l" t="t" r="r" b="b"/>
            <a:pathLst>
              <a:path w="10943" h="1869" extrusionOk="0">
                <a:moveTo>
                  <a:pt x="1" y="1"/>
                </a:moveTo>
                <a:lnTo>
                  <a:pt x="1" y="1869"/>
                </a:lnTo>
                <a:lnTo>
                  <a:pt x="10942" y="1869"/>
                </a:lnTo>
                <a:lnTo>
                  <a:pt x="10942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4" name="Google Shape;1004;p15"/>
          <p:cNvSpPr/>
          <p:nvPr/>
        </p:nvSpPr>
        <p:spPr>
          <a:xfrm>
            <a:off x="-455438" y="2668798"/>
            <a:ext cx="681484" cy="21090"/>
          </a:xfrm>
          <a:custGeom>
            <a:avLst/>
            <a:gdLst/>
            <a:ahLst/>
            <a:cxnLst/>
            <a:rect l="l" t="t" r="r" b="b"/>
            <a:pathLst>
              <a:path w="22684" h="702" extrusionOk="0">
                <a:moveTo>
                  <a:pt x="1" y="1"/>
                </a:moveTo>
                <a:lnTo>
                  <a:pt x="1" y="701"/>
                </a:lnTo>
                <a:lnTo>
                  <a:pt x="22683" y="701"/>
                </a:lnTo>
                <a:lnTo>
                  <a:pt x="22683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5" name="Google Shape;1005;p15"/>
          <p:cNvSpPr/>
          <p:nvPr/>
        </p:nvSpPr>
        <p:spPr>
          <a:xfrm>
            <a:off x="-334187" y="2767998"/>
            <a:ext cx="74205" cy="21090"/>
          </a:xfrm>
          <a:custGeom>
            <a:avLst/>
            <a:gdLst/>
            <a:ahLst/>
            <a:cxnLst/>
            <a:rect l="l" t="t" r="r" b="b"/>
            <a:pathLst>
              <a:path w="2470" h="702" extrusionOk="0">
                <a:moveTo>
                  <a:pt x="1" y="1"/>
                </a:moveTo>
                <a:lnTo>
                  <a:pt x="1" y="701"/>
                </a:lnTo>
                <a:lnTo>
                  <a:pt x="2469" y="701"/>
                </a:lnTo>
                <a:lnTo>
                  <a:pt x="2469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6" name="Google Shape;1006;p15"/>
          <p:cNvSpPr/>
          <p:nvPr/>
        </p:nvSpPr>
        <p:spPr>
          <a:xfrm>
            <a:off x="-662882" y="2571580"/>
            <a:ext cx="75196" cy="21090"/>
          </a:xfrm>
          <a:custGeom>
            <a:avLst/>
            <a:gdLst/>
            <a:ahLst/>
            <a:cxnLst/>
            <a:rect l="l" t="t" r="r" b="b"/>
            <a:pathLst>
              <a:path w="2503" h="702" extrusionOk="0">
                <a:moveTo>
                  <a:pt x="1" y="1"/>
                </a:moveTo>
                <a:lnTo>
                  <a:pt x="1" y="701"/>
                </a:lnTo>
                <a:lnTo>
                  <a:pt x="2502" y="701"/>
                </a:lnTo>
                <a:lnTo>
                  <a:pt x="2502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7" name="Google Shape;1007;p15"/>
          <p:cNvSpPr/>
          <p:nvPr/>
        </p:nvSpPr>
        <p:spPr>
          <a:xfrm>
            <a:off x="-492511" y="2978446"/>
            <a:ext cx="75196" cy="21090"/>
          </a:xfrm>
          <a:custGeom>
            <a:avLst/>
            <a:gdLst/>
            <a:ahLst/>
            <a:cxnLst/>
            <a:rect l="l" t="t" r="r" b="b"/>
            <a:pathLst>
              <a:path w="2503" h="702" extrusionOk="0">
                <a:moveTo>
                  <a:pt x="0" y="1"/>
                </a:moveTo>
                <a:lnTo>
                  <a:pt x="0" y="701"/>
                </a:lnTo>
                <a:lnTo>
                  <a:pt x="2502" y="701"/>
                </a:lnTo>
                <a:lnTo>
                  <a:pt x="2502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8" name="Google Shape;1008;p15"/>
          <p:cNvSpPr/>
          <p:nvPr/>
        </p:nvSpPr>
        <p:spPr>
          <a:xfrm>
            <a:off x="-492506" y="1453270"/>
            <a:ext cx="276631" cy="77179"/>
          </a:xfrm>
          <a:custGeom>
            <a:avLst/>
            <a:gdLst/>
            <a:ahLst/>
            <a:cxnLst/>
            <a:rect l="l" t="t" r="r" b="b"/>
            <a:pathLst>
              <a:path w="9208" h="2569" extrusionOk="0">
                <a:moveTo>
                  <a:pt x="1" y="0"/>
                </a:moveTo>
                <a:lnTo>
                  <a:pt x="1" y="2569"/>
                </a:lnTo>
                <a:lnTo>
                  <a:pt x="9207" y="2569"/>
                </a:lnTo>
                <a:lnTo>
                  <a:pt x="9207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9" name="Google Shape;1009;p15"/>
          <p:cNvSpPr/>
          <p:nvPr/>
        </p:nvSpPr>
        <p:spPr>
          <a:xfrm>
            <a:off x="-382285" y="2874229"/>
            <a:ext cx="122303" cy="34098"/>
          </a:xfrm>
          <a:custGeom>
            <a:avLst/>
            <a:gdLst/>
            <a:ahLst/>
            <a:cxnLst/>
            <a:rect l="l" t="t" r="r" b="b"/>
            <a:pathLst>
              <a:path w="4071" h="1135" extrusionOk="0">
                <a:moveTo>
                  <a:pt x="1" y="1"/>
                </a:moveTo>
                <a:lnTo>
                  <a:pt x="1" y="1135"/>
                </a:lnTo>
                <a:lnTo>
                  <a:pt x="4070" y="1135"/>
                </a:lnTo>
                <a:lnTo>
                  <a:pt x="4070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0" name="Google Shape;1010;p15"/>
          <p:cNvSpPr/>
          <p:nvPr/>
        </p:nvSpPr>
        <p:spPr>
          <a:xfrm>
            <a:off x="8685602" y="4294925"/>
            <a:ext cx="378226" cy="34076"/>
          </a:xfrm>
          <a:custGeom>
            <a:avLst/>
            <a:gdLst/>
            <a:ahLst/>
            <a:cxnLst/>
            <a:rect l="l" t="t" r="r" b="b"/>
            <a:pathLst>
              <a:path w="4071" h="1135" extrusionOk="0">
                <a:moveTo>
                  <a:pt x="1" y="0"/>
                </a:moveTo>
                <a:lnTo>
                  <a:pt x="1" y="1134"/>
                </a:lnTo>
                <a:lnTo>
                  <a:pt x="4070" y="1134"/>
                </a:lnTo>
                <a:lnTo>
                  <a:pt x="4070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1" name="Google Shape;1011;p15"/>
          <p:cNvSpPr/>
          <p:nvPr/>
        </p:nvSpPr>
        <p:spPr>
          <a:xfrm>
            <a:off x="9120405" y="4899781"/>
            <a:ext cx="75166" cy="21090"/>
          </a:xfrm>
          <a:custGeom>
            <a:avLst/>
            <a:gdLst/>
            <a:ahLst/>
            <a:cxnLst/>
            <a:rect l="l" t="t" r="r" b="b"/>
            <a:pathLst>
              <a:path w="2502" h="702" extrusionOk="0">
                <a:moveTo>
                  <a:pt x="0" y="1"/>
                </a:moveTo>
                <a:lnTo>
                  <a:pt x="0" y="701"/>
                </a:lnTo>
                <a:lnTo>
                  <a:pt x="2502" y="701"/>
                </a:lnTo>
                <a:lnTo>
                  <a:pt x="2502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2" name="Google Shape;1012;p15"/>
          <p:cNvSpPr/>
          <p:nvPr/>
        </p:nvSpPr>
        <p:spPr>
          <a:xfrm>
            <a:off x="9445184" y="4448791"/>
            <a:ext cx="75196" cy="21090"/>
          </a:xfrm>
          <a:custGeom>
            <a:avLst/>
            <a:gdLst/>
            <a:ahLst/>
            <a:cxnLst/>
            <a:rect l="l" t="t" r="r" b="b"/>
            <a:pathLst>
              <a:path w="2503" h="702" extrusionOk="0">
                <a:moveTo>
                  <a:pt x="0" y="1"/>
                </a:moveTo>
                <a:lnTo>
                  <a:pt x="0" y="701"/>
                </a:lnTo>
                <a:lnTo>
                  <a:pt x="2502" y="701"/>
                </a:lnTo>
                <a:lnTo>
                  <a:pt x="2502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3" name="Google Shape;1013;p15"/>
          <p:cNvSpPr/>
          <p:nvPr/>
        </p:nvSpPr>
        <p:spPr>
          <a:xfrm>
            <a:off x="8646909" y="2114115"/>
            <a:ext cx="328725" cy="56149"/>
          </a:xfrm>
          <a:custGeom>
            <a:avLst/>
            <a:gdLst/>
            <a:ahLst/>
            <a:cxnLst/>
            <a:rect l="l" t="t" r="r" b="b"/>
            <a:pathLst>
              <a:path w="10942" h="1869" extrusionOk="0">
                <a:moveTo>
                  <a:pt x="0" y="0"/>
                </a:moveTo>
                <a:lnTo>
                  <a:pt x="0" y="1868"/>
                </a:lnTo>
                <a:lnTo>
                  <a:pt x="10941" y="1868"/>
                </a:lnTo>
                <a:lnTo>
                  <a:pt x="10941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4" name="Google Shape;1014;p15"/>
          <p:cNvSpPr/>
          <p:nvPr/>
        </p:nvSpPr>
        <p:spPr>
          <a:xfrm>
            <a:off x="8691100" y="849238"/>
            <a:ext cx="139295" cy="67176"/>
          </a:xfrm>
          <a:custGeom>
            <a:avLst/>
            <a:gdLst/>
            <a:ahLst/>
            <a:cxnLst/>
            <a:rect l="l" t="t" r="r" b="b"/>
            <a:pathLst>
              <a:path w="4637" h="2936" extrusionOk="0">
                <a:moveTo>
                  <a:pt x="0" y="0"/>
                </a:moveTo>
                <a:lnTo>
                  <a:pt x="0" y="2936"/>
                </a:lnTo>
                <a:lnTo>
                  <a:pt x="4637" y="2936"/>
                </a:lnTo>
                <a:lnTo>
                  <a:pt x="4637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5" name="Google Shape;1015;p15"/>
          <p:cNvSpPr/>
          <p:nvPr/>
        </p:nvSpPr>
        <p:spPr>
          <a:xfrm>
            <a:off x="8718829" y="579373"/>
            <a:ext cx="154358" cy="43111"/>
          </a:xfrm>
          <a:custGeom>
            <a:avLst/>
            <a:gdLst/>
            <a:ahLst/>
            <a:cxnLst/>
            <a:rect l="l" t="t" r="r" b="b"/>
            <a:pathLst>
              <a:path w="5138" h="1435" extrusionOk="0">
                <a:moveTo>
                  <a:pt x="1" y="1"/>
                </a:moveTo>
                <a:lnTo>
                  <a:pt x="1" y="1435"/>
                </a:lnTo>
                <a:lnTo>
                  <a:pt x="5138" y="1435"/>
                </a:lnTo>
                <a:lnTo>
                  <a:pt x="5138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6" name="Google Shape;1016;p15"/>
          <p:cNvSpPr/>
          <p:nvPr/>
        </p:nvSpPr>
        <p:spPr>
          <a:xfrm>
            <a:off x="8736412" y="4736095"/>
            <a:ext cx="276601" cy="78201"/>
          </a:xfrm>
          <a:custGeom>
            <a:avLst/>
            <a:gdLst/>
            <a:ahLst/>
            <a:cxnLst/>
            <a:rect l="l" t="t" r="r" b="b"/>
            <a:pathLst>
              <a:path w="9207" h="2603" extrusionOk="0">
                <a:moveTo>
                  <a:pt x="0" y="0"/>
                </a:moveTo>
                <a:lnTo>
                  <a:pt x="0" y="2602"/>
                </a:lnTo>
                <a:lnTo>
                  <a:pt x="9207" y="2602"/>
                </a:lnTo>
                <a:lnTo>
                  <a:pt x="9207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7" name="Google Shape;1017;p15"/>
          <p:cNvSpPr/>
          <p:nvPr/>
        </p:nvSpPr>
        <p:spPr>
          <a:xfrm>
            <a:off x="12875" y="1913460"/>
            <a:ext cx="139319" cy="56148"/>
          </a:xfrm>
          <a:custGeom>
            <a:avLst/>
            <a:gdLst/>
            <a:ahLst/>
            <a:cxnLst/>
            <a:rect l="l" t="t" r="r" b="b"/>
            <a:pathLst>
              <a:path w="4637" h="2970" extrusionOk="0">
                <a:moveTo>
                  <a:pt x="0" y="1"/>
                </a:moveTo>
                <a:lnTo>
                  <a:pt x="0" y="2969"/>
                </a:lnTo>
                <a:lnTo>
                  <a:pt x="4637" y="2969"/>
                </a:lnTo>
                <a:lnTo>
                  <a:pt x="463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8" name="Google Shape;1018;p15"/>
          <p:cNvSpPr/>
          <p:nvPr/>
        </p:nvSpPr>
        <p:spPr>
          <a:xfrm>
            <a:off x="-116044" y="1179144"/>
            <a:ext cx="122273" cy="35120"/>
          </a:xfrm>
          <a:custGeom>
            <a:avLst/>
            <a:gdLst/>
            <a:ahLst/>
            <a:cxnLst/>
            <a:rect l="l" t="t" r="r" b="b"/>
            <a:pathLst>
              <a:path w="4070" h="1169" extrusionOk="0">
                <a:moveTo>
                  <a:pt x="0" y="1"/>
                </a:moveTo>
                <a:lnTo>
                  <a:pt x="0" y="1168"/>
                </a:lnTo>
                <a:lnTo>
                  <a:pt x="4070" y="1168"/>
                </a:lnTo>
                <a:lnTo>
                  <a:pt x="4070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9" name="Google Shape;1019;p15"/>
          <p:cNvSpPr/>
          <p:nvPr/>
        </p:nvSpPr>
        <p:spPr>
          <a:xfrm>
            <a:off x="-284612" y="4452704"/>
            <a:ext cx="271592" cy="55146"/>
          </a:xfrm>
          <a:custGeom>
            <a:avLst/>
            <a:gdLst/>
            <a:ahLst/>
            <a:cxnLst/>
            <a:rect l="l" t="t" r="r" b="b"/>
            <a:pathLst>
              <a:path w="9041" h="4137" extrusionOk="0">
                <a:moveTo>
                  <a:pt x="0" y="0"/>
                </a:moveTo>
                <a:lnTo>
                  <a:pt x="0" y="4137"/>
                </a:lnTo>
                <a:lnTo>
                  <a:pt x="9040" y="4137"/>
                </a:lnTo>
                <a:lnTo>
                  <a:pt x="9040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0" name="Google Shape;1020;p15"/>
          <p:cNvSpPr/>
          <p:nvPr/>
        </p:nvSpPr>
        <p:spPr>
          <a:xfrm>
            <a:off x="334296" y="5065300"/>
            <a:ext cx="181554" cy="52950"/>
          </a:xfrm>
          <a:custGeom>
            <a:avLst/>
            <a:gdLst/>
            <a:ahLst/>
            <a:cxnLst/>
            <a:rect l="l" t="t" r="r" b="b"/>
            <a:pathLst>
              <a:path w="3971" h="1836" extrusionOk="0">
                <a:moveTo>
                  <a:pt x="1" y="1"/>
                </a:moveTo>
                <a:lnTo>
                  <a:pt x="1" y="1835"/>
                </a:lnTo>
                <a:lnTo>
                  <a:pt x="3970" y="1835"/>
                </a:lnTo>
                <a:lnTo>
                  <a:pt x="3970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1" name="Google Shape;1021;p15"/>
          <p:cNvSpPr/>
          <p:nvPr/>
        </p:nvSpPr>
        <p:spPr>
          <a:xfrm>
            <a:off x="-83258" y="977374"/>
            <a:ext cx="298720" cy="32987"/>
          </a:xfrm>
          <a:custGeom>
            <a:avLst/>
            <a:gdLst/>
            <a:ahLst/>
            <a:cxnLst/>
            <a:rect l="l" t="t" r="r" b="b"/>
            <a:pathLst>
              <a:path w="10041" h="1268" extrusionOk="0">
                <a:moveTo>
                  <a:pt x="0" y="0"/>
                </a:moveTo>
                <a:lnTo>
                  <a:pt x="0" y="1268"/>
                </a:lnTo>
                <a:lnTo>
                  <a:pt x="10041" y="1268"/>
                </a:lnTo>
                <a:lnTo>
                  <a:pt x="10041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2" name="Google Shape;1022;p15"/>
          <p:cNvSpPr/>
          <p:nvPr/>
        </p:nvSpPr>
        <p:spPr>
          <a:xfrm>
            <a:off x="-180425" y="2474793"/>
            <a:ext cx="614308" cy="66859"/>
          </a:xfrm>
          <a:custGeom>
            <a:avLst/>
            <a:gdLst/>
            <a:ahLst/>
            <a:cxnLst/>
            <a:rect l="l" t="t" r="r" b="b"/>
            <a:pathLst>
              <a:path w="20649" h="2570" extrusionOk="0">
                <a:moveTo>
                  <a:pt x="0" y="1"/>
                </a:moveTo>
                <a:lnTo>
                  <a:pt x="0" y="2569"/>
                </a:lnTo>
                <a:lnTo>
                  <a:pt x="20648" y="2569"/>
                </a:lnTo>
                <a:lnTo>
                  <a:pt x="20648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3" name="Google Shape;1023;p15"/>
          <p:cNvSpPr/>
          <p:nvPr/>
        </p:nvSpPr>
        <p:spPr>
          <a:xfrm>
            <a:off x="-1110780" y="205955"/>
            <a:ext cx="1685100" cy="52965"/>
          </a:xfrm>
          <a:custGeom>
            <a:avLst/>
            <a:gdLst/>
            <a:ahLst/>
            <a:cxnLst/>
            <a:rect l="l" t="t" r="r" b="b"/>
            <a:pathLst>
              <a:path w="56642" h="4037" extrusionOk="0">
                <a:moveTo>
                  <a:pt x="1" y="0"/>
                </a:moveTo>
                <a:lnTo>
                  <a:pt x="1" y="4036"/>
                </a:lnTo>
                <a:lnTo>
                  <a:pt x="56641" y="4036"/>
                </a:lnTo>
                <a:lnTo>
                  <a:pt x="56641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4" name="Google Shape;1024;p15"/>
          <p:cNvSpPr/>
          <p:nvPr/>
        </p:nvSpPr>
        <p:spPr>
          <a:xfrm>
            <a:off x="-182595" y="1310198"/>
            <a:ext cx="298720" cy="32129"/>
          </a:xfrm>
          <a:custGeom>
            <a:avLst/>
            <a:gdLst/>
            <a:ahLst/>
            <a:cxnLst/>
            <a:rect l="l" t="t" r="r" b="b"/>
            <a:pathLst>
              <a:path w="10041" h="1235" extrusionOk="0">
                <a:moveTo>
                  <a:pt x="0" y="0"/>
                </a:moveTo>
                <a:lnTo>
                  <a:pt x="0" y="1234"/>
                </a:lnTo>
                <a:lnTo>
                  <a:pt x="10041" y="1234"/>
                </a:lnTo>
                <a:lnTo>
                  <a:pt x="10041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5" name="Google Shape;1025;p15"/>
          <p:cNvSpPr/>
          <p:nvPr/>
        </p:nvSpPr>
        <p:spPr>
          <a:xfrm>
            <a:off x="-99635" y="4309604"/>
            <a:ext cx="489269" cy="52967"/>
          </a:xfrm>
          <a:custGeom>
            <a:avLst/>
            <a:gdLst/>
            <a:ahLst/>
            <a:cxnLst/>
            <a:rect l="l" t="t" r="r" b="b"/>
            <a:pathLst>
              <a:path w="16446" h="2036" extrusionOk="0">
                <a:moveTo>
                  <a:pt x="0" y="0"/>
                </a:moveTo>
                <a:lnTo>
                  <a:pt x="0" y="2035"/>
                </a:lnTo>
                <a:lnTo>
                  <a:pt x="16445" y="2035"/>
                </a:lnTo>
                <a:lnTo>
                  <a:pt x="16445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6" name="Google Shape;1026;p15"/>
          <p:cNvSpPr/>
          <p:nvPr/>
        </p:nvSpPr>
        <p:spPr>
          <a:xfrm>
            <a:off x="-565754" y="748808"/>
            <a:ext cx="489269" cy="53825"/>
          </a:xfrm>
          <a:custGeom>
            <a:avLst/>
            <a:gdLst/>
            <a:ahLst/>
            <a:cxnLst/>
            <a:rect l="l" t="t" r="r" b="b"/>
            <a:pathLst>
              <a:path w="16446" h="2069" extrusionOk="0">
                <a:moveTo>
                  <a:pt x="0" y="0"/>
                </a:moveTo>
                <a:lnTo>
                  <a:pt x="0" y="2068"/>
                </a:lnTo>
                <a:lnTo>
                  <a:pt x="16445" y="2068"/>
                </a:lnTo>
                <a:lnTo>
                  <a:pt x="16445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7" name="Google Shape;1027;p15"/>
          <p:cNvSpPr/>
          <p:nvPr/>
        </p:nvSpPr>
        <p:spPr>
          <a:xfrm>
            <a:off x="-451780" y="3586336"/>
            <a:ext cx="297728" cy="52967"/>
          </a:xfrm>
          <a:custGeom>
            <a:avLst/>
            <a:gdLst/>
            <a:ahLst/>
            <a:cxnLst/>
            <a:rect l="l" t="t" r="r" b="b"/>
            <a:pathLst>
              <a:path w="45734" h="3537" extrusionOk="0">
                <a:moveTo>
                  <a:pt x="1" y="1"/>
                </a:moveTo>
                <a:lnTo>
                  <a:pt x="1" y="3537"/>
                </a:lnTo>
                <a:lnTo>
                  <a:pt x="45733" y="3537"/>
                </a:lnTo>
                <a:lnTo>
                  <a:pt x="45733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8" name="Google Shape;1028;p15"/>
          <p:cNvSpPr/>
          <p:nvPr/>
        </p:nvSpPr>
        <p:spPr>
          <a:xfrm>
            <a:off x="-563671" y="3629725"/>
            <a:ext cx="960214" cy="52976"/>
          </a:xfrm>
          <a:custGeom>
            <a:avLst/>
            <a:gdLst/>
            <a:ahLst/>
            <a:cxnLst/>
            <a:rect l="l" t="t" r="r" b="b"/>
            <a:pathLst>
              <a:path w="144938" h="568" extrusionOk="0">
                <a:moveTo>
                  <a:pt x="0" y="0"/>
                </a:moveTo>
                <a:lnTo>
                  <a:pt x="0" y="568"/>
                </a:lnTo>
                <a:lnTo>
                  <a:pt x="144937" y="568"/>
                </a:lnTo>
                <a:lnTo>
                  <a:pt x="144937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9" name="Google Shape;1029;p15"/>
          <p:cNvSpPr/>
          <p:nvPr/>
        </p:nvSpPr>
        <p:spPr>
          <a:xfrm>
            <a:off x="-697550" y="1838499"/>
            <a:ext cx="614308" cy="67717"/>
          </a:xfrm>
          <a:custGeom>
            <a:avLst/>
            <a:gdLst/>
            <a:ahLst/>
            <a:cxnLst/>
            <a:rect l="l" t="t" r="r" b="b"/>
            <a:pathLst>
              <a:path w="20649" h="2603" extrusionOk="0">
                <a:moveTo>
                  <a:pt x="0" y="0"/>
                </a:moveTo>
                <a:lnTo>
                  <a:pt x="0" y="2602"/>
                </a:lnTo>
                <a:lnTo>
                  <a:pt x="20648" y="2602"/>
                </a:lnTo>
                <a:lnTo>
                  <a:pt x="2064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0" name="Google Shape;1030;p15"/>
          <p:cNvSpPr/>
          <p:nvPr/>
        </p:nvSpPr>
        <p:spPr>
          <a:xfrm>
            <a:off x="8832300" y="447522"/>
            <a:ext cx="1360557" cy="43125"/>
          </a:xfrm>
          <a:custGeom>
            <a:avLst/>
            <a:gdLst/>
            <a:ahLst/>
            <a:cxnLst/>
            <a:rect l="l" t="t" r="r" b="b"/>
            <a:pathLst>
              <a:path w="45733" h="3537" extrusionOk="0">
                <a:moveTo>
                  <a:pt x="0" y="1"/>
                </a:moveTo>
                <a:lnTo>
                  <a:pt x="0" y="3537"/>
                </a:lnTo>
                <a:lnTo>
                  <a:pt x="45733" y="3537"/>
                </a:lnTo>
                <a:lnTo>
                  <a:pt x="45733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1" name="Google Shape;1031;p15"/>
          <p:cNvSpPr/>
          <p:nvPr/>
        </p:nvSpPr>
        <p:spPr>
          <a:xfrm>
            <a:off x="8638560" y="-61154"/>
            <a:ext cx="614308" cy="66859"/>
          </a:xfrm>
          <a:custGeom>
            <a:avLst/>
            <a:gdLst/>
            <a:ahLst/>
            <a:cxnLst/>
            <a:rect l="l" t="t" r="r" b="b"/>
            <a:pathLst>
              <a:path w="20649" h="2570" extrusionOk="0">
                <a:moveTo>
                  <a:pt x="0" y="1"/>
                </a:moveTo>
                <a:lnTo>
                  <a:pt x="0" y="2569"/>
                </a:lnTo>
                <a:lnTo>
                  <a:pt x="20648" y="2569"/>
                </a:lnTo>
                <a:lnTo>
                  <a:pt x="20648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2" name="Google Shape;1032;p15"/>
          <p:cNvSpPr/>
          <p:nvPr/>
        </p:nvSpPr>
        <p:spPr>
          <a:xfrm>
            <a:off x="9313540" y="1290861"/>
            <a:ext cx="298720" cy="32987"/>
          </a:xfrm>
          <a:custGeom>
            <a:avLst/>
            <a:gdLst/>
            <a:ahLst/>
            <a:cxnLst/>
            <a:rect l="l" t="t" r="r" b="b"/>
            <a:pathLst>
              <a:path w="10041" h="1268" extrusionOk="0">
                <a:moveTo>
                  <a:pt x="0" y="0"/>
                </a:moveTo>
                <a:lnTo>
                  <a:pt x="0" y="1268"/>
                </a:lnTo>
                <a:lnTo>
                  <a:pt x="10041" y="1268"/>
                </a:lnTo>
                <a:lnTo>
                  <a:pt x="10041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3" name="Google Shape;1033;p15"/>
          <p:cNvSpPr/>
          <p:nvPr/>
        </p:nvSpPr>
        <p:spPr>
          <a:xfrm>
            <a:off x="8701091" y="1068149"/>
            <a:ext cx="489268" cy="53825"/>
          </a:xfrm>
          <a:custGeom>
            <a:avLst/>
            <a:gdLst/>
            <a:ahLst/>
            <a:cxnLst/>
            <a:rect l="l" t="t" r="r" b="b"/>
            <a:pathLst>
              <a:path w="16446" h="2069" extrusionOk="0">
                <a:moveTo>
                  <a:pt x="1" y="0"/>
                </a:moveTo>
                <a:lnTo>
                  <a:pt x="1" y="2068"/>
                </a:lnTo>
                <a:lnTo>
                  <a:pt x="16446" y="2068"/>
                </a:lnTo>
                <a:lnTo>
                  <a:pt x="1644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4" name="Google Shape;1034;p15"/>
          <p:cNvSpPr/>
          <p:nvPr/>
        </p:nvSpPr>
        <p:spPr>
          <a:xfrm rot="10800000" flipH="1">
            <a:off x="8745103" y="4069177"/>
            <a:ext cx="1779094" cy="32124"/>
          </a:xfrm>
          <a:custGeom>
            <a:avLst/>
            <a:gdLst/>
            <a:ahLst/>
            <a:cxnLst/>
            <a:rect l="l" t="t" r="r" b="b"/>
            <a:pathLst>
              <a:path w="56641" h="4037" extrusionOk="0">
                <a:moveTo>
                  <a:pt x="0" y="0"/>
                </a:moveTo>
                <a:lnTo>
                  <a:pt x="0" y="4036"/>
                </a:lnTo>
                <a:lnTo>
                  <a:pt x="56641" y="4036"/>
                </a:lnTo>
                <a:lnTo>
                  <a:pt x="56641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5" name="Google Shape;1035;p15"/>
          <p:cNvSpPr/>
          <p:nvPr/>
        </p:nvSpPr>
        <p:spPr>
          <a:xfrm>
            <a:off x="8866390" y="3237676"/>
            <a:ext cx="298720" cy="33013"/>
          </a:xfrm>
          <a:custGeom>
            <a:avLst/>
            <a:gdLst/>
            <a:ahLst/>
            <a:cxnLst/>
            <a:rect l="l" t="t" r="r" b="b"/>
            <a:pathLst>
              <a:path w="10041" h="1269" extrusionOk="0">
                <a:moveTo>
                  <a:pt x="0" y="1"/>
                </a:moveTo>
                <a:lnTo>
                  <a:pt x="0" y="1268"/>
                </a:lnTo>
                <a:lnTo>
                  <a:pt x="10041" y="1268"/>
                </a:lnTo>
                <a:lnTo>
                  <a:pt x="10041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6" name="Google Shape;1036;p15"/>
          <p:cNvSpPr/>
          <p:nvPr/>
        </p:nvSpPr>
        <p:spPr>
          <a:xfrm>
            <a:off x="8879535" y="2614088"/>
            <a:ext cx="489245" cy="105049"/>
          </a:xfrm>
          <a:custGeom>
            <a:avLst/>
            <a:gdLst/>
            <a:ahLst/>
            <a:cxnLst/>
            <a:rect l="l" t="t" r="r" b="b"/>
            <a:pathLst>
              <a:path w="56642" h="4038" extrusionOk="0">
                <a:moveTo>
                  <a:pt x="1" y="1"/>
                </a:moveTo>
                <a:lnTo>
                  <a:pt x="1" y="4037"/>
                </a:lnTo>
                <a:lnTo>
                  <a:pt x="56641" y="4037"/>
                </a:lnTo>
                <a:lnTo>
                  <a:pt x="56641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7" name="Google Shape;1037;p15"/>
          <p:cNvSpPr/>
          <p:nvPr/>
        </p:nvSpPr>
        <p:spPr>
          <a:xfrm>
            <a:off x="252788" y="4488670"/>
            <a:ext cx="133042" cy="21367"/>
          </a:xfrm>
          <a:custGeom>
            <a:avLst/>
            <a:gdLst/>
            <a:ahLst/>
            <a:cxnLst/>
            <a:rect l="l" t="t" r="r" b="b"/>
            <a:pathLst>
              <a:path w="4371" h="702" extrusionOk="0">
                <a:moveTo>
                  <a:pt x="1" y="1"/>
                </a:moveTo>
                <a:lnTo>
                  <a:pt x="1" y="701"/>
                </a:lnTo>
                <a:lnTo>
                  <a:pt x="4370" y="701"/>
                </a:lnTo>
                <a:lnTo>
                  <a:pt x="437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8" name="Google Shape;1038;p15"/>
          <p:cNvSpPr/>
          <p:nvPr/>
        </p:nvSpPr>
        <p:spPr>
          <a:xfrm>
            <a:off x="100250" y="4913450"/>
            <a:ext cx="390148" cy="43125"/>
          </a:xfrm>
          <a:custGeom>
            <a:avLst/>
            <a:gdLst/>
            <a:ahLst/>
            <a:cxnLst/>
            <a:rect l="l" t="t" r="r" b="b"/>
            <a:pathLst>
              <a:path w="16246" h="2603" extrusionOk="0">
                <a:moveTo>
                  <a:pt x="1" y="1"/>
                </a:moveTo>
                <a:lnTo>
                  <a:pt x="1" y="2603"/>
                </a:lnTo>
                <a:lnTo>
                  <a:pt x="16246" y="2603"/>
                </a:lnTo>
                <a:lnTo>
                  <a:pt x="16246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9" name="Google Shape;1039;p15"/>
          <p:cNvSpPr/>
          <p:nvPr/>
        </p:nvSpPr>
        <p:spPr>
          <a:xfrm>
            <a:off x="-249979" y="4154250"/>
            <a:ext cx="390153" cy="69074"/>
          </a:xfrm>
          <a:custGeom>
            <a:avLst/>
            <a:gdLst/>
            <a:ahLst/>
            <a:cxnLst/>
            <a:rect l="l" t="t" r="r" b="b"/>
            <a:pathLst>
              <a:path w="24752" h="2269" extrusionOk="0">
                <a:moveTo>
                  <a:pt x="0" y="1"/>
                </a:moveTo>
                <a:lnTo>
                  <a:pt x="0" y="2269"/>
                </a:lnTo>
                <a:lnTo>
                  <a:pt x="24751" y="2269"/>
                </a:lnTo>
                <a:lnTo>
                  <a:pt x="24751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0" name="Google Shape;1040;p15"/>
          <p:cNvSpPr/>
          <p:nvPr/>
        </p:nvSpPr>
        <p:spPr>
          <a:xfrm rot="10800000" flipH="1">
            <a:off x="8905350" y="879928"/>
            <a:ext cx="966362" cy="42450"/>
          </a:xfrm>
          <a:custGeom>
            <a:avLst/>
            <a:gdLst/>
            <a:ahLst/>
            <a:cxnLst/>
            <a:rect l="l" t="t" r="r" b="b"/>
            <a:pathLst>
              <a:path w="43432" h="702" extrusionOk="0">
                <a:moveTo>
                  <a:pt x="0" y="1"/>
                </a:moveTo>
                <a:lnTo>
                  <a:pt x="0" y="701"/>
                </a:lnTo>
                <a:lnTo>
                  <a:pt x="43431" y="701"/>
                </a:lnTo>
                <a:lnTo>
                  <a:pt x="43431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1" name="Google Shape;1041;p15"/>
          <p:cNvSpPr/>
          <p:nvPr/>
        </p:nvSpPr>
        <p:spPr>
          <a:xfrm>
            <a:off x="8885230" y="1259037"/>
            <a:ext cx="280268" cy="78194"/>
          </a:xfrm>
          <a:custGeom>
            <a:avLst/>
            <a:gdLst/>
            <a:ahLst/>
            <a:cxnLst/>
            <a:rect l="l" t="t" r="r" b="b"/>
            <a:pathLst>
              <a:path w="9208" h="2569" extrusionOk="0">
                <a:moveTo>
                  <a:pt x="1" y="0"/>
                </a:moveTo>
                <a:lnTo>
                  <a:pt x="1" y="2569"/>
                </a:lnTo>
                <a:lnTo>
                  <a:pt x="9207" y="2569"/>
                </a:lnTo>
                <a:lnTo>
                  <a:pt x="920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2" name="Google Shape;1042;p15"/>
          <p:cNvSpPr/>
          <p:nvPr/>
        </p:nvSpPr>
        <p:spPr>
          <a:xfrm>
            <a:off x="8613270" y="1212793"/>
            <a:ext cx="123911" cy="34547"/>
          </a:xfrm>
          <a:custGeom>
            <a:avLst/>
            <a:gdLst/>
            <a:ahLst/>
            <a:cxnLst/>
            <a:rect l="l" t="t" r="r" b="b"/>
            <a:pathLst>
              <a:path w="4071" h="1135" extrusionOk="0">
                <a:moveTo>
                  <a:pt x="1" y="0"/>
                </a:moveTo>
                <a:lnTo>
                  <a:pt x="1" y="1134"/>
                </a:lnTo>
                <a:lnTo>
                  <a:pt x="4070" y="1134"/>
                </a:lnTo>
                <a:lnTo>
                  <a:pt x="407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3" name="Google Shape;1043;p15"/>
          <p:cNvSpPr/>
          <p:nvPr/>
        </p:nvSpPr>
        <p:spPr>
          <a:xfrm>
            <a:off x="-957452" y="1653225"/>
            <a:ext cx="966397" cy="35599"/>
          </a:xfrm>
          <a:custGeom>
            <a:avLst/>
            <a:gdLst/>
            <a:ahLst/>
            <a:cxnLst/>
            <a:rect l="l" t="t" r="r" b="b"/>
            <a:pathLst>
              <a:path w="42465" h="1135" extrusionOk="0">
                <a:moveTo>
                  <a:pt x="1" y="0"/>
                </a:moveTo>
                <a:lnTo>
                  <a:pt x="1" y="1134"/>
                </a:lnTo>
                <a:lnTo>
                  <a:pt x="42464" y="1134"/>
                </a:lnTo>
                <a:lnTo>
                  <a:pt x="4246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4" name="Google Shape;1044;p15"/>
          <p:cNvSpPr/>
          <p:nvPr/>
        </p:nvSpPr>
        <p:spPr>
          <a:xfrm>
            <a:off x="9243825" y="3390737"/>
            <a:ext cx="324920" cy="55882"/>
          </a:xfrm>
          <a:custGeom>
            <a:avLst/>
            <a:gdLst/>
            <a:ahLst/>
            <a:cxnLst/>
            <a:rect l="l" t="t" r="r" b="b"/>
            <a:pathLst>
              <a:path w="10675" h="3070" extrusionOk="0">
                <a:moveTo>
                  <a:pt x="0" y="1"/>
                </a:moveTo>
                <a:lnTo>
                  <a:pt x="0" y="3070"/>
                </a:lnTo>
                <a:lnTo>
                  <a:pt x="10674" y="3070"/>
                </a:lnTo>
                <a:lnTo>
                  <a:pt x="1067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5" name="Google Shape;1045;p15"/>
          <p:cNvSpPr/>
          <p:nvPr/>
        </p:nvSpPr>
        <p:spPr>
          <a:xfrm rot="10800000" flipH="1">
            <a:off x="9155475" y="4175271"/>
            <a:ext cx="138095" cy="65023"/>
          </a:xfrm>
          <a:custGeom>
            <a:avLst/>
            <a:gdLst/>
            <a:ahLst/>
            <a:cxnLst/>
            <a:rect l="l" t="t" r="r" b="b"/>
            <a:pathLst>
              <a:path w="4537" h="4838" extrusionOk="0">
                <a:moveTo>
                  <a:pt x="0" y="1"/>
                </a:moveTo>
                <a:lnTo>
                  <a:pt x="0" y="4838"/>
                </a:lnTo>
                <a:lnTo>
                  <a:pt x="4537" y="4838"/>
                </a:lnTo>
                <a:lnTo>
                  <a:pt x="4537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6" name="Google Shape;1046;p15"/>
          <p:cNvSpPr/>
          <p:nvPr/>
        </p:nvSpPr>
        <p:spPr>
          <a:xfrm>
            <a:off x="9142363" y="2313025"/>
            <a:ext cx="274151" cy="77145"/>
          </a:xfrm>
          <a:custGeom>
            <a:avLst/>
            <a:gdLst/>
            <a:ahLst/>
            <a:cxnLst/>
            <a:rect l="l" t="t" r="r" b="b"/>
            <a:pathLst>
              <a:path w="9007" h="4271" extrusionOk="0">
                <a:moveTo>
                  <a:pt x="0" y="0"/>
                </a:moveTo>
                <a:lnTo>
                  <a:pt x="0" y="4270"/>
                </a:lnTo>
                <a:lnTo>
                  <a:pt x="9007" y="4270"/>
                </a:lnTo>
                <a:lnTo>
                  <a:pt x="900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7" name="Google Shape;1047;p15"/>
          <p:cNvSpPr/>
          <p:nvPr/>
        </p:nvSpPr>
        <p:spPr>
          <a:xfrm>
            <a:off x="8837625" y="2958823"/>
            <a:ext cx="74176" cy="20363"/>
          </a:xfrm>
          <a:custGeom>
            <a:avLst/>
            <a:gdLst/>
            <a:ahLst/>
            <a:cxnLst/>
            <a:rect l="l" t="t" r="r" b="b"/>
            <a:pathLst>
              <a:path w="2437" h="669" extrusionOk="0">
                <a:moveTo>
                  <a:pt x="1" y="1"/>
                </a:moveTo>
                <a:lnTo>
                  <a:pt x="1" y="668"/>
                </a:lnTo>
                <a:lnTo>
                  <a:pt x="2436" y="668"/>
                </a:lnTo>
                <a:lnTo>
                  <a:pt x="2436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8" name="Google Shape;1048;p15"/>
          <p:cNvSpPr/>
          <p:nvPr/>
        </p:nvSpPr>
        <p:spPr>
          <a:xfrm>
            <a:off x="13997" y="1409563"/>
            <a:ext cx="137091" cy="39630"/>
          </a:xfrm>
          <a:custGeom>
            <a:avLst/>
            <a:gdLst/>
            <a:ahLst/>
            <a:cxnLst/>
            <a:rect l="l" t="t" r="r" b="b"/>
            <a:pathLst>
              <a:path w="4504" h="1302" extrusionOk="0">
                <a:moveTo>
                  <a:pt x="0" y="1"/>
                </a:moveTo>
                <a:lnTo>
                  <a:pt x="0" y="1302"/>
                </a:lnTo>
                <a:lnTo>
                  <a:pt x="4503" y="1302"/>
                </a:lnTo>
                <a:lnTo>
                  <a:pt x="450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9" name="Google Shape;1049;p15"/>
          <p:cNvSpPr/>
          <p:nvPr/>
        </p:nvSpPr>
        <p:spPr>
          <a:xfrm>
            <a:off x="8284" y="659124"/>
            <a:ext cx="137091" cy="88360"/>
          </a:xfrm>
          <a:custGeom>
            <a:avLst/>
            <a:gdLst/>
            <a:ahLst/>
            <a:cxnLst/>
            <a:rect l="l" t="t" r="r" b="b"/>
            <a:pathLst>
              <a:path w="4504" h="2903" extrusionOk="0">
                <a:moveTo>
                  <a:pt x="0" y="0"/>
                </a:moveTo>
                <a:lnTo>
                  <a:pt x="0" y="2902"/>
                </a:lnTo>
                <a:lnTo>
                  <a:pt x="4503" y="2902"/>
                </a:lnTo>
                <a:lnTo>
                  <a:pt x="450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0" name="Google Shape;1050;p15"/>
          <p:cNvSpPr/>
          <p:nvPr/>
        </p:nvSpPr>
        <p:spPr>
          <a:xfrm>
            <a:off x="-10353" y="1019"/>
            <a:ext cx="274151" cy="77190"/>
          </a:xfrm>
          <a:custGeom>
            <a:avLst/>
            <a:gdLst/>
            <a:ahLst/>
            <a:cxnLst/>
            <a:rect l="l" t="t" r="r" b="b"/>
            <a:pathLst>
              <a:path w="9007" h="2536" extrusionOk="0">
                <a:moveTo>
                  <a:pt x="0" y="0"/>
                </a:moveTo>
                <a:lnTo>
                  <a:pt x="0" y="2535"/>
                </a:lnTo>
                <a:lnTo>
                  <a:pt x="9006" y="2535"/>
                </a:lnTo>
                <a:lnTo>
                  <a:pt x="9006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1" name="Google Shape;1051;p15"/>
          <p:cNvSpPr/>
          <p:nvPr/>
        </p:nvSpPr>
        <p:spPr>
          <a:xfrm>
            <a:off x="8814275" y="2378138"/>
            <a:ext cx="120877" cy="28101"/>
          </a:xfrm>
          <a:custGeom>
            <a:avLst/>
            <a:gdLst/>
            <a:ahLst/>
            <a:cxnLst/>
            <a:rect l="l" t="t" r="r" b="b"/>
            <a:pathLst>
              <a:path w="3971" h="1102" extrusionOk="0">
                <a:moveTo>
                  <a:pt x="1" y="1"/>
                </a:moveTo>
                <a:lnTo>
                  <a:pt x="1" y="1102"/>
                </a:lnTo>
                <a:lnTo>
                  <a:pt x="3970" y="1102"/>
                </a:lnTo>
                <a:lnTo>
                  <a:pt x="397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2" name="Google Shape;1052;p15"/>
          <p:cNvSpPr/>
          <p:nvPr/>
        </p:nvSpPr>
        <p:spPr>
          <a:xfrm>
            <a:off x="8919622" y="101150"/>
            <a:ext cx="809192" cy="28100"/>
          </a:xfrm>
          <a:custGeom>
            <a:avLst/>
            <a:gdLst/>
            <a:ahLst/>
            <a:cxnLst/>
            <a:rect l="l" t="t" r="r" b="b"/>
            <a:pathLst>
              <a:path w="19215" h="1869" extrusionOk="0">
                <a:moveTo>
                  <a:pt x="1" y="1"/>
                </a:moveTo>
                <a:lnTo>
                  <a:pt x="1" y="1869"/>
                </a:lnTo>
                <a:lnTo>
                  <a:pt x="19215" y="1869"/>
                </a:lnTo>
                <a:lnTo>
                  <a:pt x="19215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3" name="Google Shape;1053;p15"/>
          <p:cNvSpPr/>
          <p:nvPr/>
        </p:nvSpPr>
        <p:spPr>
          <a:xfrm>
            <a:off x="9115376" y="4732974"/>
            <a:ext cx="218298" cy="34547"/>
          </a:xfrm>
          <a:custGeom>
            <a:avLst/>
            <a:gdLst/>
            <a:ahLst/>
            <a:cxnLst/>
            <a:rect l="l" t="t" r="r" b="b"/>
            <a:pathLst>
              <a:path w="7172" h="1135" extrusionOk="0">
                <a:moveTo>
                  <a:pt x="0" y="0"/>
                </a:moveTo>
                <a:lnTo>
                  <a:pt x="0" y="1135"/>
                </a:lnTo>
                <a:lnTo>
                  <a:pt x="7172" y="1135"/>
                </a:lnTo>
                <a:lnTo>
                  <a:pt x="717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4" name="Google Shape;1054;p15"/>
          <p:cNvSpPr/>
          <p:nvPr/>
        </p:nvSpPr>
        <p:spPr>
          <a:xfrm>
            <a:off x="9243825" y="303566"/>
            <a:ext cx="753389" cy="68058"/>
          </a:xfrm>
          <a:custGeom>
            <a:avLst/>
            <a:gdLst/>
            <a:ahLst/>
            <a:cxnLst/>
            <a:rect l="l" t="t" r="r" b="b"/>
            <a:pathLst>
              <a:path w="24752" h="2236" extrusionOk="0">
                <a:moveTo>
                  <a:pt x="0" y="0"/>
                </a:moveTo>
                <a:lnTo>
                  <a:pt x="0" y="2235"/>
                </a:lnTo>
                <a:lnTo>
                  <a:pt x="24751" y="2235"/>
                </a:lnTo>
                <a:lnTo>
                  <a:pt x="2475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5" name="Google Shape;1055;p15"/>
          <p:cNvSpPr/>
          <p:nvPr/>
        </p:nvSpPr>
        <p:spPr>
          <a:xfrm>
            <a:off x="-128142" y="3263842"/>
            <a:ext cx="76155" cy="21337"/>
          </a:xfrm>
          <a:custGeom>
            <a:avLst/>
            <a:gdLst/>
            <a:ahLst/>
            <a:cxnLst/>
            <a:rect l="l" t="t" r="r" b="b"/>
            <a:pathLst>
              <a:path w="2502" h="701" extrusionOk="0">
                <a:moveTo>
                  <a:pt x="0" y="0"/>
                </a:moveTo>
                <a:lnTo>
                  <a:pt x="0" y="701"/>
                </a:lnTo>
                <a:lnTo>
                  <a:pt x="2502" y="701"/>
                </a:lnTo>
                <a:lnTo>
                  <a:pt x="2502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6" name="Google Shape;1056;p15"/>
          <p:cNvSpPr/>
          <p:nvPr/>
        </p:nvSpPr>
        <p:spPr>
          <a:xfrm>
            <a:off x="44438" y="3752257"/>
            <a:ext cx="76185" cy="21337"/>
          </a:xfrm>
          <a:custGeom>
            <a:avLst/>
            <a:gdLst/>
            <a:ahLst/>
            <a:cxnLst/>
            <a:rect l="l" t="t" r="r" b="b"/>
            <a:pathLst>
              <a:path w="2503" h="701" extrusionOk="0">
                <a:moveTo>
                  <a:pt x="1" y="0"/>
                </a:moveTo>
                <a:lnTo>
                  <a:pt x="1" y="701"/>
                </a:lnTo>
                <a:lnTo>
                  <a:pt x="2503" y="701"/>
                </a:lnTo>
                <a:lnTo>
                  <a:pt x="250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7" name="Google Shape;1057;p15"/>
          <p:cNvSpPr/>
          <p:nvPr/>
        </p:nvSpPr>
        <p:spPr>
          <a:xfrm>
            <a:off x="-125500" y="3891746"/>
            <a:ext cx="141181" cy="52977"/>
          </a:xfrm>
          <a:custGeom>
            <a:avLst/>
            <a:gdLst/>
            <a:ahLst/>
            <a:cxnLst/>
            <a:rect l="l" t="t" r="r" b="b"/>
            <a:pathLst>
              <a:path w="4638" h="2970" extrusionOk="0">
                <a:moveTo>
                  <a:pt x="1" y="1"/>
                </a:moveTo>
                <a:lnTo>
                  <a:pt x="1" y="2970"/>
                </a:lnTo>
                <a:lnTo>
                  <a:pt x="4638" y="2970"/>
                </a:lnTo>
                <a:lnTo>
                  <a:pt x="4638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8" name="Google Shape;1058;p15"/>
          <p:cNvSpPr/>
          <p:nvPr/>
        </p:nvSpPr>
        <p:spPr>
          <a:xfrm>
            <a:off x="-58109" y="3061717"/>
            <a:ext cx="281273" cy="79229"/>
          </a:xfrm>
          <a:custGeom>
            <a:avLst/>
            <a:gdLst/>
            <a:ahLst/>
            <a:cxnLst/>
            <a:rect l="l" t="t" r="r" b="b"/>
            <a:pathLst>
              <a:path w="9241" h="2603" extrusionOk="0">
                <a:moveTo>
                  <a:pt x="1" y="0"/>
                </a:moveTo>
                <a:lnTo>
                  <a:pt x="1" y="2602"/>
                </a:lnTo>
                <a:lnTo>
                  <a:pt x="9241" y="2602"/>
                </a:lnTo>
                <a:lnTo>
                  <a:pt x="924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9" name="Google Shape;1059;p15"/>
          <p:cNvSpPr/>
          <p:nvPr/>
        </p:nvSpPr>
        <p:spPr>
          <a:xfrm>
            <a:off x="-47431" y="3463331"/>
            <a:ext cx="123881" cy="34547"/>
          </a:xfrm>
          <a:custGeom>
            <a:avLst/>
            <a:gdLst/>
            <a:ahLst/>
            <a:cxnLst/>
            <a:rect l="l" t="t" r="r" b="b"/>
            <a:pathLst>
              <a:path w="4070" h="1135" extrusionOk="0">
                <a:moveTo>
                  <a:pt x="0" y="0"/>
                </a:moveTo>
                <a:lnTo>
                  <a:pt x="0" y="1134"/>
                </a:lnTo>
                <a:lnTo>
                  <a:pt x="4070" y="1134"/>
                </a:lnTo>
                <a:lnTo>
                  <a:pt x="407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0" name="Google Shape;1060;p15"/>
          <p:cNvSpPr/>
          <p:nvPr/>
        </p:nvSpPr>
        <p:spPr>
          <a:xfrm>
            <a:off x="-330186" y="3400902"/>
            <a:ext cx="123881" cy="34547"/>
          </a:xfrm>
          <a:custGeom>
            <a:avLst/>
            <a:gdLst/>
            <a:ahLst/>
            <a:cxnLst/>
            <a:rect l="l" t="t" r="r" b="b"/>
            <a:pathLst>
              <a:path w="4070" h="1135" extrusionOk="0">
                <a:moveTo>
                  <a:pt x="0" y="1"/>
                </a:moveTo>
                <a:lnTo>
                  <a:pt x="0" y="1135"/>
                </a:lnTo>
                <a:lnTo>
                  <a:pt x="4070" y="1135"/>
                </a:lnTo>
                <a:lnTo>
                  <a:pt x="407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1" name="Google Shape;1061;p15"/>
          <p:cNvSpPr/>
          <p:nvPr/>
        </p:nvSpPr>
        <p:spPr>
          <a:xfrm>
            <a:off x="8875151" y="3951371"/>
            <a:ext cx="141139" cy="39630"/>
          </a:xfrm>
          <a:custGeom>
            <a:avLst/>
            <a:gdLst/>
            <a:ahLst/>
            <a:cxnLst/>
            <a:rect l="l" t="t" r="r" b="b"/>
            <a:pathLst>
              <a:path w="4637" h="1302" extrusionOk="0">
                <a:moveTo>
                  <a:pt x="0" y="1"/>
                </a:moveTo>
                <a:lnTo>
                  <a:pt x="0" y="1302"/>
                </a:lnTo>
                <a:lnTo>
                  <a:pt x="4637" y="1302"/>
                </a:lnTo>
                <a:lnTo>
                  <a:pt x="4637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2" name="Google Shape;1062;p15"/>
          <p:cNvSpPr/>
          <p:nvPr/>
        </p:nvSpPr>
        <p:spPr>
          <a:xfrm>
            <a:off x="385821" y="68463"/>
            <a:ext cx="123881" cy="34547"/>
          </a:xfrm>
          <a:custGeom>
            <a:avLst/>
            <a:gdLst/>
            <a:ahLst/>
            <a:cxnLst/>
            <a:rect l="l" t="t" r="r" b="b"/>
            <a:pathLst>
              <a:path w="4070" h="1135" extrusionOk="0">
                <a:moveTo>
                  <a:pt x="0" y="0"/>
                </a:moveTo>
                <a:lnTo>
                  <a:pt x="0" y="1134"/>
                </a:lnTo>
                <a:lnTo>
                  <a:pt x="4070" y="1134"/>
                </a:lnTo>
                <a:lnTo>
                  <a:pt x="407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3" name="Google Shape;1063;p15"/>
          <p:cNvSpPr/>
          <p:nvPr/>
        </p:nvSpPr>
        <p:spPr>
          <a:xfrm>
            <a:off x="9176764" y="4992687"/>
            <a:ext cx="281273" cy="79229"/>
          </a:xfrm>
          <a:custGeom>
            <a:avLst/>
            <a:gdLst/>
            <a:ahLst/>
            <a:cxnLst/>
            <a:rect l="l" t="t" r="r" b="b"/>
            <a:pathLst>
              <a:path w="9241" h="2603" extrusionOk="0">
                <a:moveTo>
                  <a:pt x="1" y="0"/>
                </a:moveTo>
                <a:lnTo>
                  <a:pt x="1" y="2602"/>
                </a:lnTo>
                <a:lnTo>
                  <a:pt x="9241" y="2602"/>
                </a:lnTo>
                <a:lnTo>
                  <a:pt x="924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4" name="Google Shape;1064;p15"/>
          <p:cNvSpPr/>
          <p:nvPr/>
        </p:nvSpPr>
        <p:spPr>
          <a:xfrm>
            <a:off x="-519669" y="2191131"/>
            <a:ext cx="629313" cy="62150"/>
          </a:xfrm>
          <a:custGeom>
            <a:avLst/>
            <a:gdLst/>
            <a:ahLst/>
            <a:cxnLst/>
            <a:rect l="l" t="t" r="r" b="b"/>
            <a:pathLst>
              <a:path w="76489" h="702" extrusionOk="0">
                <a:moveTo>
                  <a:pt x="1" y="1"/>
                </a:moveTo>
                <a:lnTo>
                  <a:pt x="1" y="701"/>
                </a:lnTo>
                <a:lnTo>
                  <a:pt x="76489" y="701"/>
                </a:lnTo>
                <a:lnTo>
                  <a:pt x="7648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5" name="Google Shape;1065;p15"/>
          <p:cNvSpPr/>
          <p:nvPr/>
        </p:nvSpPr>
        <p:spPr>
          <a:xfrm>
            <a:off x="8991077" y="4465237"/>
            <a:ext cx="266117" cy="42566"/>
          </a:xfrm>
          <a:custGeom>
            <a:avLst/>
            <a:gdLst/>
            <a:ahLst/>
            <a:cxnLst/>
            <a:rect l="l" t="t" r="r" b="b"/>
            <a:pathLst>
              <a:path w="8140" h="1302" extrusionOk="0">
                <a:moveTo>
                  <a:pt x="1" y="1"/>
                </a:moveTo>
                <a:lnTo>
                  <a:pt x="1" y="1301"/>
                </a:lnTo>
                <a:lnTo>
                  <a:pt x="8140" y="1301"/>
                </a:lnTo>
                <a:lnTo>
                  <a:pt x="81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6" name="Google Shape;1066;p15"/>
          <p:cNvSpPr/>
          <p:nvPr/>
        </p:nvSpPr>
        <p:spPr>
          <a:xfrm>
            <a:off x="8828465" y="4496288"/>
            <a:ext cx="234503" cy="38218"/>
          </a:xfrm>
          <a:custGeom>
            <a:avLst/>
            <a:gdLst/>
            <a:ahLst/>
            <a:cxnLst/>
            <a:rect l="l" t="t" r="r" b="b"/>
            <a:pathLst>
              <a:path w="7173" h="1169" extrusionOk="0">
                <a:moveTo>
                  <a:pt x="1" y="1"/>
                </a:moveTo>
                <a:lnTo>
                  <a:pt x="1" y="1168"/>
                </a:lnTo>
                <a:lnTo>
                  <a:pt x="7172" y="1168"/>
                </a:lnTo>
                <a:lnTo>
                  <a:pt x="717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7" name="Google Shape;1067;p15"/>
          <p:cNvSpPr/>
          <p:nvPr/>
        </p:nvSpPr>
        <p:spPr>
          <a:xfrm>
            <a:off x="-430769" y="4742224"/>
            <a:ext cx="80750" cy="22950"/>
          </a:xfrm>
          <a:custGeom>
            <a:avLst/>
            <a:gdLst/>
            <a:ahLst/>
            <a:cxnLst/>
            <a:rect l="l" t="t" r="r" b="b"/>
            <a:pathLst>
              <a:path w="2470" h="702" extrusionOk="0">
                <a:moveTo>
                  <a:pt x="1" y="1"/>
                </a:moveTo>
                <a:lnTo>
                  <a:pt x="1" y="701"/>
                </a:lnTo>
                <a:lnTo>
                  <a:pt x="2469" y="701"/>
                </a:lnTo>
                <a:lnTo>
                  <a:pt x="246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8" name="Google Shape;1068;p15"/>
          <p:cNvSpPr/>
          <p:nvPr/>
        </p:nvSpPr>
        <p:spPr>
          <a:xfrm>
            <a:off x="97925" y="1156288"/>
            <a:ext cx="151639" cy="71724"/>
          </a:xfrm>
          <a:custGeom>
            <a:avLst/>
            <a:gdLst/>
            <a:ahLst/>
            <a:cxnLst/>
            <a:rect l="l" t="t" r="r" b="b"/>
            <a:pathLst>
              <a:path w="4638" h="2969" extrusionOk="0">
                <a:moveTo>
                  <a:pt x="1" y="0"/>
                </a:moveTo>
                <a:lnTo>
                  <a:pt x="1" y="2969"/>
                </a:lnTo>
                <a:lnTo>
                  <a:pt x="4637" y="2969"/>
                </a:lnTo>
                <a:lnTo>
                  <a:pt x="463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9" name="Google Shape;1069;p15"/>
          <p:cNvSpPr/>
          <p:nvPr/>
        </p:nvSpPr>
        <p:spPr>
          <a:xfrm>
            <a:off x="-356068" y="4863824"/>
            <a:ext cx="302111" cy="85099"/>
          </a:xfrm>
          <a:custGeom>
            <a:avLst/>
            <a:gdLst/>
            <a:ahLst/>
            <a:cxnLst/>
            <a:rect l="l" t="t" r="r" b="b"/>
            <a:pathLst>
              <a:path w="9241" h="2603" extrusionOk="0">
                <a:moveTo>
                  <a:pt x="0" y="1"/>
                </a:moveTo>
                <a:lnTo>
                  <a:pt x="0" y="2602"/>
                </a:lnTo>
                <a:lnTo>
                  <a:pt x="9240" y="2602"/>
                </a:lnTo>
                <a:lnTo>
                  <a:pt x="92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0" name="Google Shape;1070;p15"/>
          <p:cNvSpPr/>
          <p:nvPr/>
        </p:nvSpPr>
        <p:spPr>
          <a:xfrm>
            <a:off x="-125421" y="5071568"/>
            <a:ext cx="133091" cy="38185"/>
          </a:xfrm>
          <a:custGeom>
            <a:avLst/>
            <a:gdLst/>
            <a:ahLst/>
            <a:cxnLst/>
            <a:rect l="l" t="t" r="r" b="b"/>
            <a:pathLst>
              <a:path w="4071" h="1168" extrusionOk="0">
                <a:moveTo>
                  <a:pt x="1" y="0"/>
                </a:moveTo>
                <a:lnTo>
                  <a:pt x="1" y="1168"/>
                </a:lnTo>
                <a:lnTo>
                  <a:pt x="4070" y="1168"/>
                </a:lnTo>
                <a:lnTo>
                  <a:pt x="407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1" name="Google Shape;1071;p15"/>
          <p:cNvSpPr/>
          <p:nvPr/>
        </p:nvSpPr>
        <p:spPr>
          <a:xfrm>
            <a:off x="-782888" y="4049825"/>
            <a:ext cx="784980" cy="22950"/>
          </a:xfrm>
          <a:custGeom>
            <a:avLst/>
            <a:gdLst/>
            <a:ahLst/>
            <a:cxnLst/>
            <a:rect l="l" t="t" r="r" b="b"/>
            <a:pathLst>
              <a:path w="22684" h="702" extrusionOk="0">
                <a:moveTo>
                  <a:pt x="1" y="1"/>
                </a:moveTo>
                <a:lnTo>
                  <a:pt x="1" y="701"/>
                </a:lnTo>
                <a:lnTo>
                  <a:pt x="22684" y="701"/>
                </a:lnTo>
                <a:lnTo>
                  <a:pt x="2268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2" name="Google Shape;1072;p15"/>
          <p:cNvSpPr/>
          <p:nvPr/>
        </p:nvSpPr>
        <p:spPr>
          <a:xfrm>
            <a:off x="-124003" y="4597985"/>
            <a:ext cx="181549" cy="28100"/>
          </a:xfrm>
          <a:custGeom>
            <a:avLst/>
            <a:gdLst/>
            <a:ahLst/>
            <a:cxnLst/>
            <a:rect l="l" t="t" r="r" b="b"/>
            <a:pathLst>
              <a:path w="2503" h="701" extrusionOk="0">
                <a:moveTo>
                  <a:pt x="1" y="0"/>
                </a:moveTo>
                <a:lnTo>
                  <a:pt x="1" y="701"/>
                </a:lnTo>
                <a:lnTo>
                  <a:pt x="2503" y="701"/>
                </a:lnTo>
                <a:lnTo>
                  <a:pt x="250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3" name="Google Shape;1073;p15"/>
          <p:cNvSpPr/>
          <p:nvPr/>
        </p:nvSpPr>
        <p:spPr>
          <a:xfrm>
            <a:off x="-199931" y="4182124"/>
            <a:ext cx="81829" cy="22917"/>
          </a:xfrm>
          <a:custGeom>
            <a:avLst/>
            <a:gdLst/>
            <a:ahLst/>
            <a:cxnLst/>
            <a:rect l="l" t="t" r="r" b="b"/>
            <a:pathLst>
              <a:path w="2503" h="701" extrusionOk="0">
                <a:moveTo>
                  <a:pt x="1" y="0"/>
                </a:moveTo>
                <a:lnTo>
                  <a:pt x="1" y="701"/>
                </a:lnTo>
                <a:lnTo>
                  <a:pt x="2502" y="701"/>
                </a:lnTo>
                <a:lnTo>
                  <a:pt x="250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4" name="Google Shape;1074;p15"/>
          <p:cNvSpPr/>
          <p:nvPr/>
        </p:nvSpPr>
        <p:spPr>
          <a:xfrm>
            <a:off x="9058300" y="1535950"/>
            <a:ext cx="809205" cy="28101"/>
          </a:xfrm>
          <a:custGeom>
            <a:avLst/>
            <a:gdLst/>
            <a:ahLst/>
            <a:cxnLst/>
            <a:rect l="l" t="t" r="r" b="b"/>
            <a:pathLst>
              <a:path w="24752" h="2236" extrusionOk="0">
                <a:moveTo>
                  <a:pt x="1" y="0"/>
                </a:moveTo>
                <a:lnTo>
                  <a:pt x="1" y="2235"/>
                </a:lnTo>
                <a:lnTo>
                  <a:pt x="24752" y="2235"/>
                </a:lnTo>
                <a:lnTo>
                  <a:pt x="2475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5" name="Google Shape;1075;p15"/>
          <p:cNvSpPr/>
          <p:nvPr/>
        </p:nvSpPr>
        <p:spPr>
          <a:xfrm>
            <a:off x="8828596" y="711200"/>
            <a:ext cx="901674" cy="22950"/>
          </a:xfrm>
          <a:custGeom>
            <a:avLst/>
            <a:gdLst/>
            <a:ahLst/>
            <a:cxnLst/>
            <a:rect l="l" t="t" r="r" b="b"/>
            <a:pathLst>
              <a:path w="2503" h="702" extrusionOk="0">
                <a:moveTo>
                  <a:pt x="0" y="1"/>
                </a:moveTo>
                <a:lnTo>
                  <a:pt x="0" y="701"/>
                </a:lnTo>
                <a:lnTo>
                  <a:pt x="2502" y="701"/>
                </a:lnTo>
                <a:lnTo>
                  <a:pt x="250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6" name="Google Shape;1076;p15"/>
          <p:cNvSpPr/>
          <p:nvPr/>
        </p:nvSpPr>
        <p:spPr>
          <a:xfrm>
            <a:off x="9384028" y="1117855"/>
            <a:ext cx="104726" cy="37096"/>
          </a:xfrm>
          <a:custGeom>
            <a:avLst/>
            <a:gdLst/>
            <a:ahLst/>
            <a:cxnLst/>
            <a:rect l="l" t="t" r="r" b="b"/>
            <a:pathLst>
              <a:path w="4638" h="2936" extrusionOk="0">
                <a:moveTo>
                  <a:pt x="1" y="0"/>
                </a:moveTo>
                <a:lnTo>
                  <a:pt x="1" y="2936"/>
                </a:lnTo>
                <a:lnTo>
                  <a:pt x="4637" y="2936"/>
                </a:lnTo>
                <a:lnTo>
                  <a:pt x="463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7" name="Google Shape;1077;p15"/>
          <p:cNvSpPr/>
          <p:nvPr/>
        </p:nvSpPr>
        <p:spPr>
          <a:xfrm>
            <a:off x="8671275" y="197469"/>
            <a:ext cx="154348" cy="21377"/>
          </a:xfrm>
          <a:custGeom>
            <a:avLst/>
            <a:gdLst/>
            <a:ahLst/>
            <a:cxnLst/>
            <a:rect l="l" t="t" r="r" b="b"/>
            <a:pathLst>
              <a:path w="9241" h="2603" extrusionOk="0">
                <a:moveTo>
                  <a:pt x="0" y="0"/>
                </a:moveTo>
                <a:lnTo>
                  <a:pt x="0" y="2602"/>
                </a:lnTo>
                <a:lnTo>
                  <a:pt x="9240" y="2602"/>
                </a:lnTo>
                <a:lnTo>
                  <a:pt x="924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8" name="Google Shape;1078;p15"/>
          <p:cNvSpPr/>
          <p:nvPr/>
        </p:nvSpPr>
        <p:spPr>
          <a:xfrm>
            <a:off x="8808199" y="1832733"/>
            <a:ext cx="133058" cy="38218"/>
          </a:xfrm>
          <a:custGeom>
            <a:avLst/>
            <a:gdLst/>
            <a:ahLst/>
            <a:cxnLst/>
            <a:rect l="l" t="t" r="r" b="b"/>
            <a:pathLst>
              <a:path w="4070" h="1169" extrusionOk="0">
                <a:moveTo>
                  <a:pt x="0" y="1"/>
                </a:moveTo>
                <a:lnTo>
                  <a:pt x="0" y="1168"/>
                </a:lnTo>
                <a:lnTo>
                  <a:pt x="4070" y="1168"/>
                </a:lnTo>
                <a:lnTo>
                  <a:pt x="407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9" name="Google Shape;1079;p15"/>
          <p:cNvSpPr/>
          <p:nvPr/>
        </p:nvSpPr>
        <p:spPr>
          <a:xfrm>
            <a:off x="-470575" y="2846664"/>
            <a:ext cx="531122" cy="74225"/>
          </a:xfrm>
          <a:custGeom>
            <a:avLst/>
            <a:gdLst/>
            <a:ahLst/>
            <a:cxnLst/>
            <a:rect l="l" t="t" r="r" b="b"/>
            <a:pathLst>
              <a:path w="16246" h="2603" extrusionOk="0">
                <a:moveTo>
                  <a:pt x="0" y="1"/>
                </a:moveTo>
                <a:lnTo>
                  <a:pt x="0" y="2602"/>
                </a:lnTo>
                <a:lnTo>
                  <a:pt x="16245" y="2602"/>
                </a:lnTo>
                <a:lnTo>
                  <a:pt x="1624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0" name="Google Shape;1080;p15"/>
          <p:cNvSpPr/>
          <p:nvPr/>
        </p:nvSpPr>
        <p:spPr>
          <a:xfrm>
            <a:off x="-463475" y="386675"/>
            <a:ext cx="629320" cy="42549"/>
          </a:xfrm>
          <a:custGeom>
            <a:avLst/>
            <a:gdLst/>
            <a:ahLst/>
            <a:cxnLst/>
            <a:rect l="l" t="t" r="r" b="b"/>
            <a:pathLst>
              <a:path w="24752" h="2269" extrusionOk="0">
                <a:moveTo>
                  <a:pt x="1" y="0"/>
                </a:moveTo>
                <a:lnTo>
                  <a:pt x="1" y="2269"/>
                </a:lnTo>
                <a:lnTo>
                  <a:pt x="24752" y="2269"/>
                </a:lnTo>
                <a:lnTo>
                  <a:pt x="2475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1" name="Google Shape;1081;p15"/>
          <p:cNvSpPr/>
          <p:nvPr/>
        </p:nvSpPr>
        <p:spPr>
          <a:xfrm>
            <a:off x="9460225" y="4747375"/>
            <a:ext cx="225200" cy="36700"/>
          </a:xfrm>
          <a:custGeom>
            <a:avLst/>
            <a:gdLst/>
            <a:ahLst/>
            <a:cxnLst/>
            <a:rect l="l" t="t" r="r" b="b"/>
            <a:pathLst>
              <a:path w="9008" h="1468" extrusionOk="0">
                <a:moveTo>
                  <a:pt x="1" y="0"/>
                </a:moveTo>
                <a:lnTo>
                  <a:pt x="1" y="1468"/>
                </a:lnTo>
                <a:lnTo>
                  <a:pt x="9007" y="1468"/>
                </a:lnTo>
                <a:lnTo>
                  <a:pt x="900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2" name="Google Shape;1082;p15"/>
          <p:cNvSpPr/>
          <p:nvPr/>
        </p:nvSpPr>
        <p:spPr>
          <a:xfrm>
            <a:off x="9233575" y="1922263"/>
            <a:ext cx="204350" cy="32550"/>
          </a:xfrm>
          <a:custGeom>
            <a:avLst/>
            <a:gdLst/>
            <a:ahLst/>
            <a:cxnLst/>
            <a:rect l="l" t="t" r="r" b="b"/>
            <a:pathLst>
              <a:path w="8174" h="1302" extrusionOk="0">
                <a:moveTo>
                  <a:pt x="1" y="1"/>
                </a:moveTo>
                <a:lnTo>
                  <a:pt x="1" y="1302"/>
                </a:lnTo>
                <a:lnTo>
                  <a:pt x="8173" y="1302"/>
                </a:lnTo>
                <a:lnTo>
                  <a:pt x="817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3" name="Google Shape;1083;p15"/>
          <p:cNvSpPr/>
          <p:nvPr/>
        </p:nvSpPr>
        <p:spPr>
          <a:xfrm>
            <a:off x="9209200" y="2996288"/>
            <a:ext cx="406150" cy="65075"/>
          </a:xfrm>
          <a:custGeom>
            <a:avLst/>
            <a:gdLst/>
            <a:ahLst/>
            <a:cxnLst/>
            <a:rect l="l" t="t" r="r" b="b"/>
            <a:pathLst>
              <a:path w="16246" h="2603" extrusionOk="0">
                <a:moveTo>
                  <a:pt x="0" y="1"/>
                </a:moveTo>
                <a:lnTo>
                  <a:pt x="0" y="2603"/>
                </a:lnTo>
                <a:lnTo>
                  <a:pt x="16245" y="2603"/>
                </a:lnTo>
                <a:lnTo>
                  <a:pt x="1624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4" name="Google Shape;1084;p15"/>
          <p:cNvSpPr/>
          <p:nvPr/>
        </p:nvSpPr>
        <p:spPr>
          <a:xfrm>
            <a:off x="8951525" y="3611550"/>
            <a:ext cx="128450" cy="35900"/>
          </a:xfrm>
          <a:custGeom>
            <a:avLst/>
            <a:gdLst/>
            <a:ahLst/>
            <a:cxnLst/>
            <a:rect l="l" t="t" r="r" b="b"/>
            <a:pathLst>
              <a:path w="5138" h="1436" extrusionOk="0">
                <a:moveTo>
                  <a:pt x="1" y="1"/>
                </a:moveTo>
                <a:lnTo>
                  <a:pt x="1" y="1435"/>
                </a:lnTo>
                <a:lnTo>
                  <a:pt x="5138" y="1435"/>
                </a:lnTo>
                <a:lnTo>
                  <a:pt x="513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5" name="Google Shape;1085;p15"/>
          <p:cNvSpPr/>
          <p:nvPr/>
        </p:nvSpPr>
        <p:spPr>
          <a:xfrm>
            <a:off x="8820088" y="3456500"/>
            <a:ext cx="109250" cy="17550"/>
          </a:xfrm>
          <a:custGeom>
            <a:avLst/>
            <a:gdLst/>
            <a:ahLst/>
            <a:cxnLst/>
            <a:rect l="l" t="t" r="r" b="b"/>
            <a:pathLst>
              <a:path w="4370" h="702" extrusionOk="0">
                <a:moveTo>
                  <a:pt x="0" y="1"/>
                </a:moveTo>
                <a:lnTo>
                  <a:pt x="0" y="701"/>
                </a:lnTo>
                <a:lnTo>
                  <a:pt x="4370" y="701"/>
                </a:lnTo>
                <a:lnTo>
                  <a:pt x="437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6" name="Google Shape;1086;p15"/>
          <p:cNvSpPr/>
          <p:nvPr/>
        </p:nvSpPr>
        <p:spPr>
          <a:xfrm>
            <a:off x="8833125" y="5015900"/>
            <a:ext cx="225175" cy="36725"/>
          </a:xfrm>
          <a:custGeom>
            <a:avLst/>
            <a:gdLst/>
            <a:ahLst/>
            <a:cxnLst/>
            <a:rect l="l" t="t" r="r" b="b"/>
            <a:pathLst>
              <a:path w="9007" h="1469" extrusionOk="0">
                <a:moveTo>
                  <a:pt x="0" y="0"/>
                </a:moveTo>
                <a:lnTo>
                  <a:pt x="0" y="1468"/>
                </a:lnTo>
                <a:lnTo>
                  <a:pt x="9007" y="1468"/>
                </a:lnTo>
                <a:lnTo>
                  <a:pt x="900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 1">
  <p:cSld name="CUSTOM_18_1">
    <p:spTree>
      <p:nvGrpSpPr>
        <p:cNvPr id="1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6"/>
          <p:cNvSpPr txBox="1">
            <a:spLocks noGrp="1"/>
          </p:cNvSpPr>
          <p:nvPr>
            <p:ph type="subTitle" idx="1"/>
          </p:nvPr>
        </p:nvSpPr>
        <p:spPr>
          <a:xfrm>
            <a:off x="1780026" y="3480025"/>
            <a:ext cx="2083500" cy="69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089" name="Google Shape;1089;p16"/>
          <p:cNvSpPr txBox="1">
            <a:spLocks noGrp="1"/>
          </p:cNvSpPr>
          <p:nvPr>
            <p:ph type="title"/>
          </p:nvPr>
        </p:nvSpPr>
        <p:spPr>
          <a:xfrm>
            <a:off x="2063976" y="3078337"/>
            <a:ext cx="15156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000" i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endParaRPr/>
          </a:p>
        </p:txBody>
      </p:sp>
      <p:sp>
        <p:nvSpPr>
          <p:cNvPr id="1090" name="Google Shape;1090;p16"/>
          <p:cNvSpPr txBox="1">
            <a:spLocks noGrp="1"/>
          </p:cNvSpPr>
          <p:nvPr>
            <p:ph type="subTitle" idx="2"/>
          </p:nvPr>
        </p:nvSpPr>
        <p:spPr>
          <a:xfrm>
            <a:off x="5280474" y="3480025"/>
            <a:ext cx="2083500" cy="69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091" name="Google Shape;1091;p16"/>
          <p:cNvSpPr txBox="1">
            <a:spLocks noGrp="1"/>
          </p:cNvSpPr>
          <p:nvPr>
            <p:ph type="title" idx="3"/>
          </p:nvPr>
        </p:nvSpPr>
        <p:spPr>
          <a:xfrm>
            <a:off x="5564424" y="3078337"/>
            <a:ext cx="15156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000" i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endParaRPr/>
          </a:p>
        </p:txBody>
      </p:sp>
      <p:sp>
        <p:nvSpPr>
          <p:cNvPr id="1092" name="Google Shape;1092;p16"/>
          <p:cNvSpPr txBox="1">
            <a:spLocks noGrp="1"/>
          </p:cNvSpPr>
          <p:nvPr>
            <p:ph type="title" idx="4"/>
          </p:nvPr>
        </p:nvSpPr>
        <p:spPr>
          <a:xfrm>
            <a:off x="1656750" y="347425"/>
            <a:ext cx="5830500" cy="5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1093" name="Google Shape;1093;p16"/>
          <p:cNvSpPr/>
          <p:nvPr/>
        </p:nvSpPr>
        <p:spPr>
          <a:xfrm rot="10800000">
            <a:off x="8611354" y="3251203"/>
            <a:ext cx="244576" cy="39085"/>
          </a:xfrm>
          <a:custGeom>
            <a:avLst/>
            <a:gdLst/>
            <a:ahLst/>
            <a:cxnLst/>
            <a:rect l="l" t="t" r="r" b="b"/>
            <a:pathLst>
              <a:path w="8141" h="1301" extrusionOk="0">
                <a:moveTo>
                  <a:pt x="1" y="0"/>
                </a:moveTo>
                <a:lnTo>
                  <a:pt x="1" y="1301"/>
                </a:lnTo>
                <a:lnTo>
                  <a:pt x="8140" y="1301"/>
                </a:lnTo>
                <a:lnTo>
                  <a:pt x="8140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4" name="Google Shape;1094;p16"/>
          <p:cNvSpPr/>
          <p:nvPr/>
        </p:nvSpPr>
        <p:spPr>
          <a:xfrm rot="10800000">
            <a:off x="8701882" y="2494374"/>
            <a:ext cx="489062" cy="34073"/>
          </a:xfrm>
          <a:custGeom>
            <a:avLst/>
            <a:gdLst/>
            <a:ahLst/>
            <a:cxnLst/>
            <a:rect l="l" t="t" r="r" b="b"/>
            <a:pathLst>
              <a:path w="16279" h="2603" extrusionOk="0">
                <a:moveTo>
                  <a:pt x="0" y="0"/>
                </a:moveTo>
                <a:lnTo>
                  <a:pt x="0" y="2602"/>
                </a:lnTo>
                <a:lnTo>
                  <a:pt x="16278" y="2602"/>
                </a:lnTo>
                <a:lnTo>
                  <a:pt x="1627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5" name="Google Shape;1095;p16"/>
          <p:cNvSpPr/>
          <p:nvPr/>
        </p:nvSpPr>
        <p:spPr>
          <a:xfrm rot="10800000">
            <a:off x="119448" y="4749148"/>
            <a:ext cx="245537" cy="39115"/>
          </a:xfrm>
          <a:custGeom>
            <a:avLst/>
            <a:gdLst/>
            <a:ahLst/>
            <a:cxnLst/>
            <a:rect l="l" t="t" r="r" b="b"/>
            <a:pathLst>
              <a:path w="8173" h="1302" extrusionOk="0">
                <a:moveTo>
                  <a:pt x="0" y="0"/>
                </a:moveTo>
                <a:lnTo>
                  <a:pt x="0" y="1301"/>
                </a:lnTo>
                <a:lnTo>
                  <a:pt x="8173" y="1301"/>
                </a:lnTo>
                <a:lnTo>
                  <a:pt x="8173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6" name="Google Shape;1096;p16"/>
          <p:cNvSpPr/>
          <p:nvPr/>
        </p:nvSpPr>
        <p:spPr>
          <a:xfrm flipH="1">
            <a:off x="-211498" y="3296369"/>
            <a:ext cx="489092" cy="35128"/>
          </a:xfrm>
          <a:custGeom>
            <a:avLst/>
            <a:gdLst/>
            <a:ahLst/>
            <a:cxnLst/>
            <a:rect l="l" t="t" r="r" b="b"/>
            <a:pathLst>
              <a:path w="19248" h="1869" extrusionOk="0">
                <a:moveTo>
                  <a:pt x="0" y="0"/>
                </a:moveTo>
                <a:lnTo>
                  <a:pt x="0" y="1868"/>
                </a:lnTo>
                <a:lnTo>
                  <a:pt x="19247" y="1868"/>
                </a:lnTo>
                <a:lnTo>
                  <a:pt x="19247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7" name="Google Shape;1097;p16"/>
          <p:cNvSpPr/>
          <p:nvPr/>
        </p:nvSpPr>
        <p:spPr>
          <a:xfrm rot="10800000">
            <a:off x="-268690" y="4454686"/>
            <a:ext cx="245584" cy="77173"/>
          </a:xfrm>
          <a:custGeom>
            <a:avLst/>
            <a:gdLst/>
            <a:ahLst/>
            <a:cxnLst/>
            <a:rect l="l" t="t" r="r" b="b"/>
            <a:pathLst>
              <a:path w="16280" h="2569" extrusionOk="0">
                <a:moveTo>
                  <a:pt x="1" y="0"/>
                </a:moveTo>
                <a:lnTo>
                  <a:pt x="1" y="2569"/>
                </a:lnTo>
                <a:lnTo>
                  <a:pt x="16279" y="2569"/>
                </a:lnTo>
                <a:lnTo>
                  <a:pt x="16279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8" name="Google Shape;1098;p16"/>
          <p:cNvSpPr/>
          <p:nvPr/>
        </p:nvSpPr>
        <p:spPr>
          <a:xfrm rot="10800000">
            <a:off x="8775731" y="4903670"/>
            <a:ext cx="216486" cy="35120"/>
          </a:xfrm>
          <a:custGeom>
            <a:avLst/>
            <a:gdLst/>
            <a:ahLst/>
            <a:cxnLst/>
            <a:rect l="l" t="t" r="r" b="b"/>
            <a:pathLst>
              <a:path w="7206" h="1169" extrusionOk="0">
                <a:moveTo>
                  <a:pt x="0" y="1"/>
                </a:moveTo>
                <a:lnTo>
                  <a:pt x="0" y="1168"/>
                </a:lnTo>
                <a:lnTo>
                  <a:pt x="7205" y="1168"/>
                </a:lnTo>
                <a:lnTo>
                  <a:pt x="7205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9" name="Google Shape;1099;p16"/>
          <p:cNvSpPr/>
          <p:nvPr/>
        </p:nvSpPr>
        <p:spPr>
          <a:xfrm rot="10800000">
            <a:off x="338568" y="3547699"/>
            <a:ext cx="215495" cy="35090"/>
          </a:xfrm>
          <a:custGeom>
            <a:avLst/>
            <a:gdLst/>
            <a:ahLst/>
            <a:cxnLst/>
            <a:rect l="l" t="t" r="r" b="b"/>
            <a:pathLst>
              <a:path w="7173" h="1168" extrusionOk="0">
                <a:moveTo>
                  <a:pt x="0" y="0"/>
                </a:moveTo>
                <a:lnTo>
                  <a:pt x="0" y="1168"/>
                </a:lnTo>
                <a:lnTo>
                  <a:pt x="7172" y="1168"/>
                </a:lnTo>
                <a:lnTo>
                  <a:pt x="7172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0" name="Google Shape;1100;p16"/>
          <p:cNvSpPr/>
          <p:nvPr/>
        </p:nvSpPr>
        <p:spPr>
          <a:xfrm rot="10800000">
            <a:off x="9489042" y="3818897"/>
            <a:ext cx="139307" cy="39115"/>
          </a:xfrm>
          <a:custGeom>
            <a:avLst/>
            <a:gdLst/>
            <a:ahLst/>
            <a:cxnLst/>
            <a:rect l="l" t="t" r="r" b="b"/>
            <a:pathLst>
              <a:path w="4637" h="1302" extrusionOk="0">
                <a:moveTo>
                  <a:pt x="0" y="0"/>
                </a:moveTo>
                <a:lnTo>
                  <a:pt x="0" y="1301"/>
                </a:lnTo>
                <a:lnTo>
                  <a:pt x="4637" y="1301"/>
                </a:lnTo>
                <a:lnTo>
                  <a:pt x="4637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1" name="Google Shape;1101;p16"/>
          <p:cNvSpPr/>
          <p:nvPr/>
        </p:nvSpPr>
        <p:spPr>
          <a:xfrm rot="10800000">
            <a:off x="9149641" y="3740743"/>
            <a:ext cx="328755" cy="56149"/>
          </a:xfrm>
          <a:custGeom>
            <a:avLst/>
            <a:gdLst/>
            <a:ahLst/>
            <a:cxnLst/>
            <a:rect l="l" t="t" r="r" b="b"/>
            <a:pathLst>
              <a:path w="10943" h="1869" extrusionOk="0">
                <a:moveTo>
                  <a:pt x="1" y="1"/>
                </a:moveTo>
                <a:lnTo>
                  <a:pt x="1" y="1869"/>
                </a:lnTo>
                <a:lnTo>
                  <a:pt x="10942" y="1869"/>
                </a:lnTo>
                <a:lnTo>
                  <a:pt x="10942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2" name="Google Shape;1102;p16"/>
          <p:cNvSpPr/>
          <p:nvPr/>
        </p:nvSpPr>
        <p:spPr>
          <a:xfrm rot="10800000">
            <a:off x="8802923" y="4577009"/>
            <a:ext cx="681484" cy="21090"/>
          </a:xfrm>
          <a:custGeom>
            <a:avLst/>
            <a:gdLst/>
            <a:ahLst/>
            <a:cxnLst/>
            <a:rect l="l" t="t" r="r" b="b"/>
            <a:pathLst>
              <a:path w="22684" h="702" extrusionOk="0">
                <a:moveTo>
                  <a:pt x="1" y="1"/>
                </a:moveTo>
                <a:lnTo>
                  <a:pt x="1" y="701"/>
                </a:lnTo>
                <a:lnTo>
                  <a:pt x="22683" y="701"/>
                </a:lnTo>
                <a:lnTo>
                  <a:pt x="22683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3" name="Google Shape;1103;p16"/>
          <p:cNvSpPr/>
          <p:nvPr/>
        </p:nvSpPr>
        <p:spPr>
          <a:xfrm rot="10800000">
            <a:off x="9288951" y="4477808"/>
            <a:ext cx="74205" cy="21090"/>
          </a:xfrm>
          <a:custGeom>
            <a:avLst/>
            <a:gdLst/>
            <a:ahLst/>
            <a:cxnLst/>
            <a:rect l="l" t="t" r="r" b="b"/>
            <a:pathLst>
              <a:path w="2470" h="702" extrusionOk="0">
                <a:moveTo>
                  <a:pt x="1" y="1"/>
                </a:moveTo>
                <a:lnTo>
                  <a:pt x="1" y="701"/>
                </a:lnTo>
                <a:lnTo>
                  <a:pt x="2469" y="701"/>
                </a:lnTo>
                <a:lnTo>
                  <a:pt x="2469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4" name="Google Shape;1104;p16"/>
          <p:cNvSpPr/>
          <p:nvPr/>
        </p:nvSpPr>
        <p:spPr>
          <a:xfrm rot="10800000" flipH="1">
            <a:off x="-586682" y="2464426"/>
            <a:ext cx="75196" cy="21090"/>
          </a:xfrm>
          <a:custGeom>
            <a:avLst/>
            <a:gdLst/>
            <a:ahLst/>
            <a:cxnLst/>
            <a:rect l="l" t="t" r="r" b="b"/>
            <a:pathLst>
              <a:path w="2503" h="702" extrusionOk="0">
                <a:moveTo>
                  <a:pt x="1" y="1"/>
                </a:moveTo>
                <a:lnTo>
                  <a:pt x="1" y="701"/>
                </a:lnTo>
                <a:lnTo>
                  <a:pt x="2502" y="701"/>
                </a:lnTo>
                <a:lnTo>
                  <a:pt x="2502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5" name="Google Shape;1105;p16"/>
          <p:cNvSpPr/>
          <p:nvPr/>
        </p:nvSpPr>
        <p:spPr>
          <a:xfrm rot="10800000">
            <a:off x="9446283" y="4267361"/>
            <a:ext cx="75196" cy="21090"/>
          </a:xfrm>
          <a:custGeom>
            <a:avLst/>
            <a:gdLst/>
            <a:ahLst/>
            <a:cxnLst/>
            <a:rect l="l" t="t" r="r" b="b"/>
            <a:pathLst>
              <a:path w="2503" h="702" extrusionOk="0">
                <a:moveTo>
                  <a:pt x="0" y="1"/>
                </a:moveTo>
                <a:lnTo>
                  <a:pt x="0" y="701"/>
                </a:lnTo>
                <a:lnTo>
                  <a:pt x="2502" y="701"/>
                </a:lnTo>
                <a:lnTo>
                  <a:pt x="2502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6" name="Google Shape;1106;p16"/>
          <p:cNvSpPr/>
          <p:nvPr/>
        </p:nvSpPr>
        <p:spPr>
          <a:xfrm rot="10800000">
            <a:off x="9288951" y="4358570"/>
            <a:ext cx="122303" cy="34098"/>
          </a:xfrm>
          <a:custGeom>
            <a:avLst/>
            <a:gdLst/>
            <a:ahLst/>
            <a:cxnLst/>
            <a:rect l="l" t="t" r="r" b="b"/>
            <a:pathLst>
              <a:path w="4071" h="1135" extrusionOk="0">
                <a:moveTo>
                  <a:pt x="1" y="1"/>
                </a:moveTo>
                <a:lnTo>
                  <a:pt x="1" y="1135"/>
                </a:lnTo>
                <a:lnTo>
                  <a:pt x="4070" y="1135"/>
                </a:lnTo>
                <a:lnTo>
                  <a:pt x="4070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7" name="Google Shape;1107;p16"/>
          <p:cNvSpPr/>
          <p:nvPr/>
        </p:nvSpPr>
        <p:spPr>
          <a:xfrm rot="10800000">
            <a:off x="-22866" y="2886832"/>
            <a:ext cx="328725" cy="56149"/>
          </a:xfrm>
          <a:custGeom>
            <a:avLst/>
            <a:gdLst/>
            <a:ahLst/>
            <a:cxnLst/>
            <a:rect l="l" t="t" r="r" b="b"/>
            <a:pathLst>
              <a:path w="10942" h="1869" extrusionOk="0">
                <a:moveTo>
                  <a:pt x="0" y="0"/>
                </a:moveTo>
                <a:lnTo>
                  <a:pt x="0" y="1868"/>
                </a:lnTo>
                <a:lnTo>
                  <a:pt x="10941" y="1868"/>
                </a:lnTo>
                <a:lnTo>
                  <a:pt x="10941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8" name="Google Shape;1108;p16"/>
          <p:cNvSpPr/>
          <p:nvPr/>
        </p:nvSpPr>
        <p:spPr>
          <a:xfrm rot="10800000">
            <a:off x="579573" y="4140683"/>
            <a:ext cx="139295" cy="67176"/>
          </a:xfrm>
          <a:custGeom>
            <a:avLst/>
            <a:gdLst/>
            <a:ahLst/>
            <a:cxnLst/>
            <a:rect l="l" t="t" r="r" b="b"/>
            <a:pathLst>
              <a:path w="4637" h="2936" extrusionOk="0">
                <a:moveTo>
                  <a:pt x="0" y="0"/>
                </a:moveTo>
                <a:lnTo>
                  <a:pt x="0" y="2936"/>
                </a:lnTo>
                <a:lnTo>
                  <a:pt x="4637" y="2936"/>
                </a:lnTo>
                <a:lnTo>
                  <a:pt x="4637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9" name="Google Shape;1109;p16"/>
          <p:cNvSpPr/>
          <p:nvPr/>
        </p:nvSpPr>
        <p:spPr>
          <a:xfrm rot="10800000">
            <a:off x="384381" y="4434612"/>
            <a:ext cx="154358" cy="43111"/>
          </a:xfrm>
          <a:custGeom>
            <a:avLst/>
            <a:gdLst/>
            <a:ahLst/>
            <a:cxnLst/>
            <a:rect l="l" t="t" r="r" b="b"/>
            <a:pathLst>
              <a:path w="5138" h="1435" extrusionOk="0">
                <a:moveTo>
                  <a:pt x="1" y="1"/>
                </a:moveTo>
                <a:lnTo>
                  <a:pt x="1" y="1435"/>
                </a:lnTo>
                <a:lnTo>
                  <a:pt x="5138" y="1435"/>
                </a:lnTo>
                <a:lnTo>
                  <a:pt x="5138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0" name="Google Shape;1110;p16"/>
          <p:cNvSpPr/>
          <p:nvPr/>
        </p:nvSpPr>
        <p:spPr>
          <a:xfrm rot="10800000">
            <a:off x="9041989" y="2759047"/>
            <a:ext cx="271592" cy="55146"/>
          </a:xfrm>
          <a:custGeom>
            <a:avLst/>
            <a:gdLst/>
            <a:ahLst/>
            <a:cxnLst/>
            <a:rect l="l" t="t" r="r" b="b"/>
            <a:pathLst>
              <a:path w="9041" h="4137" extrusionOk="0">
                <a:moveTo>
                  <a:pt x="0" y="0"/>
                </a:moveTo>
                <a:lnTo>
                  <a:pt x="0" y="4137"/>
                </a:lnTo>
                <a:lnTo>
                  <a:pt x="9040" y="4137"/>
                </a:lnTo>
                <a:lnTo>
                  <a:pt x="9040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1" name="Google Shape;1111;p16"/>
          <p:cNvSpPr/>
          <p:nvPr/>
        </p:nvSpPr>
        <p:spPr>
          <a:xfrm rot="10800000">
            <a:off x="8513119" y="2148646"/>
            <a:ext cx="181554" cy="52950"/>
          </a:xfrm>
          <a:custGeom>
            <a:avLst/>
            <a:gdLst/>
            <a:ahLst/>
            <a:cxnLst/>
            <a:rect l="l" t="t" r="r" b="b"/>
            <a:pathLst>
              <a:path w="3971" h="1836" extrusionOk="0">
                <a:moveTo>
                  <a:pt x="1" y="1"/>
                </a:moveTo>
                <a:lnTo>
                  <a:pt x="1" y="1835"/>
                </a:lnTo>
                <a:lnTo>
                  <a:pt x="3970" y="1835"/>
                </a:lnTo>
                <a:lnTo>
                  <a:pt x="3970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2" name="Google Shape;1112;p16"/>
          <p:cNvSpPr/>
          <p:nvPr/>
        </p:nvSpPr>
        <p:spPr>
          <a:xfrm rot="10800000">
            <a:off x="8899886" y="4725245"/>
            <a:ext cx="614308" cy="66859"/>
          </a:xfrm>
          <a:custGeom>
            <a:avLst/>
            <a:gdLst/>
            <a:ahLst/>
            <a:cxnLst/>
            <a:rect l="l" t="t" r="r" b="b"/>
            <a:pathLst>
              <a:path w="20649" h="2570" extrusionOk="0">
                <a:moveTo>
                  <a:pt x="0" y="1"/>
                </a:moveTo>
                <a:lnTo>
                  <a:pt x="0" y="2569"/>
                </a:lnTo>
                <a:lnTo>
                  <a:pt x="20648" y="2569"/>
                </a:lnTo>
                <a:lnTo>
                  <a:pt x="20648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3" name="Google Shape;1113;p16"/>
          <p:cNvSpPr/>
          <p:nvPr/>
        </p:nvSpPr>
        <p:spPr>
          <a:xfrm rot="10800000">
            <a:off x="8639335" y="2904326"/>
            <a:ext cx="489268" cy="52967"/>
          </a:xfrm>
          <a:custGeom>
            <a:avLst/>
            <a:gdLst/>
            <a:ahLst/>
            <a:cxnLst/>
            <a:rect l="l" t="t" r="r" b="b"/>
            <a:pathLst>
              <a:path w="16446" h="2036" extrusionOk="0">
                <a:moveTo>
                  <a:pt x="0" y="0"/>
                </a:moveTo>
                <a:lnTo>
                  <a:pt x="0" y="2035"/>
                </a:lnTo>
                <a:lnTo>
                  <a:pt x="16445" y="2035"/>
                </a:lnTo>
                <a:lnTo>
                  <a:pt x="16445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4" name="Google Shape;1114;p16"/>
          <p:cNvSpPr/>
          <p:nvPr/>
        </p:nvSpPr>
        <p:spPr>
          <a:xfrm rot="10800000">
            <a:off x="9183020" y="3627594"/>
            <a:ext cx="297728" cy="52967"/>
          </a:xfrm>
          <a:custGeom>
            <a:avLst/>
            <a:gdLst/>
            <a:ahLst/>
            <a:cxnLst/>
            <a:rect l="l" t="t" r="r" b="b"/>
            <a:pathLst>
              <a:path w="45734" h="3537" extrusionOk="0">
                <a:moveTo>
                  <a:pt x="1" y="1"/>
                </a:moveTo>
                <a:lnTo>
                  <a:pt x="1" y="3537"/>
                </a:lnTo>
                <a:lnTo>
                  <a:pt x="45733" y="3537"/>
                </a:lnTo>
                <a:lnTo>
                  <a:pt x="45733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5" name="Google Shape;1115;p16"/>
          <p:cNvSpPr/>
          <p:nvPr/>
        </p:nvSpPr>
        <p:spPr>
          <a:xfrm rot="10800000">
            <a:off x="8632425" y="3584195"/>
            <a:ext cx="960214" cy="52976"/>
          </a:xfrm>
          <a:custGeom>
            <a:avLst/>
            <a:gdLst/>
            <a:ahLst/>
            <a:cxnLst/>
            <a:rect l="l" t="t" r="r" b="b"/>
            <a:pathLst>
              <a:path w="144938" h="568" extrusionOk="0">
                <a:moveTo>
                  <a:pt x="0" y="0"/>
                </a:moveTo>
                <a:lnTo>
                  <a:pt x="0" y="568"/>
                </a:lnTo>
                <a:lnTo>
                  <a:pt x="144937" y="568"/>
                </a:lnTo>
                <a:lnTo>
                  <a:pt x="144937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6" name="Google Shape;1116;p16"/>
          <p:cNvSpPr/>
          <p:nvPr/>
        </p:nvSpPr>
        <p:spPr>
          <a:xfrm rot="10800000">
            <a:off x="-935288" y="4566450"/>
            <a:ext cx="1360557" cy="43125"/>
          </a:xfrm>
          <a:custGeom>
            <a:avLst/>
            <a:gdLst/>
            <a:ahLst/>
            <a:cxnLst/>
            <a:rect l="l" t="t" r="r" b="b"/>
            <a:pathLst>
              <a:path w="45733" h="3537" extrusionOk="0">
                <a:moveTo>
                  <a:pt x="0" y="1"/>
                </a:moveTo>
                <a:lnTo>
                  <a:pt x="0" y="3537"/>
                </a:lnTo>
                <a:lnTo>
                  <a:pt x="45733" y="3537"/>
                </a:lnTo>
                <a:lnTo>
                  <a:pt x="45733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7" name="Google Shape;1117;p16"/>
          <p:cNvSpPr/>
          <p:nvPr/>
        </p:nvSpPr>
        <p:spPr>
          <a:xfrm rot="10800000">
            <a:off x="4701" y="5051392"/>
            <a:ext cx="614308" cy="66859"/>
          </a:xfrm>
          <a:custGeom>
            <a:avLst/>
            <a:gdLst/>
            <a:ahLst/>
            <a:cxnLst/>
            <a:rect l="l" t="t" r="r" b="b"/>
            <a:pathLst>
              <a:path w="20649" h="2570" extrusionOk="0">
                <a:moveTo>
                  <a:pt x="0" y="1"/>
                </a:moveTo>
                <a:lnTo>
                  <a:pt x="0" y="2569"/>
                </a:lnTo>
                <a:lnTo>
                  <a:pt x="20648" y="2569"/>
                </a:lnTo>
                <a:lnTo>
                  <a:pt x="20648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8" name="Google Shape;1118;p16"/>
          <p:cNvSpPr/>
          <p:nvPr/>
        </p:nvSpPr>
        <p:spPr>
          <a:xfrm rot="10800000">
            <a:off x="-227528" y="3604024"/>
            <a:ext cx="298720" cy="32987"/>
          </a:xfrm>
          <a:custGeom>
            <a:avLst/>
            <a:gdLst/>
            <a:ahLst/>
            <a:cxnLst/>
            <a:rect l="l" t="t" r="r" b="b"/>
            <a:pathLst>
              <a:path w="10041" h="1268" extrusionOk="0">
                <a:moveTo>
                  <a:pt x="0" y="0"/>
                </a:moveTo>
                <a:lnTo>
                  <a:pt x="0" y="1268"/>
                </a:lnTo>
                <a:lnTo>
                  <a:pt x="10041" y="1268"/>
                </a:lnTo>
                <a:lnTo>
                  <a:pt x="10041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9" name="Google Shape;1119;p16"/>
          <p:cNvSpPr/>
          <p:nvPr/>
        </p:nvSpPr>
        <p:spPr>
          <a:xfrm rot="10800000">
            <a:off x="67209" y="3935122"/>
            <a:ext cx="489269" cy="53825"/>
          </a:xfrm>
          <a:custGeom>
            <a:avLst/>
            <a:gdLst/>
            <a:ahLst/>
            <a:cxnLst/>
            <a:rect l="l" t="t" r="r" b="b"/>
            <a:pathLst>
              <a:path w="16446" h="2069" extrusionOk="0">
                <a:moveTo>
                  <a:pt x="1" y="0"/>
                </a:moveTo>
                <a:lnTo>
                  <a:pt x="1" y="2068"/>
                </a:lnTo>
                <a:lnTo>
                  <a:pt x="16446" y="2068"/>
                </a:lnTo>
                <a:lnTo>
                  <a:pt x="1644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0" name="Google Shape;1120;p16"/>
          <p:cNvSpPr/>
          <p:nvPr/>
        </p:nvSpPr>
        <p:spPr>
          <a:xfrm rot="10800000">
            <a:off x="-339812" y="2337960"/>
            <a:ext cx="489245" cy="105049"/>
          </a:xfrm>
          <a:custGeom>
            <a:avLst/>
            <a:gdLst/>
            <a:ahLst/>
            <a:cxnLst/>
            <a:rect l="l" t="t" r="r" b="b"/>
            <a:pathLst>
              <a:path w="56642" h="4038" extrusionOk="0">
                <a:moveTo>
                  <a:pt x="1" y="1"/>
                </a:moveTo>
                <a:lnTo>
                  <a:pt x="1" y="4037"/>
                </a:lnTo>
                <a:lnTo>
                  <a:pt x="56641" y="4037"/>
                </a:lnTo>
                <a:lnTo>
                  <a:pt x="56641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1" name="Google Shape;1121;p16"/>
          <p:cNvSpPr/>
          <p:nvPr/>
        </p:nvSpPr>
        <p:spPr>
          <a:xfrm rot="10800000">
            <a:off x="8643138" y="2756859"/>
            <a:ext cx="133042" cy="21367"/>
          </a:xfrm>
          <a:custGeom>
            <a:avLst/>
            <a:gdLst/>
            <a:ahLst/>
            <a:cxnLst/>
            <a:rect l="l" t="t" r="r" b="b"/>
            <a:pathLst>
              <a:path w="4371" h="702" extrusionOk="0">
                <a:moveTo>
                  <a:pt x="1" y="1"/>
                </a:moveTo>
                <a:lnTo>
                  <a:pt x="1" y="701"/>
                </a:lnTo>
                <a:lnTo>
                  <a:pt x="4370" y="701"/>
                </a:lnTo>
                <a:lnTo>
                  <a:pt x="437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2" name="Google Shape;1122;p16"/>
          <p:cNvSpPr/>
          <p:nvPr/>
        </p:nvSpPr>
        <p:spPr>
          <a:xfrm rot="10800000">
            <a:off x="8538571" y="2310321"/>
            <a:ext cx="390148" cy="43125"/>
          </a:xfrm>
          <a:custGeom>
            <a:avLst/>
            <a:gdLst/>
            <a:ahLst/>
            <a:cxnLst/>
            <a:rect l="l" t="t" r="r" b="b"/>
            <a:pathLst>
              <a:path w="16246" h="2603" extrusionOk="0">
                <a:moveTo>
                  <a:pt x="1" y="1"/>
                </a:moveTo>
                <a:lnTo>
                  <a:pt x="1" y="2603"/>
                </a:lnTo>
                <a:lnTo>
                  <a:pt x="16246" y="2603"/>
                </a:lnTo>
                <a:lnTo>
                  <a:pt x="16246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3" name="Google Shape;1123;p16"/>
          <p:cNvSpPr/>
          <p:nvPr/>
        </p:nvSpPr>
        <p:spPr>
          <a:xfrm rot="10800000">
            <a:off x="8888794" y="3043572"/>
            <a:ext cx="390153" cy="69074"/>
          </a:xfrm>
          <a:custGeom>
            <a:avLst/>
            <a:gdLst/>
            <a:ahLst/>
            <a:cxnLst/>
            <a:rect l="l" t="t" r="r" b="b"/>
            <a:pathLst>
              <a:path w="24752" h="2269" extrusionOk="0">
                <a:moveTo>
                  <a:pt x="0" y="1"/>
                </a:moveTo>
                <a:lnTo>
                  <a:pt x="0" y="2269"/>
                </a:lnTo>
                <a:lnTo>
                  <a:pt x="24751" y="2269"/>
                </a:lnTo>
                <a:lnTo>
                  <a:pt x="24751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4" name="Google Shape;1124;p16"/>
          <p:cNvSpPr/>
          <p:nvPr/>
        </p:nvSpPr>
        <p:spPr>
          <a:xfrm flipH="1">
            <a:off x="-614143" y="4134719"/>
            <a:ext cx="966362" cy="42450"/>
          </a:xfrm>
          <a:custGeom>
            <a:avLst/>
            <a:gdLst/>
            <a:ahLst/>
            <a:cxnLst/>
            <a:rect l="l" t="t" r="r" b="b"/>
            <a:pathLst>
              <a:path w="43432" h="702" extrusionOk="0">
                <a:moveTo>
                  <a:pt x="0" y="1"/>
                </a:moveTo>
                <a:lnTo>
                  <a:pt x="0" y="701"/>
                </a:lnTo>
                <a:lnTo>
                  <a:pt x="43431" y="701"/>
                </a:lnTo>
                <a:lnTo>
                  <a:pt x="43431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5" name="Google Shape;1125;p16"/>
          <p:cNvSpPr/>
          <p:nvPr/>
        </p:nvSpPr>
        <p:spPr>
          <a:xfrm rot="10800000">
            <a:off x="15871" y="3719866"/>
            <a:ext cx="280269" cy="78194"/>
          </a:xfrm>
          <a:custGeom>
            <a:avLst/>
            <a:gdLst/>
            <a:ahLst/>
            <a:cxnLst/>
            <a:rect l="l" t="t" r="r" b="b"/>
            <a:pathLst>
              <a:path w="9208" h="2569" extrusionOk="0">
                <a:moveTo>
                  <a:pt x="1" y="0"/>
                </a:moveTo>
                <a:lnTo>
                  <a:pt x="1" y="2569"/>
                </a:lnTo>
                <a:lnTo>
                  <a:pt x="9207" y="2569"/>
                </a:lnTo>
                <a:lnTo>
                  <a:pt x="920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6" name="Google Shape;1126;p16"/>
          <p:cNvSpPr/>
          <p:nvPr/>
        </p:nvSpPr>
        <p:spPr>
          <a:xfrm rot="10800000">
            <a:off x="444188" y="3733557"/>
            <a:ext cx="123911" cy="34547"/>
          </a:xfrm>
          <a:custGeom>
            <a:avLst/>
            <a:gdLst/>
            <a:ahLst/>
            <a:cxnLst/>
            <a:rect l="l" t="t" r="r" b="b"/>
            <a:pathLst>
              <a:path w="4071" h="1135" extrusionOk="0">
                <a:moveTo>
                  <a:pt x="1" y="0"/>
                </a:moveTo>
                <a:lnTo>
                  <a:pt x="1" y="1134"/>
                </a:lnTo>
                <a:lnTo>
                  <a:pt x="4070" y="1134"/>
                </a:lnTo>
                <a:lnTo>
                  <a:pt x="407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7" name="Google Shape;1127;p16"/>
          <p:cNvSpPr/>
          <p:nvPr/>
        </p:nvSpPr>
        <p:spPr>
          <a:xfrm rot="10800000">
            <a:off x="-158944" y="2666927"/>
            <a:ext cx="274151" cy="77145"/>
          </a:xfrm>
          <a:custGeom>
            <a:avLst/>
            <a:gdLst/>
            <a:ahLst/>
            <a:cxnLst/>
            <a:rect l="l" t="t" r="r" b="b"/>
            <a:pathLst>
              <a:path w="9007" h="4271" extrusionOk="0">
                <a:moveTo>
                  <a:pt x="0" y="0"/>
                </a:moveTo>
                <a:lnTo>
                  <a:pt x="0" y="4270"/>
                </a:lnTo>
                <a:lnTo>
                  <a:pt x="9007" y="4270"/>
                </a:lnTo>
                <a:lnTo>
                  <a:pt x="900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8" name="Google Shape;1128;p16"/>
          <p:cNvSpPr/>
          <p:nvPr/>
        </p:nvSpPr>
        <p:spPr>
          <a:xfrm rot="10800000">
            <a:off x="170016" y="2574657"/>
            <a:ext cx="120877" cy="28101"/>
          </a:xfrm>
          <a:custGeom>
            <a:avLst/>
            <a:gdLst/>
            <a:ahLst/>
            <a:cxnLst/>
            <a:rect l="l" t="t" r="r" b="b"/>
            <a:pathLst>
              <a:path w="3971" h="1102" extrusionOk="0">
                <a:moveTo>
                  <a:pt x="1" y="1"/>
                </a:moveTo>
                <a:lnTo>
                  <a:pt x="1" y="1102"/>
                </a:lnTo>
                <a:lnTo>
                  <a:pt x="3970" y="1102"/>
                </a:lnTo>
                <a:lnTo>
                  <a:pt x="397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9" name="Google Shape;1129;p16"/>
          <p:cNvSpPr/>
          <p:nvPr/>
        </p:nvSpPr>
        <p:spPr>
          <a:xfrm rot="10800000">
            <a:off x="-471245" y="4927846"/>
            <a:ext cx="809192" cy="28100"/>
          </a:xfrm>
          <a:custGeom>
            <a:avLst/>
            <a:gdLst/>
            <a:ahLst/>
            <a:cxnLst/>
            <a:rect l="l" t="t" r="r" b="b"/>
            <a:pathLst>
              <a:path w="19215" h="1869" extrusionOk="0">
                <a:moveTo>
                  <a:pt x="1" y="1"/>
                </a:moveTo>
                <a:lnTo>
                  <a:pt x="1" y="1869"/>
                </a:lnTo>
                <a:lnTo>
                  <a:pt x="19215" y="1869"/>
                </a:lnTo>
                <a:lnTo>
                  <a:pt x="19215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0" name="Google Shape;1130;p16"/>
          <p:cNvSpPr/>
          <p:nvPr/>
        </p:nvSpPr>
        <p:spPr>
          <a:xfrm rot="10800000">
            <a:off x="-739645" y="4685472"/>
            <a:ext cx="753389" cy="68058"/>
          </a:xfrm>
          <a:custGeom>
            <a:avLst/>
            <a:gdLst/>
            <a:ahLst/>
            <a:cxnLst/>
            <a:rect l="l" t="t" r="r" b="b"/>
            <a:pathLst>
              <a:path w="24752" h="2236" extrusionOk="0">
                <a:moveTo>
                  <a:pt x="0" y="0"/>
                </a:moveTo>
                <a:lnTo>
                  <a:pt x="0" y="2235"/>
                </a:lnTo>
                <a:lnTo>
                  <a:pt x="24751" y="2235"/>
                </a:lnTo>
                <a:lnTo>
                  <a:pt x="2475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1" name="Google Shape;1131;p16"/>
          <p:cNvSpPr/>
          <p:nvPr/>
        </p:nvSpPr>
        <p:spPr>
          <a:xfrm rot="10800000">
            <a:off x="9080956" y="3981718"/>
            <a:ext cx="76155" cy="21337"/>
          </a:xfrm>
          <a:custGeom>
            <a:avLst/>
            <a:gdLst/>
            <a:ahLst/>
            <a:cxnLst/>
            <a:rect l="l" t="t" r="r" b="b"/>
            <a:pathLst>
              <a:path w="2502" h="701" extrusionOk="0">
                <a:moveTo>
                  <a:pt x="0" y="0"/>
                </a:moveTo>
                <a:lnTo>
                  <a:pt x="0" y="701"/>
                </a:lnTo>
                <a:lnTo>
                  <a:pt x="2502" y="701"/>
                </a:lnTo>
                <a:lnTo>
                  <a:pt x="2502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2" name="Google Shape;1132;p16"/>
          <p:cNvSpPr/>
          <p:nvPr/>
        </p:nvSpPr>
        <p:spPr>
          <a:xfrm rot="10800000">
            <a:off x="8908345" y="3493303"/>
            <a:ext cx="76185" cy="21337"/>
          </a:xfrm>
          <a:custGeom>
            <a:avLst/>
            <a:gdLst/>
            <a:ahLst/>
            <a:cxnLst/>
            <a:rect l="l" t="t" r="r" b="b"/>
            <a:pathLst>
              <a:path w="2503" h="701" extrusionOk="0">
                <a:moveTo>
                  <a:pt x="1" y="0"/>
                </a:moveTo>
                <a:lnTo>
                  <a:pt x="1" y="701"/>
                </a:lnTo>
                <a:lnTo>
                  <a:pt x="2503" y="701"/>
                </a:lnTo>
                <a:lnTo>
                  <a:pt x="250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3" name="Google Shape;1133;p16"/>
          <p:cNvSpPr/>
          <p:nvPr/>
        </p:nvSpPr>
        <p:spPr>
          <a:xfrm rot="10800000">
            <a:off x="9013288" y="3322173"/>
            <a:ext cx="141181" cy="52977"/>
          </a:xfrm>
          <a:custGeom>
            <a:avLst/>
            <a:gdLst/>
            <a:ahLst/>
            <a:cxnLst/>
            <a:rect l="l" t="t" r="r" b="b"/>
            <a:pathLst>
              <a:path w="4638" h="2970" extrusionOk="0">
                <a:moveTo>
                  <a:pt x="1" y="1"/>
                </a:moveTo>
                <a:lnTo>
                  <a:pt x="1" y="2970"/>
                </a:lnTo>
                <a:lnTo>
                  <a:pt x="4638" y="2970"/>
                </a:lnTo>
                <a:lnTo>
                  <a:pt x="4638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4" name="Google Shape;1134;p16"/>
          <p:cNvSpPr/>
          <p:nvPr/>
        </p:nvSpPr>
        <p:spPr>
          <a:xfrm rot="10800000">
            <a:off x="8805805" y="4125951"/>
            <a:ext cx="281273" cy="79229"/>
          </a:xfrm>
          <a:custGeom>
            <a:avLst/>
            <a:gdLst/>
            <a:ahLst/>
            <a:cxnLst/>
            <a:rect l="l" t="t" r="r" b="b"/>
            <a:pathLst>
              <a:path w="9241" h="2603" extrusionOk="0">
                <a:moveTo>
                  <a:pt x="1" y="0"/>
                </a:moveTo>
                <a:lnTo>
                  <a:pt x="1" y="2602"/>
                </a:lnTo>
                <a:lnTo>
                  <a:pt x="9241" y="2602"/>
                </a:lnTo>
                <a:lnTo>
                  <a:pt x="924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5" name="Google Shape;1135;p16"/>
          <p:cNvSpPr/>
          <p:nvPr/>
        </p:nvSpPr>
        <p:spPr>
          <a:xfrm rot="10800000">
            <a:off x="8952519" y="3769018"/>
            <a:ext cx="123881" cy="34547"/>
          </a:xfrm>
          <a:custGeom>
            <a:avLst/>
            <a:gdLst/>
            <a:ahLst/>
            <a:cxnLst/>
            <a:rect l="l" t="t" r="r" b="b"/>
            <a:pathLst>
              <a:path w="4070" h="1135" extrusionOk="0">
                <a:moveTo>
                  <a:pt x="0" y="0"/>
                </a:moveTo>
                <a:lnTo>
                  <a:pt x="0" y="1134"/>
                </a:lnTo>
                <a:lnTo>
                  <a:pt x="4070" y="1134"/>
                </a:lnTo>
                <a:lnTo>
                  <a:pt x="407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6" name="Google Shape;1136;p16"/>
          <p:cNvSpPr/>
          <p:nvPr/>
        </p:nvSpPr>
        <p:spPr>
          <a:xfrm rot="10800000">
            <a:off x="9235274" y="3831448"/>
            <a:ext cx="123881" cy="34547"/>
          </a:xfrm>
          <a:custGeom>
            <a:avLst/>
            <a:gdLst/>
            <a:ahLst/>
            <a:cxnLst/>
            <a:rect l="l" t="t" r="r" b="b"/>
            <a:pathLst>
              <a:path w="4070" h="1135" extrusionOk="0">
                <a:moveTo>
                  <a:pt x="0" y="1"/>
                </a:moveTo>
                <a:lnTo>
                  <a:pt x="0" y="1135"/>
                </a:lnTo>
                <a:lnTo>
                  <a:pt x="4070" y="1135"/>
                </a:lnTo>
                <a:lnTo>
                  <a:pt x="407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7" name="Google Shape;1137;p16"/>
          <p:cNvSpPr/>
          <p:nvPr/>
        </p:nvSpPr>
        <p:spPr>
          <a:xfrm rot="10800000">
            <a:off x="8995524" y="5013615"/>
            <a:ext cx="629313" cy="62150"/>
          </a:xfrm>
          <a:custGeom>
            <a:avLst/>
            <a:gdLst/>
            <a:ahLst/>
            <a:cxnLst/>
            <a:rect l="l" t="t" r="r" b="b"/>
            <a:pathLst>
              <a:path w="76489" h="702" extrusionOk="0">
                <a:moveTo>
                  <a:pt x="1" y="1"/>
                </a:moveTo>
                <a:lnTo>
                  <a:pt x="1" y="701"/>
                </a:lnTo>
                <a:lnTo>
                  <a:pt x="76489" y="701"/>
                </a:lnTo>
                <a:lnTo>
                  <a:pt x="7648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8" name="Google Shape;1138;p16"/>
          <p:cNvSpPr/>
          <p:nvPr/>
        </p:nvSpPr>
        <p:spPr>
          <a:xfrm rot="10800000">
            <a:off x="9378987" y="2501723"/>
            <a:ext cx="80750" cy="22950"/>
          </a:xfrm>
          <a:custGeom>
            <a:avLst/>
            <a:gdLst/>
            <a:ahLst/>
            <a:cxnLst/>
            <a:rect l="l" t="t" r="r" b="b"/>
            <a:pathLst>
              <a:path w="2470" h="702" extrusionOk="0">
                <a:moveTo>
                  <a:pt x="1" y="1"/>
                </a:moveTo>
                <a:lnTo>
                  <a:pt x="1" y="701"/>
                </a:lnTo>
                <a:lnTo>
                  <a:pt x="2469" y="701"/>
                </a:lnTo>
                <a:lnTo>
                  <a:pt x="246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9" name="Google Shape;1139;p16"/>
          <p:cNvSpPr/>
          <p:nvPr/>
        </p:nvSpPr>
        <p:spPr>
          <a:xfrm rot="10800000">
            <a:off x="9082925" y="2317974"/>
            <a:ext cx="302111" cy="85099"/>
          </a:xfrm>
          <a:custGeom>
            <a:avLst/>
            <a:gdLst/>
            <a:ahLst/>
            <a:cxnLst/>
            <a:rect l="l" t="t" r="r" b="b"/>
            <a:pathLst>
              <a:path w="9241" h="2603" extrusionOk="0">
                <a:moveTo>
                  <a:pt x="0" y="1"/>
                </a:moveTo>
                <a:lnTo>
                  <a:pt x="0" y="2602"/>
                </a:lnTo>
                <a:lnTo>
                  <a:pt x="9240" y="2602"/>
                </a:lnTo>
                <a:lnTo>
                  <a:pt x="92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0" name="Google Shape;1140;p16"/>
          <p:cNvSpPr/>
          <p:nvPr/>
        </p:nvSpPr>
        <p:spPr>
          <a:xfrm rot="10800000">
            <a:off x="9021298" y="2157144"/>
            <a:ext cx="133091" cy="38185"/>
          </a:xfrm>
          <a:custGeom>
            <a:avLst/>
            <a:gdLst/>
            <a:ahLst/>
            <a:cxnLst/>
            <a:rect l="l" t="t" r="r" b="b"/>
            <a:pathLst>
              <a:path w="4071" h="1168" extrusionOk="0">
                <a:moveTo>
                  <a:pt x="1" y="0"/>
                </a:moveTo>
                <a:lnTo>
                  <a:pt x="1" y="1168"/>
                </a:lnTo>
                <a:lnTo>
                  <a:pt x="4070" y="1168"/>
                </a:lnTo>
                <a:lnTo>
                  <a:pt x="407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1" name="Google Shape;1141;p16"/>
          <p:cNvSpPr/>
          <p:nvPr/>
        </p:nvSpPr>
        <p:spPr>
          <a:xfrm rot="10800000">
            <a:off x="9026877" y="3194121"/>
            <a:ext cx="784980" cy="22950"/>
          </a:xfrm>
          <a:custGeom>
            <a:avLst/>
            <a:gdLst/>
            <a:ahLst/>
            <a:cxnLst/>
            <a:rect l="l" t="t" r="r" b="b"/>
            <a:pathLst>
              <a:path w="22684" h="702" extrusionOk="0">
                <a:moveTo>
                  <a:pt x="1" y="1"/>
                </a:moveTo>
                <a:lnTo>
                  <a:pt x="1" y="701"/>
                </a:lnTo>
                <a:lnTo>
                  <a:pt x="22684" y="701"/>
                </a:lnTo>
                <a:lnTo>
                  <a:pt x="2268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2" name="Google Shape;1142;p16"/>
          <p:cNvSpPr/>
          <p:nvPr/>
        </p:nvSpPr>
        <p:spPr>
          <a:xfrm rot="10800000">
            <a:off x="8971422" y="2640812"/>
            <a:ext cx="181549" cy="28100"/>
          </a:xfrm>
          <a:custGeom>
            <a:avLst/>
            <a:gdLst/>
            <a:ahLst/>
            <a:cxnLst/>
            <a:rect l="l" t="t" r="r" b="b"/>
            <a:pathLst>
              <a:path w="2503" h="701" extrusionOk="0">
                <a:moveTo>
                  <a:pt x="1" y="0"/>
                </a:moveTo>
                <a:lnTo>
                  <a:pt x="1" y="701"/>
                </a:lnTo>
                <a:lnTo>
                  <a:pt x="2503" y="701"/>
                </a:lnTo>
                <a:lnTo>
                  <a:pt x="250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3" name="Google Shape;1143;p16"/>
          <p:cNvSpPr/>
          <p:nvPr/>
        </p:nvSpPr>
        <p:spPr>
          <a:xfrm rot="10800000">
            <a:off x="9147070" y="3061855"/>
            <a:ext cx="81829" cy="22917"/>
          </a:xfrm>
          <a:custGeom>
            <a:avLst/>
            <a:gdLst/>
            <a:ahLst/>
            <a:cxnLst/>
            <a:rect l="l" t="t" r="r" b="b"/>
            <a:pathLst>
              <a:path w="2503" h="701" extrusionOk="0">
                <a:moveTo>
                  <a:pt x="1" y="0"/>
                </a:moveTo>
                <a:lnTo>
                  <a:pt x="1" y="701"/>
                </a:lnTo>
                <a:lnTo>
                  <a:pt x="2502" y="701"/>
                </a:lnTo>
                <a:lnTo>
                  <a:pt x="250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4" name="Google Shape;1144;p16"/>
          <p:cNvSpPr/>
          <p:nvPr/>
        </p:nvSpPr>
        <p:spPr>
          <a:xfrm rot="10800000">
            <a:off x="-609936" y="3493046"/>
            <a:ext cx="809205" cy="28101"/>
          </a:xfrm>
          <a:custGeom>
            <a:avLst/>
            <a:gdLst/>
            <a:ahLst/>
            <a:cxnLst/>
            <a:rect l="l" t="t" r="r" b="b"/>
            <a:pathLst>
              <a:path w="24752" h="2236" extrusionOk="0">
                <a:moveTo>
                  <a:pt x="1" y="0"/>
                </a:moveTo>
                <a:lnTo>
                  <a:pt x="1" y="2235"/>
                </a:lnTo>
                <a:lnTo>
                  <a:pt x="24752" y="2235"/>
                </a:lnTo>
                <a:lnTo>
                  <a:pt x="2475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5" name="Google Shape;1145;p16"/>
          <p:cNvSpPr/>
          <p:nvPr/>
        </p:nvSpPr>
        <p:spPr>
          <a:xfrm rot="10800000">
            <a:off x="-472702" y="4322946"/>
            <a:ext cx="901674" cy="22950"/>
          </a:xfrm>
          <a:custGeom>
            <a:avLst/>
            <a:gdLst/>
            <a:ahLst/>
            <a:cxnLst/>
            <a:rect l="l" t="t" r="r" b="b"/>
            <a:pathLst>
              <a:path w="2503" h="702" extrusionOk="0">
                <a:moveTo>
                  <a:pt x="0" y="1"/>
                </a:moveTo>
                <a:lnTo>
                  <a:pt x="0" y="701"/>
                </a:lnTo>
                <a:lnTo>
                  <a:pt x="2502" y="701"/>
                </a:lnTo>
                <a:lnTo>
                  <a:pt x="250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6" name="Google Shape;1146;p16"/>
          <p:cNvSpPr/>
          <p:nvPr/>
        </p:nvSpPr>
        <p:spPr>
          <a:xfrm rot="10800000">
            <a:off x="-231185" y="3902145"/>
            <a:ext cx="104726" cy="37096"/>
          </a:xfrm>
          <a:custGeom>
            <a:avLst/>
            <a:gdLst/>
            <a:ahLst/>
            <a:cxnLst/>
            <a:rect l="l" t="t" r="r" b="b"/>
            <a:pathLst>
              <a:path w="4638" h="2936" extrusionOk="0">
                <a:moveTo>
                  <a:pt x="1" y="0"/>
                </a:moveTo>
                <a:lnTo>
                  <a:pt x="1" y="2936"/>
                </a:lnTo>
                <a:lnTo>
                  <a:pt x="4637" y="2936"/>
                </a:lnTo>
                <a:lnTo>
                  <a:pt x="463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7" name="Google Shape;1147;p16"/>
          <p:cNvSpPr/>
          <p:nvPr/>
        </p:nvSpPr>
        <p:spPr>
          <a:xfrm rot="10800000">
            <a:off x="431946" y="4838250"/>
            <a:ext cx="154348" cy="21377"/>
          </a:xfrm>
          <a:custGeom>
            <a:avLst/>
            <a:gdLst/>
            <a:ahLst/>
            <a:cxnLst/>
            <a:rect l="l" t="t" r="r" b="b"/>
            <a:pathLst>
              <a:path w="9241" h="2603" extrusionOk="0">
                <a:moveTo>
                  <a:pt x="0" y="0"/>
                </a:moveTo>
                <a:lnTo>
                  <a:pt x="0" y="2602"/>
                </a:lnTo>
                <a:lnTo>
                  <a:pt x="9240" y="2602"/>
                </a:lnTo>
                <a:lnTo>
                  <a:pt x="924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8" name="Google Shape;1148;p16"/>
          <p:cNvSpPr/>
          <p:nvPr/>
        </p:nvSpPr>
        <p:spPr>
          <a:xfrm rot="10800000">
            <a:off x="316311" y="3186146"/>
            <a:ext cx="133058" cy="38218"/>
          </a:xfrm>
          <a:custGeom>
            <a:avLst/>
            <a:gdLst/>
            <a:ahLst/>
            <a:cxnLst/>
            <a:rect l="l" t="t" r="r" b="b"/>
            <a:pathLst>
              <a:path w="4070" h="1169" extrusionOk="0">
                <a:moveTo>
                  <a:pt x="0" y="1"/>
                </a:moveTo>
                <a:lnTo>
                  <a:pt x="0" y="1168"/>
                </a:lnTo>
                <a:lnTo>
                  <a:pt x="4070" y="1168"/>
                </a:lnTo>
                <a:lnTo>
                  <a:pt x="407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9" name="Google Shape;1149;p16"/>
          <p:cNvSpPr/>
          <p:nvPr/>
        </p:nvSpPr>
        <p:spPr>
          <a:xfrm rot="10800000">
            <a:off x="8968421" y="4346008"/>
            <a:ext cx="531122" cy="74225"/>
          </a:xfrm>
          <a:custGeom>
            <a:avLst/>
            <a:gdLst/>
            <a:ahLst/>
            <a:cxnLst/>
            <a:rect l="l" t="t" r="r" b="b"/>
            <a:pathLst>
              <a:path w="16246" h="2603" extrusionOk="0">
                <a:moveTo>
                  <a:pt x="0" y="1"/>
                </a:moveTo>
                <a:lnTo>
                  <a:pt x="0" y="2602"/>
                </a:lnTo>
                <a:lnTo>
                  <a:pt x="16245" y="2602"/>
                </a:lnTo>
                <a:lnTo>
                  <a:pt x="1624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0" name="Google Shape;1150;p16"/>
          <p:cNvSpPr/>
          <p:nvPr/>
        </p:nvSpPr>
        <p:spPr>
          <a:xfrm rot="10800000">
            <a:off x="-180356" y="3102284"/>
            <a:ext cx="204350" cy="32550"/>
          </a:xfrm>
          <a:custGeom>
            <a:avLst/>
            <a:gdLst/>
            <a:ahLst/>
            <a:cxnLst/>
            <a:rect l="l" t="t" r="r" b="b"/>
            <a:pathLst>
              <a:path w="8174" h="1302" extrusionOk="0">
                <a:moveTo>
                  <a:pt x="1" y="1"/>
                </a:moveTo>
                <a:lnTo>
                  <a:pt x="1" y="1302"/>
                </a:lnTo>
                <a:lnTo>
                  <a:pt x="8173" y="1302"/>
                </a:lnTo>
                <a:lnTo>
                  <a:pt x="817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 2">
  <p:cSld name="CUSTOM_18_1_1">
    <p:spTree>
      <p:nvGrpSpPr>
        <p:cNvPr id="1" name="Shape 1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2" name="Google Shape;1152;p17"/>
          <p:cNvSpPr/>
          <p:nvPr/>
        </p:nvSpPr>
        <p:spPr>
          <a:xfrm flipH="1">
            <a:off x="8321095" y="5028225"/>
            <a:ext cx="276543" cy="263173"/>
          </a:xfrm>
          <a:custGeom>
            <a:avLst/>
            <a:gdLst/>
            <a:ahLst/>
            <a:cxnLst/>
            <a:rect l="l" t="t" r="r" b="b"/>
            <a:pathLst>
              <a:path w="9970" h="9488" extrusionOk="0">
                <a:moveTo>
                  <a:pt x="3190" y="0"/>
                </a:moveTo>
                <a:cubicBezTo>
                  <a:pt x="2758" y="0"/>
                  <a:pt x="2358" y="357"/>
                  <a:pt x="2401" y="840"/>
                </a:cubicBezTo>
                <a:lnTo>
                  <a:pt x="2462" y="2815"/>
                </a:lnTo>
                <a:cubicBezTo>
                  <a:pt x="2462" y="3059"/>
                  <a:pt x="2341" y="3302"/>
                  <a:pt x="2128" y="3484"/>
                </a:cubicBezTo>
                <a:lnTo>
                  <a:pt x="547" y="4609"/>
                </a:lnTo>
                <a:cubicBezTo>
                  <a:pt x="0" y="5004"/>
                  <a:pt x="152" y="5825"/>
                  <a:pt x="790" y="6007"/>
                </a:cubicBezTo>
                <a:lnTo>
                  <a:pt x="2705" y="6554"/>
                </a:lnTo>
                <a:cubicBezTo>
                  <a:pt x="2949" y="6645"/>
                  <a:pt x="3131" y="6828"/>
                  <a:pt x="3222" y="7071"/>
                </a:cubicBezTo>
                <a:lnTo>
                  <a:pt x="3830" y="8955"/>
                </a:lnTo>
                <a:cubicBezTo>
                  <a:pt x="3950" y="9299"/>
                  <a:pt x="4265" y="9487"/>
                  <a:pt x="4587" y="9487"/>
                </a:cubicBezTo>
                <a:cubicBezTo>
                  <a:pt x="4834" y="9487"/>
                  <a:pt x="5087" y="9376"/>
                  <a:pt x="5259" y="9138"/>
                </a:cubicBezTo>
                <a:lnTo>
                  <a:pt x="6353" y="7496"/>
                </a:lnTo>
                <a:cubicBezTo>
                  <a:pt x="6505" y="7284"/>
                  <a:pt x="6748" y="7162"/>
                  <a:pt x="6991" y="7162"/>
                </a:cubicBezTo>
                <a:lnTo>
                  <a:pt x="8967" y="7162"/>
                </a:lnTo>
                <a:cubicBezTo>
                  <a:pt x="9605" y="7162"/>
                  <a:pt x="9970" y="6402"/>
                  <a:pt x="9575" y="5885"/>
                </a:cubicBezTo>
                <a:lnTo>
                  <a:pt x="8389" y="4335"/>
                </a:lnTo>
                <a:cubicBezTo>
                  <a:pt x="8237" y="4122"/>
                  <a:pt x="8177" y="3849"/>
                  <a:pt x="8268" y="3606"/>
                </a:cubicBezTo>
                <a:lnTo>
                  <a:pt x="8876" y="1752"/>
                </a:lnTo>
                <a:cubicBezTo>
                  <a:pt x="9032" y="1205"/>
                  <a:pt x="8609" y="704"/>
                  <a:pt x="8103" y="704"/>
                </a:cubicBezTo>
                <a:cubicBezTo>
                  <a:pt x="8018" y="704"/>
                  <a:pt x="7930" y="718"/>
                  <a:pt x="7842" y="749"/>
                </a:cubicBezTo>
                <a:lnTo>
                  <a:pt x="5988" y="1417"/>
                </a:lnTo>
                <a:cubicBezTo>
                  <a:pt x="5910" y="1446"/>
                  <a:pt x="5829" y="1460"/>
                  <a:pt x="5748" y="1460"/>
                </a:cubicBezTo>
                <a:cubicBezTo>
                  <a:pt x="5576" y="1460"/>
                  <a:pt x="5403" y="1399"/>
                  <a:pt x="5259" y="1296"/>
                </a:cubicBezTo>
                <a:lnTo>
                  <a:pt x="3678" y="171"/>
                </a:lnTo>
                <a:cubicBezTo>
                  <a:pt x="3526" y="53"/>
                  <a:pt x="3356" y="0"/>
                  <a:pt x="319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3" name="Google Shape;1153;p17"/>
          <p:cNvSpPr txBox="1">
            <a:spLocks noGrp="1"/>
          </p:cNvSpPr>
          <p:nvPr>
            <p:ph type="subTitle" idx="1"/>
          </p:nvPr>
        </p:nvSpPr>
        <p:spPr>
          <a:xfrm>
            <a:off x="1970526" y="3784825"/>
            <a:ext cx="2083500" cy="69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154" name="Google Shape;1154;p17"/>
          <p:cNvSpPr txBox="1">
            <a:spLocks noGrp="1"/>
          </p:cNvSpPr>
          <p:nvPr>
            <p:ph type="title"/>
          </p:nvPr>
        </p:nvSpPr>
        <p:spPr>
          <a:xfrm>
            <a:off x="2254475" y="1621031"/>
            <a:ext cx="15156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000" i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endParaRPr/>
          </a:p>
        </p:txBody>
      </p:sp>
      <p:sp>
        <p:nvSpPr>
          <p:cNvPr id="1155" name="Google Shape;1155;p17"/>
          <p:cNvSpPr txBox="1">
            <a:spLocks noGrp="1"/>
          </p:cNvSpPr>
          <p:nvPr>
            <p:ph type="subTitle" idx="2"/>
          </p:nvPr>
        </p:nvSpPr>
        <p:spPr>
          <a:xfrm>
            <a:off x="5089974" y="3784825"/>
            <a:ext cx="2083500" cy="69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156" name="Google Shape;1156;p17"/>
          <p:cNvSpPr txBox="1">
            <a:spLocks noGrp="1"/>
          </p:cNvSpPr>
          <p:nvPr>
            <p:ph type="title" idx="3"/>
          </p:nvPr>
        </p:nvSpPr>
        <p:spPr>
          <a:xfrm>
            <a:off x="5373924" y="1621031"/>
            <a:ext cx="15156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000" i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endParaRPr/>
          </a:p>
        </p:txBody>
      </p:sp>
      <p:sp>
        <p:nvSpPr>
          <p:cNvPr id="1157" name="Google Shape;1157;p17"/>
          <p:cNvSpPr txBox="1">
            <a:spLocks noGrp="1"/>
          </p:cNvSpPr>
          <p:nvPr>
            <p:ph type="title" idx="4"/>
          </p:nvPr>
        </p:nvSpPr>
        <p:spPr>
          <a:xfrm>
            <a:off x="1656750" y="353234"/>
            <a:ext cx="5830500" cy="5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1158" name="Google Shape;1158;p17"/>
          <p:cNvSpPr/>
          <p:nvPr/>
        </p:nvSpPr>
        <p:spPr>
          <a:xfrm rot="10800000">
            <a:off x="8611354" y="1041403"/>
            <a:ext cx="244576" cy="39085"/>
          </a:xfrm>
          <a:custGeom>
            <a:avLst/>
            <a:gdLst/>
            <a:ahLst/>
            <a:cxnLst/>
            <a:rect l="l" t="t" r="r" b="b"/>
            <a:pathLst>
              <a:path w="8141" h="1301" extrusionOk="0">
                <a:moveTo>
                  <a:pt x="1" y="0"/>
                </a:moveTo>
                <a:lnTo>
                  <a:pt x="1" y="1301"/>
                </a:lnTo>
                <a:lnTo>
                  <a:pt x="8140" y="1301"/>
                </a:lnTo>
                <a:lnTo>
                  <a:pt x="8140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9" name="Google Shape;1159;p17"/>
          <p:cNvSpPr/>
          <p:nvPr/>
        </p:nvSpPr>
        <p:spPr>
          <a:xfrm rot="10800000">
            <a:off x="8701882" y="284574"/>
            <a:ext cx="489062" cy="34073"/>
          </a:xfrm>
          <a:custGeom>
            <a:avLst/>
            <a:gdLst/>
            <a:ahLst/>
            <a:cxnLst/>
            <a:rect l="l" t="t" r="r" b="b"/>
            <a:pathLst>
              <a:path w="16279" h="2603" extrusionOk="0">
                <a:moveTo>
                  <a:pt x="0" y="0"/>
                </a:moveTo>
                <a:lnTo>
                  <a:pt x="0" y="2602"/>
                </a:lnTo>
                <a:lnTo>
                  <a:pt x="16278" y="2602"/>
                </a:lnTo>
                <a:lnTo>
                  <a:pt x="1627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0" name="Google Shape;1160;p17"/>
          <p:cNvSpPr/>
          <p:nvPr/>
        </p:nvSpPr>
        <p:spPr>
          <a:xfrm rot="10800000">
            <a:off x="119448" y="4749148"/>
            <a:ext cx="245537" cy="39115"/>
          </a:xfrm>
          <a:custGeom>
            <a:avLst/>
            <a:gdLst/>
            <a:ahLst/>
            <a:cxnLst/>
            <a:rect l="l" t="t" r="r" b="b"/>
            <a:pathLst>
              <a:path w="8173" h="1302" extrusionOk="0">
                <a:moveTo>
                  <a:pt x="0" y="0"/>
                </a:moveTo>
                <a:lnTo>
                  <a:pt x="0" y="1301"/>
                </a:lnTo>
                <a:lnTo>
                  <a:pt x="8173" y="1301"/>
                </a:lnTo>
                <a:lnTo>
                  <a:pt x="8173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1" name="Google Shape;1161;p17"/>
          <p:cNvSpPr/>
          <p:nvPr/>
        </p:nvSpPr>
        <p:spPr>
          <a:xfrm flipH="1">
            <a:off x="-211498" y="3296369"/>
            <a:ext cx="489092" cy="35128"/>
          </a:xfrm>
          <a:custGeom>
            <a:avLst/>
            <a:gdLst/>
            <a:ahLst/>
            <a:cxnLst/>
            <a:rect l="l" t="t" r="r" b="b"/>
            <a:pathLst>
              <a:path w="19248" h="1869" extrusionOk="0">
                <a:moveTo>
                  <a:pt x="0" y="0"/>
                </a:moveTo>
                <a:lnTo>
                  <a:pt x="0" y="1868"/>
                </a:lnTo>
                <a:lnTo>
                  <a:pt x="19247" y="1868"/>
                </a:lnTo>
                <a:lnTo>
                  <a:pt x="19247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2" name="Google Shape;1162;p17"/>
          <p:cNvSpPr/>
          <p:nvPr/>
        </p:nvSpPr>
        <p:spPr>
          <a:xfrm rot="10800000">
            <a:off x="-268690" y="4454686"/>
            <a:ext cx="245584" cy="77173"/>
          </a:xfrm>
          <a:custGeom>
            <a:avLst/>
            <a:gdLst/>
            <a:ahLst/>
            <a:cxnLst/>
            <a:rect l="l" t="t" r="r" b="b"/>
            <a:pathLst>
              <a:path w="16280" h="2569" extrusionOk="0">
                <a:moveTo>
                  <a:pt x="1" y="0"/>
                </a:moveTo>
                <a:lnTo>
                  <a:pt x="1" y="2569"/>
                </a:lnTo>
                <a:lnTo>
                  <a:pt x="16279" y="2569"/>
                </a:lnTo>
                <a:lnTo>
                  <a:pt x="16279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3" name="Google Shape;1163;p17"/>
          <p:cNvSpPr/>
          <p:nvPr/>
        </p:nvSpPr>
        <p:spPr>
          <a:xfrm rot="10800000">
            <a:off x="8775731" y="2693870"/>
            <a:ext cx="216486" cy="35120"/>
          </a:xfrm>
          <a:custGeom>
            <a:avLst/>
            <a:gdLst/>
            <a:ahLst/>
            <a:cxnLst/>
            <a:rect l="l" t="t" r="r" b="b"/>
            <a:pathLst>
              <a:path w="7206" h="1169" extrusionOk="0">
                <a:moveTo>
                  <a:pt x="0" y="1"/>
                </a:moveTo>
                <a:lnTo>
                  <a:pt x="0" y="1168"/>
                </a:lnTo>
                <a:lnTo>
                  <a:pt x="7205" y="1168"/>
                </a:lnTo>
                <a:lnTo>
                  <a:pt x="7205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4" name="Google Shape;1164;p17"/>
          <p:cNvSpPr/>
          <p:nvPr/>
        </p:nvSpPr>
        <p:spPr>
          <a:xfrm rot="10800000">
            <a:off x="338568" y="3547699"/>
            <a:ext cx="215495" cy="35090"/>
          </a:xfrm>
          <a:custGeom>
            <a:avLst/>
            <a:gdLst/>
            <a:ahLst/>
            <a:cxnLst/>
            <a:rect l="l" t="t" r="r" b="b"/>
            <a:pathLst>
              <a:path w="7173" h="1168" extrusionOk="0">
                <a:moveTo>
                  <a:pt x="0" y="0"/>
                </a:moveTo>
                <a:lnTo>
                  <a:pt x="0" y="1168"/>
                </a:lnTo>
                <a:lnTo>
                  <a:pt x="7172" y="1168"/>
                </a:lnTo>
                <a:lnTo>
                  <a:pt x="7172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5" name="Google Shape;1165;p17"/>
          <p:cNvSpPr/>
          <p:nvPr/>
        </p:nvSpPr>
        <p:spPr>
          <a:xfrm rot="10800000">
            <a:off x="9489042" y="1609097"/>
            <a:ext cx="139307" cy="39115"/>
          </a:xfrm>
          <a:custGeom>
            <a:avLst/>
            <a:gdLst/>
            <a:ahLst/>
            <a:cxnLst/>
            <a:rect l="l" t="t" r="r" b="b"/>
            <a:pathLst>
              <a:path w="4637" h="1302" extrusionOk="0">
                <a:moveTo>
                  <a:pt x="0" y="0"/>
                </a:moveTo>
                <a:lnTo>
                  <a:pt x="0" y="1301"/>
                </a:lnTo>
                <a:lnTo>
                  <a:pt x="4637" y="1301"/>
                </a:lnTo>
                <a:lnTo>
                  <a:pt x="4637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6" name="Google Shape;1166;p17"/>
          <p:cNvSpPr/>
          <p:nvPr/>
        </p:nvSpPr>
        <p:spPr>
          <a:xfrm rot="10800000">
            <a:off x="9149641" y="1530943"/>
            <a:ext cx="328755" cy="56149"/>
          </a:xfrm>
          <a:custGeom>
            <a:avLst/>
            <a:gdLst/>
            <a:ahLst/>
            <a:cxnLst/>
            <a:rect l="l" t="t" r="r" b="b"/>
            <a:pathLst>
              <a:path w="10943" h="1869" extrusionOk="0">
                <a:moveTo>
                  <a:pt x="1" y="1"/>
                </a:moveTo>
                <a:lnTo>
                  <a:pt x="1" y="1869"/>
                </a:lnTo>
                <a:lnTo>
                  <a:pt x="10942" y="1869"/>
                </a:lnTo>
                <a:lnTo>
                  <a:pt x="10942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7" name="Google Shape;1167;p17"/>
          <p:cNvSpPr/>
          <p:nvPr/>
        </p:nvSpPr>
        <p:spPr>
          <a:xfrm rot="10800000">
            <a:off x="8802923" y="2367209"/>
            <a:ext cx="681484" cy="21090"/>
          </a:xfrm>
          <a:custGeom>
            <a:avLst/>
            <a:gdLst/>
            <a:ahLst/>
            <a:cxnLst/>
            <a:rect l="l" t="t" r="r" b="b"/>
            <a:pathLst>
              <a:path w="22684" h="702" extrusionOk="0">
                <a:moveTo>
                  <a:pt x="1" y="1"/>
                </a:moveTo>
                <a:lnTo>
                  <a:pt x="1" y="701"/>
                </a:lnTo>
                <a:lnTo>
                  <a:pt x="22683" y="701"/>
                </a:lnTo>
                <a:lnTo>
                  <a:pt x="22683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8" name="Google Shape;1168;p17"/>
          <p:cNvSpPr/>
          <p:nvPr/>
        </p:nvSpPr>
        <p:spPr>
          <a:xfrm rot="10800000">
            <a:off x="9288951" y="2268008"/>
            <a:ext cx="74205" cy="21090"/>
          </a:xfrm>
          <a:custGeom>
            <a:avLst/>
            <a:gdLst/>
            <a:ahLst/>
            <a:cxnLst/>
            <a:rect l="l" t="t" r="r" b="b"/>
            <a:pathLst>
              <a:path w="2470" h="702" extrusionOk="0">
                <a:moveTo>
                  <a:pt x="1" y="1"/>
                </a:moveTo>
                <a:lnTo>
                  <a:pt x="1" y="701"/>
                </a:lnTo>
                <a:lnTo>
                  <a:pt x="2469" y="701"/>
                </a:lnTo>
                <a:lnTo>
                  <a:pt x="2469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9" name="Google Shape;1169;p17"/>
          <p:cNvSpPr/>
          <p:nvPr/>
        </p:nvSpPr>
        <p:spPr>
          <a:xfrm rot="10800000" flipH="1">
            <a:off x="-586682" y="2464426"/>
            <a:ext cx="75196" cy="21090"/>
          </a:xfrm>
          <a:custGeom>
            <a:avLst/>
            <a:gdLst/>
            <a:ahLst/>
            <a:cxnLst/>
            <a:rect l="l" t="t" r="r" b="b"/>
            <a:pathLst>
              <a:path w="2503" h="702" extrusionOk="0">
                <a:moveTo>
                  <a:pt x="1" y="1"/>
                </a:moveTo>
                <a:lnTo>
                  <a:pt x="1" y="701"/>
                </a:lnTo>
                <a:lnTo>
                  <a:pt x="2502" y="701"/>
                </a:lnTo>
                <a:lnTo>
                  <a:pt x="2502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0" name="Google Shape;1170;p17"/>
          <p:cNvSpPr/>
          <p:nvPr/>
        </p:nvSpPr>
        <p:spPr>
          <a:xfrm rot="10800000">
            <a:off x="9446283" y="2057561"/>
            <a:ext cx="75196" cy="21090"/>
          </a:xfrm>
          <a:custGeom>
            <a:avLst/>
            <a:gdLst/>
            <a:ahLst/>
            <a:cxnLst/>
            <a:rect l="l" t="t" r="r" b="b"/>
            <a:pathLst>
              <a:path w="2503" h="702" extrusionOk="0">
                <a:moveTo>
                  <a:pt x="0" y="1"/>
                </a:moveTo>
                <a:lnTo>
                  <a:pt x="0" y="701"/>
                </a:lnTo>
                <a:lnTo>
                  <a:pt x="2502" y="701"/>
                </a:lnTo>
                <a:lnTo>
                  <a:pt x="2502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1" name="Google Shape;1171;p17"/>
          <p:cNvSpPr/>
          <p:nvPr/>
        </p:nvSpPr>
        <p:spPr>
          <a:xfrm rot="10800000">
            <a:off x="9288951" y="2148770"/>
            <a:ext cx="122303" cy="34098"/>
          </a:xfrm>
          <a:custGeom>
            <a:avLst/>
            <a:gdLst/>
            <a:ahLst/>
            <a:cxnLst/>
            <a:rect l="l" t="t" r="r" b="b"/>
            <a:pathLst>
              <a:path w="4071" h="1135" extrusionOk="0">
                <a:moveTo>
                  <a:pt x="1" y="1"/>
                </a:moveTo>
                <a:lnTo>
                  <a:pt x="1" y="1135"/>
                </a:lnTo>
                <a:lnTo>
                  <a:pt x="4070" y="1135"/>
                </a:lnTo>
                <a:lnTo>
                  <a:pt x="4070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2" name="Google Shape;1172;p17"/>
          <p:cNvSpPr/>
          <p:nvPr/>
        </p:nvSpPr>
        <p:spPr>
          <a:xfrm rot="10800000">
            <a:off x="-22866" y="2886832"/>
            <a:ext cx="328725" cy="56149"/>
          </a:xfrm>
          <a:custGeom>
            <a:avLst/>
            <a:gdLst/>
            <a:ahLst/>
            <a:cxnLst/>
            <a:rect l="l" t="t" r="r" b="b"/>
            <a:pathLst>
              <a:path w="10942" h="1869" extrusionOk="0">
                <a:moveTo>
                  <a:pt x="0" y="0"/>
                </a:moveTo>
                <a:lnTo>
                  <a:pt x="0" y="1868"/>
                </a:lnTo>
                <a:lnTo>
                  <a:pt x="10941" y="1868"/>
                </a:lnTo>
                <a:lnTo>
                  <a:pt x="10941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3" name="Google Shape;1173;p17"/>
          <p:cNvSpPr/>
          <p:nvPr/>
        </p:nvSpPr>
        <p:spPr>
          <a:xfrm rot="10800000">
            <a:off x="579573" y="4140683"/>
            <a:ext cx="139295" cy="67176"/>
          </a:xfrm>
          <a:custGeom>
            <a:avLst/>
            <a:gdLst/>
            <a:ahLst/>
            <a:cxnLst/>
            <a:rect l="l" t="t" r="r" b="b"/>
            <a:pathLst>
              <a:path w="4637" h="2936" extrusionOk="0">
                <a:moveTo>
                  <a:pt x="0" y="0"/>
                </a:moveTo>
                <a:lnTo>
                  <a:pt x="0" y="2936"/>
                </a:lnTo>
                <a:lnTo>
                  <a:pt x="4637" y="2936"/>
                </a:lnTo>
                <a:lnTo>
                  <a:pt x="4637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4" name="Google Shape;1174;p17"/>
          <p:cNvSpPr/>
          <p:nvPr/>
        </p:nvSpPr>
        <p:spPr>
          <a:xfrm rot="10800000">
            <a:off x="384381" y="4434612"/>
            <a:ext cx="154358" cy="43111"/>
          </a:xfrm>
          <a:custGeom>
            <a:avLst/>
            <a:gdLst/>
            <a:ahLst/>
            <a:cxnLst/>
            <a:rect l="l" t="t" r="r" b="b"/>
            <a:pathLst>
              <a:path w="5138" h="1435" extrusionOk="0">
                <a:moveTo>
                  <a:pt x="1" y="1"/>
                </a:moveTo>
                <a:lnTo>
                  <a:pt x="1" y="1435"/>
                </a:lnTo>
                <a:lnTo>
                  <a:pt x="5138" y="1435"/>
                </a:lnTo>
                <a:lnTo>
                  <a:pt x="5138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5" name="Google Shape;1175;p17"/>
          <p:cNvSpPr/>
          <p:nvPr/>
        </p:nvSpPr>
        <p:spPr>
          <a:xfrm rot="10800000">
            <a:off x="9041989" y="549247"/>
            <a:ext cx="271592" cy="55146"/>
          </a:xfrm>
          <a:custGeom>
            <a:avLst/>
            <a:gdLst/>
            <a:ahLst/>
            <a:cxnLst/>
            <a:rect l="l" t="t" r="r" b="b"/>
            <a:pathLst>
              <a:path w="9041" h="4137" extrusionOk="0">
                <a:moveTo>
                  <a:pt x="0" y="0"/>
                </a:moveTo>
                <a:lnTo>
                  <a:pt x="0" y="4137"/>
                </a:lnTo>
                <a:lnTo>
                  <a:pt x="9040" y="4137"/>
                </a:lnTo>
                <a:lnTo>
                  <a:pt x="9040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6" name="Google Shape;1176;p17"/>
          <p:cNvSpPr/>
          <p:nvPr/>
        </p:nvSpPr>
        <p:spPr>
          <a:xfrm rot="10800000">
            <a:off x="8513119" y="-61154"/>
            <a:ext cx="181554" cy="52950"/>
          </a:xfrm>
          <a:custGeom>
            <a:avLst/>
            <a:gdLst/>
            <a:ahLst/>
            <a:cxnLst/>
            <a:rect l="l" t="t" r="r" b="b"/>
            <a:pathLst>
              <a:path w="3971" h="1836" extrusionOk="0">
                <a:moveTo>
                  <a:pt x="1" y="1"/>
                </a:moveTo>
                <a:lnTo>
                  <a:pt x="1" y="1835"/>
                </a:lnTo>
                <a:lnTo>
                  <a:pt x="3970" y="1835"/>
                </a:lnTo>
                <a:lnTo>
                  <a:pt x="3970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7" name="Google Shape;1177;p17"/>
          <p:cNvSpPr/>
          <p:nvPr/>
        </p:nvSpPr>
        <p:spPr>
          <a:xfrm rot="10800000">
            <a:off x="8899886" y="2515445"/>
            <a:ext cx="614308" cy="66859"/>
          </a:xfrm>
          <a:custGeom>
            <a:avLst/>
            <a:gdLst/>
            <a:ahLst/>
            <a:cxnLst/>
            <a:rect l="l" t="t" r="r" b="b"/>
            <a:pathLst>
              <a:path w="20649" h="2570" extrusionOk="0">
                <a:moveTo>
                  <a:pt x="0" y="1"/>
                </a:moveTo>
                <a:lnTo>
                  <a:pt x="0" y="2569"/>
                </a:lnTo>
                <a:lnTo>
                  <a:pt x="20648" y="2569"/>
                </a:lnTo>
                <a:lnTo>
                  <a:pt x="20648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8" name="Google Shape;1178;p17"/>
          <p:cNvSpPr/>
          <p:nvPr/>
        </p:nvSpPr>
        <p:spPr>
          <a:xfrm rot="10800000">
            <a:off x="8639335" y="694526"/>
            <a:ext cx="489268" cy="52967"/>
          </a:xfrm>
          <a:custGeom>
            <a:avLst/>
            <a:gdLst/>
            <a:ahLst/>
            <a:cxnLst/>
            <a:rect l="l" t="t" r="r" b="b"/>
            <a:pathLst>
              <a:path w="16446" h="2036" extrusionOk="0">
                <a:moveTo>
                  <a:pt x="0" y="0"/>
                </a:moveTo>
                <a:lnTo>
                  <a:pt x="0" y="2035"/>
                </a:lnTo>
                <a:lnTo>
                  <a:pt x="16445" y="2035"/>
                </a:lnTo>
                <a:lnTo>
                  <a:pt x="16445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9" name="Google Shape;1179;p17"/>
          <p:cNvSpPr/>
          <p:nvPr/>
        </p:nvSpPr>
        <p:spPr>
          <a:xfrm rot="10800000">
            <a:off x="9183020" y="1417794"/>
            <a:ext cx="297728" cy="52967"/>
          </a:xfrm>
          <a:custGeom>
            <a:avLst/>
            <a:gdLst/>
            <a:ahLst/>
            <a:cxnLst/>
            <a:rect l="l" t="t" r="r" b="b"/>
            <a:pathLst>
              <a:path w="45734" h="3537" extrusionOk="0">
                <a:moveTo>
                  <a:pt x="1" y="1"/>
                </a:moveTo>
                <a:lnTo>
                  <a:pt x="1" y="3537"/>
                </a:lnTo>
                <a:lnTo>
                  <a:pt x="45733" y="3537"/>
                </a:lnTo>
                <a:lnTo>
                  <a:pt x="45733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0" name="Google Shape;1180;p17"/>
          <p:cNvSpPr/>
          <p:nvPr/>
        </p:nvSpPr>
        <p:spPr>
          <a:xfrm rot="10800000">
            <a:off x="8632425" y="1374395"/>
            <a:ext cx="960214" cy="52976"/>
          </a:xfrm>
          <a:custGeom>
            <a:avLst/>
            <a:gdLst/>
            <a:ahLst/>
            <a:cxnLst/>
            <a:rect l="l" t="t" r="r" b="b"/>
            <a:pathLst>
              <a:path w="144938" h="568" extrusionOk="0">
                <a:moveTo>
                  <a:pt x="0" y="0"/>
                </a:moveTo>
                <a:lnTo>
                  <a:pt x="0" y="568"/>
                </a:lnTo>
                <a:lnTo>
                  <a:pt x="144937" y="568"/>
                </a:lnTo>
                <a:lnTo>
                  <a:pt x="144937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1" name="Google Shape;1181;p17"/>
          <p:cNvSpPr/>
          <p:nvPr/>
        </p:nvSpPr>
        <p:spPr>
          <a:xfrm rot="10800000">
            <a:off x="-935288" y="4566450"/>
            <a:ext cx="1360557" cy="43125"/>
          </a:xfrm>
          <a:custGeom>
            <a:avLst/>
            <a:gdLst/>
            <a:ahLst/>
            <a:cxnLst/>
            <a:rect l="l" t="t" r="r" b="b"/>
            <a:pathLst>
              <a:path w="45733" h="3537" extrusionOk="0">
                <a:moveTo>
                  <a:pt x="0" y="1"/>
                </a:moveTo>
                <a:lnTo>
                  <a:pt x="0" y="3537"/>
                </a:lnTo>
                <a:lnTo>
                  <a:pt x="45733" y="3537"/>
                </a:lnTo>
                <a:lnTo>
                  <a:pt x="45733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2" name="Google Shape;1182;p17"/>
          <p:cNvSpPr/>
          <p:nvPr/>
        </p:nvSpPr>
        <p:spPr>
          <a:xfrm rot="10800000">
            <a:off x="4701" y="5051392"/>
            <a:ext cx="614308" cy="66859"/>
          </a:xfrm>
          <a:custGeom>
            <a:avLst/>
            <a:gdLst/>
            <a:ahLst/>
            <a:cxnLst/>
            <a:rect l="l" t="t" r="r" b="b"/>
            <a:pathLst>
              <a:path w="20649" h="2570" extrusionOk="0">
                <a:moveTo>
                  <a:pt x="0" y="1"/>
                </a:moveTo>
                <a:lnTo>
                  <a:pt x="0" y="2569"/>
                </a:lnTo>
                <a:lnTo>
                  <a:pt x="20648" y="2569"/>
                </a:lnTo>
                <a:lnTo>
                  <a:pt x="20648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3" name="Google Shape;1183;p17"/>
          <p:cNvSpPr/>
          <p:nvPr/>
        </p:nvSpPr>
        <p:spPr>
          <a:xfrm rot="10800000">
            <a:off x="-227528" y="3604024"/>
            <a:ext cx="298720" cy="32987"/>
          </a:xfrm>
          <a:custGeom>
            <a:avLst/>
            <a:gdLst/>
            <a:ahLst/>
            <a:cxnLst/>
            <a:rect l="l" t="t" r="r" b="b"/>
            <a:pathLst>
              <a:path w="10041" h="1268" extrusionOk="0">
                <a:moveTo>
                  <a:pt x="0" y="0"/>
                </a:moveTo>
                <a:lnTo>
                  <a:pt x="0" y="1268"/>
                </a:lnTo>
                <a:lnTo>
                  <a:pt x="10041" y="1268"/>
                </a:lnTo>
                <a:lnTo>
                  <a:pt x="10041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4" name="Google Shape;1184;p17"/>
          <p:cNvSpPr/>
          <p:nvPr/>
        </p:nvSpPr>
        <p:spPr>
          <a:xfrm rot="10800000">
            <a:off x="67209" y="3935122"/>
            <a:ext cx="489269" cy="53825"/>
          </a:xfrm>
          <a:custGeom>
            <a:avLst/>
            <a:gdLst/>
            <a:ahLst/>
            <a:cxnLst/>
            <a:rect l="l" t="t" r="r" b="b"/>
            <a:pathLst>
              <a:path w="16446" h="2069" extrusionOk="0">
                <a:moveTo>
                  <a:pt x="1" y="0"/>
                </a:moveTo>
                <a:lnTo>
                  <a:pt x="1" y="2068"/>
                </a:lnTo>
                <a:lnTo>
                  <a:pt x="16446" y="2068"/>
                </a:lnTo>
                <a:lnTo>
                  <a:pt x="1644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5" name="Google Shape;1185;p17"/>
          <p:cNvSpPr/>
          <p:nvPr/>
        </p:nvSpPr>
        <p:spPr>
          <a:xfrm rot="10800000">
            <a:off x="-339812" y="2337960"/>
            <a:ext cx="489245" cy="105049"/>
          </a:xfrm>
          <a:custGeom>
            <a:avLst/>
            <a:gdLst/>
            <a:ahLst/>
            <a:cxnLst/>
            <a:rect l="l" t="t" r="r" b="b"/>
            <a:pathLst>
              <a:path w="56642" h="4038" extrusionOk="0">
                <a:moveTo>
                  <a:pt x="1" y="1"/>
                </a:moveTo>
                <a:lnTo>
                  <a:pt x="1" y="4037"/>
                </a:lnTo>
                <a:lnTo>
                  <a:pt x="56641" y="4037"/>
                </a:lnTo>
                <a:lnTo>
                  <a:pt x="56641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6" name="Google Shape;1186;p17"/>
          <p:cNvSpPr/>
          <p:nvPr/>
        </p:nvSpPr>
        <p:spPr>
          <a:xfrm rot="10800000">
            <a:off x="8643138" y="547059"/>
            <a:ext cx="133042" cy="21367"/>
          </a:xfrm>
          <a:custGeom>
            <a:avLst/>
            <a:gdLst/>
            <a:ahLst/>
            <a:cxnLst/>
            <a:rect l="l" t="t" r="r" b="b"/>
            <a:pathLst>
              <a:path w="4371" h="702" extrusionOk="0">
                <a:moveTo>
                  <a:pt x="1" y="1"/>
                </a:moveTo>
                <a:lnTo>
                  <a:pt x="1" y="701"/>
                </a:lnTo>
                <a:lnTo>
                  <a:pt x="4370" y="701"/>
                </a:lnTo>
                <a:lnTo>
                  <a:pt x="437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7" name="Google Shape;1187;p17"/>
          <p:cNvSpPr/>
          <p:nvPr/>
        </p:nvSpPr>
        <p:spPr>
          <a:xfrm rot="10800000">
            <a:off x="8538571" y="100521"/>
            <a:ext cx="390148" cy="43125"/>
          </a:xfrm>
          <a:custGeom>
            <a:avLst/>
            <a:gdLst/>
            <a:ahLst/>
            <a:cxnLst/>
            <a:rect l="l" t="t" r="r" b="b"/>
            <a:pathLst>
              <a:path w="16246" h="2603" extrusionOk="0">
                <a:moveTo>
                  <a:pt x="1" y="1"/>
                </a:moveTo>
                <a:lnTo>
                  <a:pt x="1" y="2603"/>
                </a:lnTo>
                <a:lnTo>
                  <a:pt x="16246" y="2603"/>
                </a:lnTo>
                <a:lnTo>
                  <a:pt x="16246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8" name="Google Shape;1188;p17"/>
          <p:cNvSpPr/>
          <p:nvPr/>
        </p:nvSpPr>
        <p:spPr>
          <a:xfrm rot="10800000">
            <a:off x="8888794" y="833772"/>
            <a:ext cx="390153" cy="69074"/>
          </a:xfrm>
          <a:custGeom>
            <a:avLst/>
            <a:gdLst/>
            <a:ahLst/>
            <a:cxnLst/>
            <a:rect l="l" t="t" r="r" b="b"/>
            <a:pathLst>
              <a:path w="24752" h="2269" extrusionOk="0">
                <a:moveTo>
                  <a:pt x="0" y="1"/>
                </a:moveTo>
                <a:lnTo>
                  <a:pt x="0" y="2269"/>
                </a:lnTo>
                <a:lnTo>
                  <a:pt x="24751" y="2269"/>
                </a:lnTo>
                <a:lnTo>
                  <a:pt x="24751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9" name="Google Shape;1189;p17"/>
          <p:cNvSpPr/>
          <p:nvPr/>
        </p:nvSpPr>
        <p:spPr>
          <a:xfrm flipH="1">
            <a:off x="-614143" y="4134719"/>
            <a:ext cx="966362" cy="42450"/>
          </a:xfrm>
          <a:custGeom>
            <a:avLst/>
            <a:gdLst/>
            <a:ahLst/>
            <a:cxnLst/>
            <a:rect l="l" t="t" r="r" b="b"/>
            <a:pathLst>
              <a:path w="43432" h="702" extrusionOk="0">
                <a:moveTo>
                  <a:pt x="0" y="1"/>
                </a:moveTo>
                <a:lnTo>
                  <a:pt x="0" y="701"/>
                </a:lnTo>
                <a:lnTo>
                  <a:pt x="43431" y="701"/>
                </a:lnTo>
                <a:lnTo>
                  <a:pt x="43431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0" name="Google Shape;1190;p17"/>
          <p:cNvSpPr/>
          <p:nvPr/>
        </p:nvSpPr>
        <p:spPr>
          <a:xfrm rot="10800000">
            <a:off x="15871" y="3719866"/>
            <a:ext cx="280269" cy="78194"/>
          </a:xfrm>
          <a:custGeom>
            <a:avLst/>
            <a:gdLst/>
            <a:ahLst/>
            <a:cxnLst/>
            <a:rect l="l" t="t" r="r" b="b"/>
            <a:pathLst>
              <a:path w="9208" h="2569" extrusionOk="0">
                <a:moveTo>
                  <a:pt x="1" y="0"/>
                </a:moveTo>
                <a:lnTo>
                  <a:pt x="1" y="2569"/>
                </a:lnTo>
                <a:lnTo>
                  <a:pt x="9207" y="2569"/>
                </a:lnTo>
                <a:lnTo>
                  <a:pt x="920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1" name="Google Shape;1191;p17"/>
          <p:cNvSpPr/>
          <p:nvPr/>
        </p:nvSpPr>
        <p:spPr>
          <a:xfrm rot="10800000">
            <a:off x="444188" y="3733557"/>
            <a:ext cx="123911" cy="34547"/>
          </a:xfrm>
          <a:custGeom>
            <a:avLst/>
            <a:gdLst/>
            <a:ahLst/>
            <a:cxnLst/>
            <a:rect l="l" t="t" r="r" b="b"/>
            <a:pathLst>
              <a:path w="4071" h="1135" extrusionOk="0">
                <a:moveTo>
                  <a:pt x="1" y="0"/>
                </a:moveTo>
                <a:lnTo>
                  <a:pt x="1" y="1134"/>
                </a:lnTo>
                <a:lnTo>
                  <a:pt x="4070" y="1134"/>
                </a:lnTo>
                <a:lnTo>
                  <a:pt x="407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2" name="Google Shape;1192;p17"/>
          <p:cNvSpPr/>
          <p:nvPr/>
        </p:nvSpPr>
        <p:spPr>
          <a:xfrm rot="10800000">
            <a:off x="-158944" y="2666927"/>
            <a:ext cx="274151" cy="77145"/>
          </a:xfrm>
          <a:custGeom>
            <a:avLst/>
            <a:gdLst/>
            <a:ahLst/>
            <a:cxnLst/>
            <a:rect l="l" t="t" r="r" b="b"/>
            <a:pathLst>
              <a:path w="9007" h="4271" extrusionOk="0">
                <a:moveTo>
                  <a:pt x="0" y="0"/>
                </a:moveTo>
                <a:lnTo>
                  <a:pt x="0" y="4270"/>
                </a:lnTo>
                <a:lnTo>
                  <a:pt x="9007" y="4270"/>
                </a:lnTo>
                <a:lnTo>
                  <a:pt x="900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3" name="Google Shape;1193;p17"/>
          <p:cNvSpPr/>
          <p:nvPr/>
        </p:nvSpPr>
        <p:spPr>
          <a:xfrm rot="10800000">
            <a:off x="170016" y="2574657"/>
            <a:ext cx="120877" cy="28101"/>
          </a:xfrm>
          <a:custGeom>
            <a:avLst/>
            <a:gdLst/>
            <a:ahLst/>
            <a:cxnLst/>
            <a:rect l="l" t="t" r="r" b="b"/>
            <a:pathLst>
              <a:path w="3971" h="1102" extrusionOk="0">
                <a:moveTo>
                  <a:pt x="1" y="1"/>
                </a:moveTo>
                <a:lnTo>
                  <a:pt x="1" y="1102"/>
                </a:lnTo>
                <a:lnTo>
                  <a:pt x="3970" y="1102"/>
                </a:lnTo>
                <a:lnTo>
                  <a:pt x="397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4" name="Google Shape;1194;p17"/>
          <p:cNvSpPr/>
          <p:nvPr/>
        </p:nvSpPr>
        <p:spPr>
          <a:xfrm rot="10800000">
            <a:off x="-471245" y="4927846"/>
            <a:ext cx="809192" cy="28100"/>
          </a:xfrm>
          <a:custGeom>
            <a:avLst/>
            <a:gdLst/>
            <a:ahLst/>
            <a:cxnLst/>
            <a:rect l="l" t="t" r="r" b="b"/>
            <a:pathLst>
              <a:path w="19215" h="1869" extrusionOk="0">
                <a:moveTo>
                  <a:pt x="1" y="1"/>
                </a:moveTo>
                <a:lnTo>
                  <a:pt x="1" y="1869"/>
                </a:lnTo>
                <a:lnTo>
                  <a:pt x="19215" y="1869"/>
                </a:lnTo>
                <a:lnTo>
                  <a:pt x="19215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5" name="Google Shape;1195;p17"/>
          <p:cNvSpPr/>
          <p:nvPr/>
        </p:nvSpPr>
        <p:spPr>
          <a:xfrm rot="10800000">
            <a:off x="-739645" y="4685472"/>
            <a:ext cx="753389" cy="68058"/>
          </a:xfrm>
          <a:custGeom>
            <a:avLst/>
            <a:gdLst/>
            <a:ahLst/>
            <a:cxnLst/>
            <a:rect l="l" t="t" r="r" b="b"/>
            <a:pathLst>
              <a:path w="24752" h="2236" extrusionOk="0">
                <a:moveTo>
                  <a:pt x="0" y="0"/>
                </a:moveTo>
                <a:lnTo>
                  <a:pt x="0" y="2235"/>
                </a:lnTo>
                <a:lnTo>
                  <a:pt x="24751" y="2235"/>
                </a:lnTo>
                <a:lnTo>
                  <a:pt x="2475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6" name="Google Shape;1196;p17"/>
          <p:cNvSpPr/>
          <p:nvPr/>
        </p:nvSpPr>
        <p:spPr>
          <a:xfrm rot="10800000">
            <a:off x="9080956" y="1771918"/>
            <a:ext cx="76155" cy="21337"/>
          </a:xfrm>
          <a:custGeom>
            <a:avLst/>
            <a:gdLst/>
            <a:ahLst/>
            <a:cxnLst/>
            <a:rect l="l" t="t" r="r" b="b"/>
            <a:pathLst>
              <a:path w="2502" h="701" extrusionOk="0">
                <a:moveTo>
                  <a:pt x="0" y="0"/>
                </a:moveTo>
                <a:lnTo>
                  <a:pt x="0" y="701"/>
                </a:lnTo>
                <a:lnTo>
                  <a:pt x="2502" y="701"/>
                </a:lnTo>
                <a:lnTo>
                  <a:pt x="2502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7" name="Google Shape;1197;p17"/>
          <p:cNvSpPr/>
          <p:nvPr/>
        </p:nvSpPr>
        <p:spPr>
          <a:xfrm rot="10800000">
            <a:off x="8908345" y="1283503"/>
            <a:ext cx="76185" cy="21337"/>
          </a:xfrm>
          <a:custGeom>
            <a:avLst/>
            <a:gdLst/>
            <a:ahLst/>
            <a:cxnLst/>
            <a:rect l="l" t="t" r="r" b="b"/>
            <a:pathLst>
              <a:path w="2503" h="701" extrusionOk="0">
                <a:moveTo>
                  <a:pt x="1" y="0"/>
                </a:moveTo>
                <a:lnTo>
                  <a:pt x="1" y="701"/>
                </a:lnTo>
                <a:lnTo>
                  <a:pt x="2503" y="701"/>
                </a:lnTo>
                <a:lnTo>
                  <a:pt x="250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8" name="Google Shape;1198;p17"/>
          <p:cNvSpPr/>
          <p:nvPr/>
        </p:nvSpPr>
        <p:spPr>
          <a:xfrm rot="10800000">
            <a:off x="9013288" y="1112373"/>
            <a:ext cx="141181" cy="52977"/>
          </a:xfrm>
          <a:custGeom>
            <a:avLst/>
            <a:gdLst/>
            <a:ahLst/>
            <a:cxnLst/>
            <a:rect l="l" t="t" r="r" b="b"/>
            <a:pathLst>
              <a:path w="4638" h="2970" extrusionOk="0">
                <a:moveTo>
                  <a:pt x="1" y="1"/>
                </a:moveTo>
                <a:lnTo>
                  <a:pt x="1" y="2970"/>
                </a:lnTo>
                <a:lnTo>
                  <a:pt x="4638" y="2970"/>
                </a:lnTo>
                <a:lnTo>
                  <a:pt x="4638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9" name="Google Shape;1199;p17"/>
          <p:cNvSpPr/>
          <p:nvPr/>
        </p:nvSpPr>
        <p:spPr>
          <a:xfrm rot="10800000">
            <a:off x="8805805" y="1916151"/>
            <a:ext cx="281273" cy="79229"/>
          </a:xfrm>
          <a:custGeom>
            <a:avLst/>
            <a:gdLst/>
            <a:ahLst/>
            <a:cxnLst/>
            <a:rect l="l" t="t" r="r" b="b"/>
            <a:pathLst>
              <a:path w="9241" h="2603" extrusionOk="0">
                <a:moveTo>
                  <a:pt x="1" y="0"/>
                </a:moveTo>
                <a:lnTo>
                  <a:pt x="1" y="2602"/>
                </a:lnTo>
                <a:lnTo>
                  <a:pt x="9241" y="2602"/>
                </a:lnTo>
                <a:lnTo>
                  <a:pt x="924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0" name="Google Shape;1200;p17"/>
          <p:cNvSpPr/>
          <p:nvPr/>
        </p:nvSpPr>
        <p:spPr>
          <a:xfrm rot="10800000">
            <a:off x="8952519" y="1559218"/>
            <a:ext cx="123881" cy="34547"/>
          </a:xfrm>
          <a:custGeom>
            <a:avLst/>
            <a:gdLst/>
            <a:ahLst/>
            <a:cxnLst/>
            <a:rect l="l" t="t" r="r" b="b"/>
            <a:pathLst>
              <a:path w="4070" h="1135" extrusionOk="0">
                <a:moveTo>
                  <a:pt x="0" y="0"/>
                </a:moveTo>
                <a:lnTo>
                  <a:pt x="0" y="1134"/>
                </a:lnTo>
                <a:lnTo>
                  <a:pt x="4070" y="1134"/>
                </a:lnTo>
                <a:lnTo>
                  <a:pt x="407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1" name="Google Shape;1201;p17"/>
          <p:cNvSpPr/>
          <p:nvPr/>
        </p:nvSpPr>
        <p:spPr>
          <a:xfrm rot="10800000">
            <a:off x="9235274" y="1621648"/>
            <a:ext cx="123881" cy="34547"/>
          </a:xfrm>
          <a:custGeom>
            <a:avLst/>
            <a:gdLst/>
            <a:ahLst/>
            <a:cxnLst/>
            <a:rect l="l" t="t" r="r" b="b"/>
            <a:pathLst>
              <a:path w="4070" h="1135" extrusionOk="0">
                <a:moveTo>
                  <a:pt x="0" y="1"/>
                </a:moveTo>
                <a:lnTo>
                  <a:pt x="0" y="1135"/>
                </a:lnTo>
                <a:lnTo>
                  <a:pt x="4070" y="1135"/>
                </a:lnTo>
                <a:lnTo>
                  <a:pt x="407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2" name="Google Shape;1202;p17"/>
          <p:cNvSpPr/>
          <p:nvPr/>
        </p:nvSpPr>
        <p:spPr>
          <a:xfrm rot="10800000">
            <a:off x="8995524" y="2803815"/>
            <a:ext cx="629313" cy="62150"/>
          </a:xfrm>
          <a:custGeom>
            <a:avLst/>
            <a:gdLst/>
            <a:ahLst/>
            <a:cxnLst/>
            <a:rect l="l" t="t" r="r" b="b"/>
            <a:pathLst>
              <a:path w="76489" h="702" extrusionOk="0">
                <a:moveTo>
                  <a:pt x="1" y="1"/>
                </a:moveTo>
                <a:lnTo>
                  <a:pt x="1" y="701"/>
                </a:lnTo>
                <a:lnTo>
                  <a:pt x="76489" y="701"/>
                </a:lnTo>
                <a:lnTo>
                  <a:pt x="7648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3" name="Google Shape;1203;p17"/>
          <p:cNvSpPr/>
          <p:nvPr/>
        </p:nvSpPr>
        <p:spPr>
          <a:xfrm rot="10800000">
            <a:off x="9378987" y="291923"/>
            <a:ext cx="80750" cy="22950"/>
          </a:xfrm>
          <a:custGeom>
            <a:avLst/>
            <a:gdLst/>
            <a:ahLst/>
            <a:cxnLst/>
            <a:rect l="l" t="t" r="r" b="b"/>
            <a:pathLst>
              <a:path w="2470" h="702" extrusionOk="0">
                <a:moveTo>
                  <a:pt x="1" y="1"/>
                </a:moveTo>
                <a:lnTo>
                  <a:pt x="1" y="701"/>
                </a:lnTo>
                <a:lnTo>
                  <a:pt x="2469" y="701"/>
                </a:lnTo>
                <a:lnTo>
                  <a:pt x="246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4" name="Google Shape;1204;p17"/>
          <p:cNvSpPr/>
          <p:nvPr/>
        </p:nvSpPr>
        <p:spPr>
          <a:xfrm rot="10800000">
            <a:off x="9082925" y="108174"/>
            <a:ext cx="302111" cy="85099"/>
          </a:xfrm>
          <a:custGeom>
            <a:avLst/>
            <a:gdLst/>
            <a:ahLst/>
            <a:cxnLst/>
            <a:rect l="l" t="t" r="r" b="b"/>
            <a:pathLst>
              <a:path w="9241" h="2603" extrusionOk="0">
                <a:moveTo>
                  <a:pt x="0" y="1"/>
                </a:moveTo>
                <a:lnTo>
                  <a:pt x="0" y="2602"/>
                </a:lnTo>
                <a:lnTo>
                  <a:pt x="9240" y="2602"/>
                </a:lnTo>
                <a:lnTo>
                  <a:pt x="92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5" name="Google Shape;1205;p17"/>
          <p:cNvSpPr/>
          <p:nvPr/>
        </p:nvSpPr>
        <p:spPr>
          <a:xfrm rot="10800000">
            <a:off x="9021298" y="-52656"/>
            <a:ext cx="133091" cy="38185"/>
          </a:xfrm>
          <a:custGeom>
            <a:avLst/>
            <a:gdLst/>
            <a:ahLst/>
            <a:cxnLst/>
            <a:rect l="l" t="t" r="r" b="b"/>
            <a:pathLst>
              <a:path w="4071" h="1168" extrusionOk="0">
                <a:moveTo>
                  <a:pt x="1" y="0"/>
                </a:moveTo>
                <a:lnTo>
                  <a:pt x="1" y="1168"/>
                </a:lnTo>
                <a:lnTo>
                  <a:pt x="4070" y="1168"/>
                </a:lnTo>
                <a:lnTo>
                  <a:pt x="407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6" name="Google Shape;1206;p17"/>
          <p:cNvSpPr/>
          <p:nvPr/>
        </p:nvSpPr>
        <p:spPr>
          <a:xfrm rot="10800000">
            <a:off x="9026877" y="984321"/>
            <a:ext cx="784980" cy="22950"/>
          </a:xfrm>
          <a:custGeom>
            <a:avLst/>
            <a:gdLst/>
            <a:ahLst/>
            <a:cxnLst/>
            <a:rect l="l" t="t" r="r" b="b"/>
            <a:pathLst>
              <a:path w="22684" h="702" extrusionOk="0">
                <a:moveTo>
                  <a:pt x="1" y="1"/>
                </a:moveTo>
                <a:lnTo>
                  <a:pt x="1" y="701"/>
                </a:lnTo>
                <a:lnTo>
                  <a:pt x="22684" y="701"/>
                </a:lnTo>
                <a:lnTo>
                  <a:pt x="2268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7" name="Google Shape;1207;p17"/>
          <p:cNvSpPr/>
          <p:nvPr/>
        </p:nvSpPr>
        <p:spPr>
          <a:xfrm rot="10800000">
            <a:off x="8971422" y="431012"/>
            <a:ext cx="181549" cy="28100"/>
          </a:xfrm>
          <a:custGeom>
            <a:avLst/>
            <a:gdLst/>
            <a:ahLst/>
            <a:cxnLst/>
            <a:rect l="l" t="t" r="r" b="b"/>
            <a:pathLst>
              <a:path w="2503" h="701" extrusionOk="0">
                <a:moveTo>
                  <a:pt x="1" y="0"/>
                </a:moveTo>
                <a:lnTo>
                  <a:pt x="1" y="701"/>
                </a:lnTo>
                <a:lnTo>
                  <a:pt x="2503" y="701"/>
                </a:lnTo>
                <a:lnTo>
                  <a:pt x="250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8" name="Google Shape;1208;p17"/>
          <p:cNvSpPr/>
          <p:nvPr/>
        </p:nvSpPr>
        <p:spPr>
          <a:xfrm rot="10800000">
            <a:off x="9147070" y="852055"/>
            <a:ext cx="81829" cy="22917"/>
          </a:xfrm>
          <a:custGeom>
            <a:avLst/>
            <a:gdLst/>
            <a:ahLst/>
            <a:cxnLst/>
            <a:rect l="l" t="t" r="r" b="b"/>
            <a:pathLst>
              <a:path w="2503" h="701" extrusionOk="0">
                <a:moveTo>
                  <a:pt x="1" y="0"/>
                </a:moveTo>
                <a:lnTo>
                  <a:pt x="1" y="701"/>
                </a:lnTo>
                <a:lnTo>
                  <a:pt x="2502" y="701"/>
                </a:lnTo>
                <a:lnTo>
                  <a:pt x="250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9" name="Google Shape;1209;p17"/>
          <p:cNvSpPr/>
          <p:nvPr/>
        </p:nvSpPr>
        <p:spPr>
          <a:xfrm rot="10800000">
            <a:off x="-609936" y="3493046"/>
            <a:ext cx="809205" cy="28101"/>
          </a:xfrm>
          <a:custGeom>
            <a:avLst/>
            <a:gdLst/>
            <a:ahLst/>
            <a:cxnLst/>
            <a:rect l="l" t="t" r="r" b="b"/>
            <a:pathLst>
              <a:path w="24752" h="2236" extrusionOk="0">
                <a:moveTo>
                  <a:pt x="1" y="0"/>
                </a:moveTo>
                <a:lnTo>
                  <a:pt x="1" y="2235"/>
                </a:lnTo>
                <a:lnTo>
                  <a:pt x="24752" y="2235"/>
                </a:lnTo>
                <a:lnTo>
                  <a:pt x="2475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0" name="Google Shape;1210;p17"/>
          <p:cNvSpPr/>
          <p:nvPr/>
        </p:nvSpPr>
        <p:spPr>
          <a:xfrm rot="10800000">
            <a:off x="-472702" y="4322946"/>
            <a:ext cx="901674" cy="22950"/>
          </a:xfrm>
          <a:custGeom>
            <a:avLst/>
            <a:gdLst/>
            <a:ahLst/>
            <a:cxnLst/>
            <a:rect l="l" t="t" r="r" b="b"/>
            <a:pathLst>
              <a:path w="2503" h="702" extrusionOk="0">
                <a:moveTo>
                  <a:pt x="0" y="1"/>
                </a:moveTo>
                <a:lnTo>
                  <a:pt x="0" y="701"/>
                </a:lnTo>
                <a:lnTo>
                  <a:pt x="2502" y="701"/>
                </a:lnTo>
                <a:lnTo>
                  <a:pt x="250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1" name="Google Shape;1211;p17"/>
          <p:cNvSpPr/>
          <p:nvPr/>
        </p:nvSpPr>
        <p:spPr>
          <a:xfrm rot="10800000">
            <a:off x="-231185" y="3902145"/>
            <a:ext cx="104726" cy="37096"/>
          </a:xfrm>
          <a:custGeom>
            <a:avLst/>
            <a:gdLst/>
            <a:ahLst/>
            <a:cxnLst/>
            <a:rect l="l" t="t" r="r" b="b"/>
            <a:pathLst>
              <a:path w="4638" h="2936" extrusionOk="0">
                <a:moveTo>
                  <a:pt x="1" y="0"/>
                </a:moveTo>
                <a:lnTo>
                  <a:pt x="1" y="2936"/>
                </a:lnTo>
                <a:lnTo>
                  <a:pt x="4637" y="2936"/>
                </a:lnTo>
                <a:lnTo>
                  <a:pt x="463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2" name="Google Shape;1212;p17"/>
          <p:cNvSpPr/>
          <p:nvPr/>
        </p:nvSpPr>
        <p:spPr>
          <a:xfrm rot="10800000">
            <a:off x="431946" y="4838250"/>
            <a:ext cx="154348" cy="21377"/>
          </a:xfrm>
          <a:custGeom>
            <a:avLst/>
            <a:gdLst/>
            <a:ahLst/>
            <a:cxnLst/>
            <a:rect l="l" t="t" r="r" b="b"/>
            <a:pathLst>
              <a:path w="9241" h="2603" extrusionOk="0">
                <a:moveTo>
                  <a:pt x="0" y="0"/>
                </a:moveTo>
                <a:lnTo>
                  <a:pt x="0" y="2602"/>
                </a:lnTo>
                <a:lnTo>
                  <a:pt x="9240" y="2602"/>
                </a:lnTo>
                <a:lnTo>
                  <a:pt x="924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3" name="Google Shape;1213;p17"/>
          <p:cNvSpPr/>
          <p:nvPr/>
        </p:nvSpPr>
        <p:spPr>
          <a:xfrm rot="10800000">
            <a:off x="316311" y="3186146"/>
            <a:ext cx="133058" cy="38218"/>
          </a:xfrm>
          <a:custGeom>
            <a:avLst/>
            <a:gdLst/>
            <a:ahLst/>
            <a:cxnLst/>
            <a:rect l="l" t="t" r="r" b="b"/>
            <a:pathLst>
              <a:path w="4070" h="1169" extrusionOk="0">
                <a:moveTo>
                  <a:pt x="0" y="1"/>
                </a:moveTo>
                <a:lnTo>
                  <a:pt x="0" y="1168"/>
                </a:lnTo>
                <a:lnTo>
                  <a:pt x="4070" y="1168"/>
                </a:lnTo>
                <a:lnTo>
                  <a:pt x="407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4" name="Google Shape;1214;p17"/>
          <p:cNvSpPr/>
          <p:nvPr/>
        </p:nvSpPr>
        <p:spPr>
          <a:xfrm rot="10800000">
            <a:off x="8968421" y="2136208"/>
            <a:ext cx="531122" cy="74225"/>
          </a:xfrm>
          <a:custGeom>
            <a:avLst/>
            <a:gdLst/>
            <a:ahLst/>
            <a:cxnLst/>
            <a:rect l="l" t="t" r="r" b="b"/>
            <a:pathLst>
              <a:path w="16246" h="2603" extrusionOk="0">
                <a:moveTo>
                  <a:pt x="0" y="1"/>
                </a:moveTo>
                <a:lnTo>
                  <a:pt x="0" y="2602"/>
                </a:lnTo>
                <a:lnTo>
                  <a:pt x="16245" y="2602"/>
                </a:lnTo>
                <a:lnTo>
                  <a:pt x="1624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5" name="Google Shape;1215;p17"/>
          <p:cNvSpPr/>
          <p:nvPr/>
        </p:nvSpPr>
        <p:spPr>
          <a:xfrm rot="10800000">
            <a:off x="-180356" y="3102284"/>
            <a:ext cx="204350" cy="32550"/>
          </a:xfrm>
          <a:custGeom>
            <a:avLst/>
            <a:gdLst/>
            <a:ahLst/>
            <a:cxnLst/>
            <a:rect l="l" t="t" r="r" b="b"/>
            <a:pathLst>
              <a:path w="8174" h="1302" extrusionOk="0">
                <a:moveTo>
                  <a:pt x="1" y="1"/>
                </a:moveTo>
                <a:lnTo>
                  <a:pt x="1" y="1302"/>
                </a:lnTo>
                <a:lnTo>
                  <a:pt x="8173" y="1302"/>
                </a:lnTo>
                <a:lnTo>
                  <a:pt x="817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6" name="Google Shape;1216;p17"/>
          <p:cNvSpPr txBox="1">
            <a:spLocks noGrp="1"/>
          </p:cNvSpPr>
          <p:nvPr>
            <p:ph type="title" idx="5" hasCustomPrompt="1"/>
          </p:nvPr>
        </p:nvSpPr>
        <p:spPr>
          <a:xfrm>
            <a:off x="2336663" y="2713181"/>
            <a:ext cx="1351200" cy="44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17" name="Google Shape;1217;p17"/>
          <p:cNvSpPr txBox="1">
            <a:spLocks noGrp="1"/>
          </p:cNvSpPr>
          <p:nvPr>
            <p:ph type="title" idx="6" hasCustomPrompt="1"/>
          </p:nvPr>
        </p:nvSpPr>
        <p:spPr>
          <a:xfrm>
            <a:off x="5456125" y="2713181"/>
            <a:ext cx="1351200" cy="44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">
  <p:cSld name="CUSTOM_18_2">
    <p:spTree>
      <p:nvGrpSpPr>
        <p:cNvPr id="1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" name="Google Shape;1219;p18"/>
          <p:cNvSpPr txBox="1">
            <a:spLocks noGrp="1"/>
          </p:cNvSpPr>
          <p:nvPr>
            <p:ph type="subTitle" idx="1"/>
          </p:nvPr>
        </p:nvSpPr>
        <p:spPr>
          <a:xfrm>
            <a:off x="6223402" y="2610900"/>
            <a:ext cx="1380900" cy="41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000" b="1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000" b="1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000" b="1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000" b="1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000" b="1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000" b="1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000" b="1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000"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220" name="Google Shape;1220;p18"/>
          <p:cNvSpPr txBox="1">
            <a:spLocks noGrp="1"/>
          </p:cNvSpPr>
          <p:nvPr>
            <p:ph type="subTitle" idx="2"/>
          </p:nvPr>
        </p:nvSpPr>
        <p:spPr>
          <a:xfrm>
            <a:off x="5641727" y="3653281"/>
            <a:ext cx="2548800" cy="76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221" name="Google Shape;1221;p18"/>
          <p:cNvSpPr txBox="1">
            <a:spLocks noGrp="1"/>
          </p:cNvSpPr>
          <p:nvPr>
            <p:ph type="subTitle" idx="3"/>
          </p:nvPr>
        </p:nvSpPr>
        <p:spPr>
          <a:xfrm>
            <a:off x="1517923" y="2610900"/>
            <a:ext cx="1380900" cy="41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000" b="1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000" b="1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000" b="1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000" b="1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000" b="1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000" b="1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000" b="1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000"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222" name="Google Shape;1222;p18"/>
          <p:cNvSpPr txBox="1">
            <a:spLocks noGrp="1"/>
          </p:cNvSpPr>
          <p:nvPr>
            <p:ph type="subTitle" idx="4"/>
          </p:nvPr>
        </p:nvSpPr>
        <p:spPr>
          <a:xfrm>
            <a:off x="953473" y="3653281"/>
            <a:ext cx="2548800" cy="76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223" name="Google Shape;1223;p18"/>
          <p:cNvSpPr txBox="1">
            <a:spLocks noGrp="1"/>
          </p:cNvSpPr>
          <p:nvPr>
            <p:ph type="subTitle" idx="5"/>
          </p:nvPr>
        </p:nvSpPr>
        <p:spPr>
          <a:xfrm>
            <a:off x="3881550" y="1574638"/>
            <a:ext cx="1380900" cy="41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000" b="1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000" b="1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000" b="1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000" b="1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000" b="1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000" b="1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000" b="1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000"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224" name="Google Shape;1224;p18"/>
          <p:cNvSpPr txBox="1">
            <a:spLocks noGrp="1"/>
          </p:cNvSpPr>
          <p:nvPr>
            <p:ph type="subTitle" idx="6"/>
          </p:nvPr>
        </p:nvSpPr>
        <p:spPr>
          <a:xfrm>
            <a:off x="3297600" y="2586481"/>
            <a:ext cx="2548800" cy="76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225" name="Google Shape;1225;p18"/>
          <p:cNvSpPr txBox="1">
            <a:spLocks noGrp="1"/>
          </p:cNvSpPr>
          <p:nvPr>
            <p:ph type="title"/>
          </p:nvPr>
        </p:nvSpPr>
        <p:spPr>
          <a:xfrm>
            <a:off x="972900" y="352804"/>
            <a:ext cx="7198200" cy="5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1226" name="Google Shape;1226;p18"/>
          <p:cNvSpPr/>
          <p:nvPr/>
        </p:nvSpPr>
        <p:spPr>
          <a:xfrm>
            <a:off x="153825" y="4707584"/>
            <a:ext cx="489062" cy="55151"/>
          </a:xfrm>
          <a:custGeom>
            <a:avLst/>
            <a:gdLst/>
            <a:ahLst/>
            <a:cxnLst/>
            <a:rect l="l" t="t" r="r" b="b"/>
            <a:pathLst>
              <a:path w="16279" h="2603" extrusionOk="0">
                <a:moveTo>
                  <a:pt x="0" y="0"/>
                </a:moveTo>
                <a:lnTo>
                  <a:pt x="0" y="2602"/>
                </a:lnTo>
                <a:lnTo>
                  <a:pt x="16278" y="2602"/>
                </a:lnTo>
                <a:lnTo>
                  <a:pt x="16278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7" name="Google Shape;1227;p18"/>
          <p:cNvSpPr/>
          <p:nvPr/>
        </p:nvSpPr>
        <p:spPr>
          <a:xfrm>
            <a:off x="5635433" y="5083528"/>
            <a:ext cx="742621" cy="67175"/>
          </a:xfrm>
          <a:custGeom>
            <a:avLst/>
            <a:gdLst/>
            <a:ahLst/>
            <a:cxnLst/>
            <a:rect l="l" t="t" r="r" b="b"/>
            <a:pathLst>
              <a:path w="24719" h="2236" extrusionOk="0">
                <a:moveTo>
                  <a:pt x="1" y="0"/>
                </a:moveTo>
                <a:lnTo>
                  <a:pt x="1" y="2235"/>
                </a:lnTo>
                <a:lnTo>
                  <a:pt x="24719" y="2235"/>
                </a:lnTo>
                <a:lnTo>
                  <a:pt x="24719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8" name="Google Shape;1228;p18"/>
          <p:cNvSpPr/>
          <p:nvPr/>
        </p:nvSpPr>
        <p:spPr>
          <a:xfrm>
            <a:off x="3062239" y="5003627"/>
            <a:ext cx="1304806" cy="21060"/>
          </a:xfrm>
          <a:custGeom>
            <a:avLst/>
            <a:gdLst/>
            <a:ahLst/>
            <a:cxnLst/>
            <a:rect l="l" t="t" r="r" b="b"/>
            <a:pathLst>
              <a:path w="43432" h="701" extrusionOk="0">
                <a:moveTo>
                  <a:pt x="0" y="0"/>
                </a:moveTo>
                <a:lnTo>
                  <a:pt x="0" y="701"/>
                </a:lnTo>
                <a:lnTo>
                  <a:pt x="43431" y="701"/>
                </a:lnTo>
                <a:lnTo>
                  <a:pt x="43431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9" name="Google Shape;1229;p18"/>
          <p:cNvSpPr/>
          <p:nvPr/>
        </p:nvSpPr>
        <p:spPr>
          <a:xfrm rot="10800000" flipH="1">
            <a:off x="3757475" y="4878775"/>
            <a:ext cx="371801" cy="42375"/>
          </a:xfrm>
          <a:custGeom>
            <a:avLst/>
            <a:gdLst/>
            <a:ahLst/>
            <a:cxnLst/>
            <a:rect l="l" t="t" r="r" b="b"/>
            <a:pathLst>
              <a:path w="2469" h="701" extrusionOk="0">
                <a:moveTo>
                  <a:pt x="1" y="0"/>
                </a:moveTo>
                <a:lnTo>
                  <a:pt x="1" y="701"/>
                </a:lnTo>
                <a:lnTo>
                  <a:pt x="2469" y="701"/>
                </a:lnTo>
                <a:lnTo>
                  <a:pt x="2469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0" name="Google Shape;1230;p18"/>
          <p:cNvSpPr/>
          <p:nvPr/>
        </p:nvSpPr>
        <p:spPr>
          <a:xfrm>
            <a:off x="6326880" y="4763186"/>
            <a:ext cx="139337" cy="39115"/>
          </a:xfrm>
          <a:custGeom>
            <a:avLst/>
            <a:gdLst/>
            <a:ahLst/>
            <a:cxnLst/>
            <a:rect l="l" t="t" r="r" b="b"/>
            <a:pathLst>
              <a:path w="4638" h="1302" extrusionOk="0">
                <a:moveTo>
                  <a:pt x="0" y="1"/>
                </a:moveTo>
                <a:lnTo>
                  <a:pt x="0" y="1301"/>
                </a:lnTo>
                <a:lnTo>
                  <a:pt x="4637" y="1301"/>
                </a:lnTo>
                <a:lnTo>
                  <a:pt x="4637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1" name="Google Shape;1231;p18"/>
          <p:cNvSpPr/>
          <p:nvPr/>
        </p:nvSpPr>
        <p:spPr>
          <a:xfrm>
            <a:off x="7409725" y="4873387"/>
            <a:ext cx="277634" cy="35076"/>
          </a:xfrm>
          <a:custGeom>
            <a:avLst/>
            <a:gdLst/>
            <a:ahLst/>
            <a:cxnLst/>
            <a:rect l="l" t="t" r="r" b="b"/>
            <a:pathLst>
              <a:path w="10909" h="1869" extrusionOk="0">
                <a:moveTo>
                  <a:pt x="1" y="1"/>
                </a:moveTo>
                <a:lnTo>
                  <a:pt x="1" y="1869"/>
                </a:lnTo>
                <a:lnTo>
                  <a:pt x="10908" y="1869"/>
                </a:lnTo>
                <a:lnTo>
                  <a:pt x="10908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2" name="Google Shape;1232;p18"/>
          <p:cNvSpPr/>
          <p:nvPr/>
        </p:nvSpPr>
        <p:spPr>
          <a:xfrm>
            <a:off x="5099370" y="4726737"/>
            <a:ext cx="122303" cy="34098"/>
          </a:xfrm>
          <a:custGeom>
            <a:avLst/>
            <a:gdLst/>
            <a:ahLst/>
            <a:cxnLst/>
            <a:rect l="l" t="t" r="r" b="b"/>
            <a:pathLst>
              <a:path w="4071" h="1135" extrusionOk="0">
                <a:moveTo>
                  <a:pt x="1" y="0"/>
                </a:moveTo>
                <a:lnTo>
                  <a:pt x="1" y="1134"/>
                </a:lnTo>
                <a:lnTo>
                  <a:pt x="4070" y="1134"/>
                </a:lnTo>
                <a:lnTo>
                  <a:pt x="4070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3" name="Google Shape;1233;p18"/>
          <p:cNvSpPr/>
          <p:nvPr/>
        </p:nvSpPr>
        <p:spPr>
          <a:xfrm>
            <a:off x="8185731" y="4717097"/>
            <a:ext cx="75166" cy="21090"/>
          </a:xfrm>
          <a:custGeom>
            <a:avLst/>
            <a:gdLst/>
            <a:ahLst/>
            <a:cxnLst/>
            <a:rect l="l" t="t" r="r" b="b"/>
            <a:pathLst>
              <a:path w="2502" h="702" extrusionOk="0">
                <a:moveTo>
                  <a:pt x="0" y="1"/>
                </a:moveTo>
                <a:lnTo>
                  <a:pt x="0" y="701"/>
                </a:lnTo>
                <a:lnTo>
                  <a:pt x="2502" y="701"/>
                </a:lnTo>
                <a:lnTo>
                  <a:pt x="2502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4" name="Google Shape;1234;p18"/>
          <p:cNvSpPr/>
          <p:nvPr/>
        </p:nvSpPr>
        <p:spPr>
          <a:xfrm>
            <a:off x="2388263" y="4741459"/>
            <a:ext cx="277623" cy="20875"/>
          </a:xfrm>
          <a:custGeom>
            <a:avLst/>
            <a:gdLst/>
            <a:ahLst/>
            <a:cxnLst/>
            <a:rect l="l" t="t" r="r" b="b"/>
            <a:pathLst>
              <a:path w="9241" h="2602" extrusionOk="0">
                <a:moveTo>
                  <a:pt x="0" y="0"/>
                </a:moveTo>
                <a:lnTo>
                  <a:pt x="0" y="2602"/>
                </a:lnTo>
                <a:lnTo>
                  <a:pt x="9240" y="2602"/>
                </a:lnTo>
                <a:lnTo>
                  <a:pt x="9240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5" name="Google Shape;1235;p18"/>
          <p:cNvSpPr/>
          <p:nvPr/>
        </p:nvSpPr>
        <p:spPr>
          <a:xfrm>
            <a:off x="5221668" y="5065058"/>
            <a:ext cx="122273" cy="35090"/>
          </a:xfrm>
          <a:custGeom>
            <a:avLst/>
            <a:gdLst/>
            <a:ahLst/>
            <a:cxnLst/>
            <a:rect l="l" t="t" r="r" b="b"/>
            <a:pathLst>
              <a:path w="4070" h="1168" extrusionOk="0">
                <a:moveTo>
                  <a:pt x="0" y="0"/>
                </a:moveTo>
                <a:lnTo>
                  <a:pt x="0" y="1168"/>
                </a:lnTo>
                <a:lnTo>
                  <a:pt x="4070" y="1168"/>
                </a:lnTo>
                <a:lnTo>
                  <a:pt x="4070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6" name="Google Shape;1236;p18"/>
          <p:cNvSpPr/>
          <p:nvPr/>
        </p:nvSpPr>
        <p:spPr>
          <a:xfrm>
            <a:off x="8643380" y="4934256"/>
            <a:ext cx="75166" cy="21090"/>
          </a:xfrm>
          <a:custGeom>
            <a:avLst/>
            <a:gdLst/>
            <a:ahLst/>
            <a:cxnLst/>
            <a:rect l="l" t="t" r="r" b="b"/>
            <a:pathLst>
              <a:path w="2502" h="702" extrusionOk="0">
                <a:moveTo>
                  <a:pt x="0" y="1"/>
                </a:moveTo>
                <a:lnTo>
                  <a:pt x="0" y="701"/>
                </a:lnTo>
                <a:lnTo>
                  <a:pt x="2502" y="701"/>
                </a:lnTo>
                <a:lnTo>
                  <a:pt x="2502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7" name="Google Shape;1237;p18"/>
          <p:cNvSpPr/>
          <p:nvPr/>
        </p:nvSpPr>
        <p:spPr>
          <a:xfrm>
            <a:off x="1208244" y="4952659"/>
            <a:ext cx="73184" cy="34098"/>
          </a:xfrm>
          <a:custGeom>
            <a:avLst/>
            <a:gdLst/>
            <a:ahLst/>
            <a:cxnLst/>
            <a:rect l="l" t="t" r="r" b="b"/>
            <a:pathLst>
              <a:path w="2436" h="1135" extrusionOk="0">
                <a:moveTo>
                  <a:pt x="1" y="1"/>
                </a:moveTo>
                <a:lnTo>
                  <a:pt x="1" y="1135"/>
                </a:lnTo>
                <a:lnTo>
                  <a:pt x="2436" y="1135"/>
                </a:lnTo>
                <a:lnTo>
                  <a:pt x="2436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8" name="Google Shape;1238;p18"/>
          <p:cNvSpPr/>
          <p:nvPr/>
        </p:nvSpPr>
        <p:spPr>
          <a:xfrm>
            <a:off x="758807" y="4753416"/>
            <a:ext cx="225202" cy="43124"/>
          </a:xfrm>
          <a:custGeom>
            <a:avLst/>
            <a:gdLst/>
            <a:ahLst/>
            <a:cxnLst/>
            <a:rect l="l" t="t" r="r" b="b"/>
            <a:pathLst>
              <a:path w="2436" h="1135" extrusionOk="0">
                <a:moveTo>
                  <a:pt x="1" y="1"/>
                </a:moveTo>
                <a:lnTo>
                  <a:pt x="1" y="1135"/>
                </a:lnTo>
                <a:lnTo>
                  <a:pt x="2436" y="1135"/>
                </a:lnTo>
                <a:lnTo>
                  <a:pt x="243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9" name="Google Shape;1239;p18"/>
          <p:cNvSpPr/>
          <p:nvPr/>
        </p:nvSpPr>
        <p:spPr>
          <a:xfrm>
            <a:off x="3256447" y="5106302"/>
            <a:ext cx="356654" cy="48027"/>
          </a:xfrm>
          <a:custGeom>
            <a:avLst/>
            <a:gdLst/>
            <a:ahLst/>
            <a:cxnLst/>
            <a:rect l="l" t="t" r="r" b="b"/>
            <a:pathLst>
              <a:path w="4537" h="2069" extrusionOk="0">
                <a:moveTo>
                  <a:pt x="0" y="1"/>
                </a:moveTo>
                <a:lnTo>
                  <a:pt x="0" y="2069"/>
                </a:lnTo>
                <a:lnTo>
                  <a:pt x="4537" y="2069"/>
                </a:lnTo>
                <a:lnTo>
                  <a:pt x="453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0" name="Google Shape;1240;p18"/>
          <p:cNvSpPr/>
          <p:nvPr/>
        </p:nvSpPr>
        <p:spPr>
          <a:xfrm>
            <a:off x="1575181" y="5071934"/>
            <a:ext cx="321725" cy="89226"/>
          </a:xfrm>
          <a:custGeom>
            <a:avLst/>
            <a:gdLst/>
            <a:ahLst/>
            <a:cxnLst/>
            <a:rect l="l" t="t" r="r" b="b"/>
            <a:pathLst>
              <a:path w="10709" h="2970" extrusionOk="0">
                <a:moveTo>
                  <a:pt x="1" y="1"/>
                </a:moveTo>
                <a:lnTo>
                  <a:pt x="1" y="2970"/>
                </a:lnTo>
                <a:lnTo>
                  <a:pt x="10708" y="2970"/>
                </a:lnTo>
                <a:lnTo>
                  <a:pt x="10708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1" name="Google Shape;1241;p18"/>
          <p:cNvSpPr/>
          <p:nvPr/>
        </p:nvSpPr>
        <p:spPr>
          <a:xfrm>
            <a:off x="3900355" y="5107158"/>
            <a:ext cx="120260" cy="55158"/>
          </a:xfrm>
          <a:custGeom>
            <a:avLst/>
            <a:gdLst/>
            <a:ahLst/>
            <a:cxnLst/>
            <a:rect l="l" t="t" r="r" b="b"/>
            <a:pathLst>
              <a:path w="4003" h="1836" extrusionOk="0">
                <a:moveTo>
                  <a:pt x="0" y="1"/>
                </a:moveTo>
                <a:lnTo>
                  <a:pt x="0" y="1836"/>
                </a:lnTo>
                <a:lnTo>
                  <a:pt x="4003" y="1836"/>
                </a:lnTo>
                <a:lnTo>
                  <a:pt x="400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2" name="Google Shape;1242;p18"/>
          <p:cNvSpPr/>
          <p:nvPr/>
        </p:nvSpPr>
        <p:spPr>
          <a:xfrm>
            <a:off x="2327690" y="5071491"/>
            <a:ext cx="298720" cy="32129"/>
          </a:xfrm>
          <a:custGeom>
            <a:avLst/>
            <a:gdLst/>
            <a:ahLst/>
            <a:cxnLst/>
            <a:rect l="l" t="t" r="r" b="b"/>
            <a:pathLst>
              <a:path w="10041" h="1235" extrusionOk="0">
                <a:moveTo>
                  <a:pt x="0" y="0"/>
                </a:moveTo>
                <a:lnTo>
                  <a:pt x="0" y="1235"/>
                </a:lnTo>
                <a:lnTo>
                  <a:pt x="10041" y="1235"/>
                </a:lnTo>
                <a:lnTo>
                  <a:pt x="10041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3" name="Google Shape;1243;p18"/>
          <p:cNvSpPr/>
          <p:nvPr/>
        </p:nvSpPr>
        <p:spPr>
          <a:xfrm>
            <a:off x="1837599" y="4737209"/>
            <a:ext cx="297738" cy="32987"/>
          </a:xfrm>
          <a:custGeom>
            <a:avLst/>
            <a:gdLst/>
            <a:ahLst/>
            <a:cxnLst/>
            <a:rect l="l" t="t" r="r" b="b"/>
            <a:pathLst>
              <a:path w="10008" h="1268" extrusionOk="0">
                <a:moveTo>
                  <a:pt x="0" y="0"/>
                </a:moveTo>
                <a:lnTo>
                  <a:pt x="0" y="1268"/>
                </a:lnTo>
                <a:lnTo>
                  <a:pt x="10007" y="1268"/>
                </a:lnTo>
                <a:lnTo>
                  <a:pt x="10007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4" name="Google Shape;1244;p18"/>
          <p:cNvSpPr/>
          <p:nvPr/>
        </p:nvSpPr>
        <p:spPr>
          <a:xfrm>
            <a:off x="6935826" y="5040757"/>
            <a:ext cx="298749" cy="32129"/>
          </a:xfrm>
          <a:custGeom>
            <a:avLst/>
            <a:gdLst/>
            <a:ahLst/>
            <a:cxnLst/>
            <a:rect l="l" t="t" r="r" b="b"/>
            <a:pathLst>
              <a:path w="10042" h="1235" extrusionOk="0">
                <a:moveTo>
                  <a:pt x="1" y="0"/>
                </a:moveTo>
                <a:lnTo>
                  <a:pt x="1" y="1234"/>
                </a:lnTo>
                <a:lnTo>
                  <a:pt x="10041" y="1234"/>
                </a:lnTo>
                <a:lnTo>
                  <a:pt x="10041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5" name="Google Shape;1245;p18"/>
          <p:cNvSpPr/>
          <p:nvPr/>
        </p:nvSpPr>
        <p:spPr>
          <a:xfrm>
            <a:off x="5624892" y="4737205"/>
            <a:ext cx="298750" cy="32987"/>
          </a:xfrm>
          <a:custGeom>
            <a:avLst/>
            <a:gdLst/>
            <a:ahLst/>
            <a:cxnLst/>
            <a:rect l="l" t="t" r="r" b="b"/>
            <a:pathLst>
              <a:path w="10042" h="1268" extrusionOk="0">
                <a:moveTo>
                  <a:pt x="1" y="0"/>
                </a:moveTo>
                <a:lnTo>
                  <a:pt x="1" y="1268"/>
                </a:lnTo>
                <a:lnTo>
                  <a:pt x="10041" y="1268"/>
                </a:lnTo>
                <a:lnTo>
                  <a:pt x="1004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6" name="Google Shape;1246;p18"/>
          <p:cNvSpPr/>
          <p:nvPr/>
        </p:nvSpPr>
        <p:spPr>
          <a:xfrm rot="10800000" flipH="1">
            <a:off x="4434377" y="4834235"/>
            <a:ext cx="550365" cy="46625"/>
          </a:xfrm>
          <a:custGeom>
            <a:avLst/>
            <a:gdLst/>
            <a:ahLst/>
            <a:cxnLst/>
            <a:rect l="l" t="t" r="r" b="b"/>
            <a:pathLst>
              <a:path w="16446" h="2069" extrusionOk="0">
                <a:moveTo>
                  <a:pt x="1" y="1"/>
                </a:moveTo>
                <a:lnTo>
                  <a:pt x="1" y="2069"/>
                </a:lnTo>
                <a:lnTo>
                  <a:pt x="16446" y="2069"/>
                </a:lnTo>
                <a:lnTo>
                  <a:pt x="16446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7" name="Google Shape;1247;p18"/>
          <p:cNvSpPr/>
          <p:nvPr/>
        </p:nvSpPr>
        <p:spPr>
          <a:xfrm>
            <a:off x="5972900" y="4921350"/>
            <a:ext cx="614308" cy="43127"/>
          </a:xfrm>
          <a:custGeom>
            <a:avLst/>
            <a:gdLst/>
            <a:ahLst/>
            <a:cxnLst/>
            <a:rect l="l" t="t" r="r" b="b"/>
            <a:pathLst>
              <a:path w="20649" h="2569" extrusionOk="0">
                <a:moveTo>
                  <a:pt x="0" y="0"/>
                </a:moveTo>
                <a:lnTo>
                  <a:pt x="0" y="2569"/>
                </a:lnTo>
                <a:lnTo>
                  <a:pt x="20648" y="2569"/>
                </a:lnTo>
                <a:lnTo>
                  <a:pt x="2064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8" name="Google Shape;1248;p18"/>
          <p:cNvSpPr/>
          <p:nvPr/>
        </p:nvSpPr>
        <p:spPr>
          <a:xfrm>
            <a:off x="422812" y="4913450"/>
            <a:ext cx="390148" cy="79222"/>
          </a:xfrm>
          <a:custGeom>
            <a:avLst/>
            <a:gdLst/>
            <a:ahLst/>
            <a:cxnLst/>
            <a:rect l="l" t="t" r="r" b="b"/>
            <a:pathLst>
              <a:path w="16246" h="2603" extrusionOk="0">
                <a:moveTo>
                  <a:pt x="1" y="1"/>
                </a:moveTo>
                <a:lnTo>
                  <a:pt x="1" y="2603"/>
                </a:lnTo>
                <a:lnTo>
                  <a:pt x="16246" y="2603"/>
                </a:lnTo>
                <a:lnTo>
                  <a:pt x="16246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9" name="Google Shape;1249;p18"/>
          <p:cNvSpPr/>
          <p:nvPr/>
        </p:nvSpPr>
        <p:spPr>
          <a:xfrm rot="10800000" flipH="1">
            <a:off x="7701650" y="4982160"/>
            <a:ext cx="690444" cy="51550"/>
          </a:xfrm>
          <a:custGeom>
            <a:avLst/>
            <a:gdLst/>
            <a:ahLst/>
            <a:cxnLst/>
            <a:rect l="l" t="t" r="r" b="b"/>
            <a:pathLst>
              <a:path w="22684" h="701" extrusionOk="0">
                <a:moveTo>
                  <a:pt x="0" y="0"/>
                </a:moveTo>
                <a:lnTo>
                  <a:pt x="0" y="701"/>
                </a:lnTo>
                <a:lnTo>
                  <a:pt x="22683" y="701"/>
                </a:lnTo>
                <a:lnTo>
                  <a:pt x="2268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0" name="Google Shape;1250;p18"/>
          <p:cNvSpPr/>
          <p:nvPr/>
        </p:nvSpPr>
        <p:spPr>
          <a:xfrm>
            <a:off x="2759188" y="4837713"/>
            <a:ext cx="244574" cy="39650"/>
          </a:xfrm>
          <a:custGeom>
            <a:avLst/>
            <a:gdLst/>
            <a:ahLst/>
            <a:cxnLst/>
            <a:rect l="l" t="t" r="r" b="b"/>
            <a:pathLst>
              <a:path w="2503" h="701" extrusionOk="0">
                <a:moveTo>
                  <a:pt x="1" y="1"/>
                </a:moveTo>
                <a:lnTo>
                  <a:pt x="1" y="701"/>
                </a:lnTo>
                <a:lnTo>
                  <a:pt x="2502" y="701"/>
                </a:lnTo>
                <a:lnTo>
                  <a:pt x="250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1" name="Google Shape;1251;p18"/>
          <p:cNvSpPr/>
          <p:nvPr/>
        </p:nvSpPr>
        <p:spPr>
          <a:xfrm>
            <a:off x="2828043" y="5071931"/>
            <a:ext cx="141169" cy="90369"/>
          </a:xfrm>
          <a:custGeom>
            <a:avLst/>
            <a:gdLst/>
            <a:ahLst/>
            <a:cxnLst/>
            <a:rect l="l" t="t" r="r" b="b"/>
            <a:pathLst>
              <a:path w="4638" h="2969" extrusionOk="0">
                <a:moveTo>
                  <a:pt x="1" y="0"/>
                </a:moveTo>
                <a:lnTo>
                  <a:pt x="1" y="2969"/>
                </a:lnTo>
                <a:lnTo>
                  <a:pt x="4637" y="2969"/>
                </a:lnTo>
                <a:lnTo>
                  <a:pt x="463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2" name="Google Shape;1252;p18"/>
          <p:cNvSpPr/>
          <p:nvPr/>
        </p:nvSpPr>
        <p:spPr>
          <a:xfrm>
            <a:off x="2437825" y="4953005"/>
            <a:ext cx="281250" cy="39648"/>
          </a:xfrm>
          <a:custGeom>
            <a:avLst/>
            <a:gdLst/>
            <a:ahLst/>
            <a:cxnLst/>
            <a:rect l="l" t="t" r="r" b="b"/>
            <a:pathLst>
              <a:path w="9241" h="2602" extrusionOk="0">
                <a:moveTo>
                  <a:pt x="1" y="0"/>
                </a:moveTo>
                <a:lnTo>
                  <a:pt x="1" y="2602"/>
                </a:lnTo>
                <a:lnTo>
                  <a:pt x="9241" y="2602"/>
                </a:lnTo>
                <a:lnTo>
                  <a:pt x="924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3" name="Google Shape;1253;p18"/>
          <p:cNvSpPr/>
          <p:nvPr/>
        </p:nvSpPr>
        <p:spPr>
          <a:xfrm>
            <a:off x="3200025" y="4857925"/>
            <a:ext cx="123911" cy="35581"/>
          </a:xfrm>
          <a:custGeom>
            <a:avLst/>
            <a:gdLst/>
            <a:ahLst/>
            <a:cxnLst/>
            <a:rect l="l" t="t" r="r" b="b"/>
            <a:pathLst>
              <a:path w="4071" h="1169" extrusionOk="0">
                <a:moveTo>
                  <a:pt x="1" y="1"/>
                </a:moveTo>
                <a:lnTo>
                  <a:pt x="1" y="1168"/>
                </a:lnTo>
                <a:lnTo>
                  <a:pt x="4070" y="1168"/>
                </a:lnTo>
                <a:lnTo>
                  <a:pt x="407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4" name="Google Shape;1254;p18"/>
          <p:cNvSpPr/>
          <p:nvPr/>
        </p:nvSpPr>
        <p:spPr>
          <a:xfrm>
            <a:off x="6991125" y="4884938"/>
            <a:ext cx="218325" cy="48026"/>
          </a:xfrm>
          <a:custGeom>
            <a:avLst/>
            <a:gdLst/>
            <a:ahLst/>
            <a:cxnLst/>
            <a:rect l="l" t="t" r="r" b="b"/>
            <a:pathLst>
              <a:path w="4370" h="702" extrusionOk="0">
                <a:moveTo>
                  <a:pt x="0" y="1"/>
                </a:moveTo>
                <a:lnTo>
                  <a:pt x="0" y="701"/>
                </a:lnTo>
                <a:lnTo>
                  <a:pt x="4370" y="701"/>
                </a:lnTo>
                <a:lnTo>
                  <a:pt x="437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5" name="Google Shape;1255;p18"/>
          <p:cNvSpPr/>
          <p:nvPr/>
        </p:nvSpPr>
        <p:spPr>
          <a:xfrm>
            <a:off x="8872114" y="5002349"/>
            <a:ext cx="218298" cy="34547"/>
          </a:xfrm>
          <a:custGeom>
            <a:avLst/>
            <a:gdLst/>
            <a:ahLst/>
            <a:cxnLst/>
            <a:rect l="l" t="t" r="r" b="b"/>
            <a:pathLst>
              <a:path w="7172" h="1135" extrusionOk="0">
                <a:moveTo>
                  <a:pt x="0" y="0"/>
                </a:moveTo>
                <a:lnTo>
                  <a:pt x="0" y="1135"/>
                </a:lnTo>
                <a:lnTo>
                  <a:pt x="7172" y="1135"/>
                </a:lnTo>
                <a:lnTo>
                  <a:pt x="717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6" name="Google Shape;1256;p18"/>
          <p:cNvSpPr/>
          <p:nvPr/>
        </p:nvSpPr>
        <p:spPr>
          <a:xfrm>
            <a:off x="1297525" y="4797976"/>
            <a:ext cx="281270" cy="42550"/>
          </a:xfrm>
          <a:custGeom>
            <a:avLst/>
            <a:gdLst/>
            <a:ahLst/>
            <a:cxnLst/>
            <a:rect l="l" t="t" r="r" b="b"/>
            <a:pathLst>
              <a:path w="4604" h="2936" extrusionOk="0">
                <a:moveTo>
                  <a:pt x="0" y="0"/>
                </a:moveTo>
                <a:lnTo>
                  <a:pt x="0" y="2935"/>
                </a:lnTo>
                <a:lnTo>
                  <a:pt x="4604" y="2935"/>
                </a:lnTo>
                <a:lnTo>
                  <a:pt x="460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7" name="Google Shape;1257;p18"/>
          <p:cNvSpPr/>
          <p:nvPr/>
        </p:nvSpPr>
        <p:spPr>
          <a:xfrm>
            <a:off x="1072094" y="4631359"/>
            <a:ext cx="124916" cy="34547"/>
          </a:xfrm>
          <a:custGeom>
            <a:avLst/>
            <a:gdLst/>
            <a:ahLst/>
            <a:cxnLst/>
            <a:rect l="l" t="t" r="r" b="b"/>
            <a:pathLst>
              <a:path w="4104" h="1135" extrusionOk="0">
                <a:moveTo>
                  <a:pt x="1" y="1"/>
                </a:moveTo>
                <a:lnTo>
                  <a:pt x="1" y="1135"/>
                </a:lnTo>
                <a:lnTo>
                  <a:pt x="4104" y="1135"/>
                </a:lnTo>
                <a:lnTo>
                  <a:pt x="410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8" name="Google Shape;1258;p18"/>
          <p:cNvSpPr/>
          <p:nvPr/>
        </p:nvSpPr>
        <p:spPr>
          <a:xfrm>
            <a:off x="432387" y="5096643"/>
            <a:ext cx="151628" cy="42566"/>
          </a:xfrm>
          <a:custGeom>
            <a:avLst/>
            <a:gdLst/>
            <a:ahLst/>
            <a:cxnLst/>
            <a:rect l="l" t="t" r="r" b="b"/>
            <a:pathLst>
              <a:path w="4638" h="1302" extrusionOk="0">
                <a:moveTo>
                  <a:pt x="1" y="1"/>
                </a:moveTo>
                <a:lnTo>
                  <a:pt x="1" y="1302"/>
                </a:lnTo>
                <a:lnTo>
                  <a:pt x="4637" y="1302"/>
                </a:lnTo>
                <a:lnTo>
                  <a:pt x="4637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9" name="Google Shape;1259;p18"/>
          <p:cNvSpPr/>
          <p:nvPr/>
        </p:nvSpPr>
        <p:spPr>
          <a:xfrm>
            <a:off x="4596963" y="5015738"/>
            <a:ext cx="225200" cy="35875"/>
          </a:xfrm>
          <a:custGeom>
            <a:avLst/>
            <a:gdLst/>
            <a:ahLst/>
            <a:cxnLst/>
            <a:rect l="l" t="t" r="r" b="b"/>
            <a:pathLst>
              <a:path w="9008" h="1435" extrusionOk="0">
                <a:moveTo>
                  <a:pt x="1" y="0"/>
                </a:moveTo>
                <a:lnTo>
                  <a:pt x="1" y="1435"/>
                </a:lnTo>
                <a:lnTo>
                  <a:pt x="9007" y="1435"/>
                </a:lnTo>
                <a:lnTo>
                  <a:pt x="900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0" name="Google Shape;1260;p18"/>
          <p:cNvSpPr/>
          <p:nvPr/>
        </p:nvSpPr>
        <p:spPr>
          <a:xfrm>
            <a:off x="7502638" y="5066325"/>
            <a:ext cx="110100" cy="32549"/>
          </a:xfrm>
          <a:custGeom>
            <a:avLst/>
            <a:gdLst/>
            <a:ahLst/>
            <a:cxnLst/>
            <a:rect l="l" t="t" r="r" b="b"/>
            <a:pathLst>
              <a:path w="4404" h="701" extrusionOk="0">
                <a:moveTo>
                  <a:pt x="0" y="0"/>
                </a:moveTo>
                <a:lnTo>
                  <a:pt x="0" y="701"/>
                </a:lnTo>
                <a:lnTo>
                  <a:pt x="4403" y="701"/>
                </a:lnTo>
                <a:lnTo>
                  <a:pt x="440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1" name="Google Shape;1261;p18"/>
          <p:cNvSpPr/>
          <p:nvPr/>
        </p:nvSpPr>
        <p:spPr>
          <a:xfrm>
            <a:off x="5221663" y="4921338"/>
            <a:ext cx="390151" cy="35099"/>
          </a:xfrm>
          <a:custGeom>
            <a:avLst/>
            <a:gdLst/>
            <a:ahLst/>
            <a:cxnLst/>
            <a:rect l="l" t="t" r="r" b="b"/>
            <a:pathLst>
              <a:path w="3204" h="835" extrusionOk="0">
                <a:moveTo>
                  <a:pt x="1" y="0"/>
                </a:moveTo>
                <a:lnTo>
                  <a:pt x="1" y="834"/>
                </a:lnTo>
                <a:lnTo>
                  <a:pt x="3203" y="834"/>
                </a:lnTo>
                <a:lnTo>
                  <a:pt x="320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2" name="Google Shape;1262;p18"/>
          <p:cNvSpPr/>
          <p:nvPr/>
        </p:nvSpPr>
        <p:spPr>
          <a:xfrm>
            <a:off x="8433100" y="4632574"/>
            <a:ext cx="863721" cy="32126"/>
          </a:xfrm>
          <a:custGeom>
            <a:avLst/>
            <a:gdLst/>
            <a:ahLst/>
            <a:cxnLst/>
            <a:rect l="l" t="t" r="r" b="b"/>
            <a:pathLst>
              <a:path w="24752" h="2270" extrusionOk="0">
                <a:moveTo>
                  <a:pt x="1" y="1"/>
                </a:moveTo>
                <a:lnTo>
                  <a:pt x="1" y="2269"/>
                </a:lnTo>
                <a:lnTo>
                  <a:pt x="24752" y="2269"/>
                </a:lnTo>
                <a:lnTo>
                  <a:pt x="24752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3" name="Google Shape;1263;p18"/>
          <p:cNvSpPr/>
          <p:nvPr/>
        </p:nvSpPr>
        <p:spPr>
          <a:xfrm>
            <a:off x="230641" y="4957046"/>
            <a:ext cx="81829" cy="22950"/>
          </a:xfrm>
          <a:custGeom>
            <a:avLst/>
            <a:gdLst/>
            <a:ahLst/>
            <a:cxnLst/>
            <a:rect l="l" t="t" r="r" b="b"/>
            <a:pathLst>
              <a:path w="2503" h="702" extrusionOk="0">
                <a:moveTo>
                  <a:pt x="1" y="1"/>
                </a:moveTo>
                <a:lnTo>
                  <a:pt x="1" y="701"/>
                </a:lnTo>
                <a:lnTo>
                  <a:pt x="2502" y="701"/>
                </a:lnTo>
                <a:lnTo>
                  <a:pt x="250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4" name="Google Shape;1264;p18"/>
          <p:cNvSpPr/>
          <p:nvPr/>
        </p:nvSpPr>
        <p:spPr>
          <a:xfrm>
            <a:off x="-125969" y="4742224"/>
            <a:ext cx="80750" cy="22950"/>
          </a:xfrm>
          <a:custGeom>
            <a:avLst/>
            <a:gdLst/>
            <a:ahLst/>
            <a:cxnLst/>
            <a:rect l="l" t="t" r="r" b="b"/>
            <a:pathLst>
              <a:path w="2470" h="702" extrusionOk="0">
                <a:moveTo>
                  <a:pt x="1" y="1"/>
                </a:moveTo>
                <a:lnTo>
                  <a:pt x="1" y="701"/>
                </a:lnTo>
                <a:lnTo>
                  <a:pt x="2469" y="701"/>
                </a:lnTo>
                <a:lnTo>
                  <a:pt x="246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5" name="Google Shape;1265;p18"/>
          <p:cNvSpPr/>
          <p:nvPr/>
        </p:nvSpPr>
        <p:spPr>
          <a:xfrm>
            <a:off x="-158743" y="4905524"/>
            <a:ext cx="302111" cy="85099"/>
          </a:xfrm>
          <a:custGeom>
            <a:avLst/>
            <a:gdLst/>
            <a:ahLst/>
            <a:cxnLst/>
            <a:rect l="l" t="t" r="r" b="b"/>
            <a:pathLst>
              <a:path w="9241" h="2603" extrusionOk="0">
                <a:moveTo>
                  <a:pt x="0" y="1"/>
                </a:moveTo>
                <a:lnTo>
                  <a:pt x="0" y="2602"/>
                </a:lnTo>
                <a:lnTo>
                  <a:pt x="9240" y="2602"/>
                </a:lnTo>
                <a:lnTo>
                  <a:pt x="92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6" name="Google Shape;1266;p18"/>
          <p:cNvSpPr/>
          <p:nvPr/>
        </p:nvSpPr>
        <p:spPr>
          <a:xfrm>
            <a:off x="179379" y="5071568"/>
            <a:ext cx="133091" cy="38185"/>
          </a:xfrm>
          <a:custGeom>
            <a:avLst/>
            <a:gdLst/>
            <a:ahLst/>
            <a:cxnLst/>
            <a:rect l="l" t="t" r="r" b="b"/>
            <a:pathLst>
              <a:path w="4071" h="1168" extrusionOk="0">
                <a:moveTo>
                  <a:pt x="1" y="0"/>
                </a:moveTo>
                <a:lnTo>
                  <a:pt x="1" y="1168"/>
                </a:lnTo>
                <a:lnTo>
                  <a:pt x="4070" y="1168"/>
                </a:lnTo>
                <a:lnTo>
                  <a:pt x="407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7" name="Google Shape;1267;p18"/>
          <p:cNvSpPr/>
          <p:nvPr/>
        </p:nvSpPr>
        <p:spPr>
          <a:xfrm>
            <a:off x="972903" y="5012406"/>
            <a:ext cx="150549" cy="42566"/>
          </a:xfrm>
          <a:custGeom>
            <a:avLst/>
            <a:gdLst/>
            <a:ahLst/>
            <a:cxnLst/>
            <a:rect l="l" t="t" r="r" b="b"/>
            <a:pathLst>
              <a:path w="4605" h="1302" extrusionOk="0">
                <a:moveTo>
                  <a:pt x="1" y="0"/>
                </a:moveTo>
                <a:lnTo>
                  <a:pt x="1" y="1301"/>
                </a:lnTo>
                <a:lnTo>
                  <a:pt x="4604" y="1301"/>
                </a:lnTo>
                <a:lnTo>
                  <a:pt x="460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8" name="Google Shape;1268;p18"/>
          <p:cNvSpPr/>
          <p:nvPr/>
        </p:nvSpPr>
        <p:spPr>
          <a:xfrm>
            <a:off x="1990275" y="4947273"/>
            <a:ext cx="302111" cy="48027"/>
          </a:xfrm>
          <a:custGeom>
            <a:avLst/>
            <a:gdLst/>
            <a:ahLst/>
            <a:cxnLst/>
            <a:rect l="l" t="t" r="r" b="b"/>
            <a:pathLst>
              <a:path w="9241" h="2570" extrusionOk="0">
                <a:moveTo>
                  <a:pt x="1" y="1"/>
                </a:moveTo>
                <a:lnTo>
                  <a:pt x="1" y="2569"/>
                </a:lnTo>
                <a:lnTo>
                  <a:pt x="9240" y="2569"/>
                </a:lnTo>
                <a:lnTo>
                  <a:pt x="92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9" name="Google Shape;1269;p18"/>
          <p:cNvSpPr/>
          <p:nvPr/>
        </p:nvSpPr>
        <p:spPr>
          <a:xfrm>
            <a:off x="69492" y="4570698"/>
            <a:ext cx="134170" cy="37139"/>
          </a:xfrm>
          <a:custGeom>
            <a:avLst/>
            <a:gdLst/>
            <a:ahLst/>
            <a:cxnLst/>
            <a:rect l="l" t="t" r="r" b="b"/>
            <a:pathLst>
              <a:path w="4104" h="1136" extrusionOk="0">
                <a:moveTo>
                  <a:pt x="1" y="1"/>
                </a:moveTo>
                <a:lnTo>
                  <a:pt x="1" y="1135"/>
                </a:lnTo>
                <a:lnTo>
                  <a:pt x="4104" y="1135"/>
                </a:lnTo>
                <a:lnTo>
                  <a:pt x="410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0" name="Google Shape;1270;p18"/>
          <p:cNvSpPr/>
          <p:nvPr/>
        </p:nvSpPr>
        <p:spPr>
          <a:xfrm>
            <a:off x="1391222" y="4942574"/>
            <a:ext cx="406152" cy="27300"/>
          </a:xfrm>
          <a:custGeom>
            <a:avLst/>
            <a:gdLst/>
            <a:ahLst/>
            <a:cxnLst/>
            <a:rect l="l" t="t" r="r" b="b"/>
            <a:pathLst>
              <a:path w="4104" h="1135" extrusionOk="0">
                <a:moveTo>
                  <a:pt x="1" y="0"/>
                </a:moveTo>
                <a:lnTo>
                  <a:pt x="1" y="1134"/>
                </a:lnTo>
                <a:lnTo>
                  <a:pt x="4103" y="1134"/>
                </a:lnTo>
                <a:lnTo>
                  <a:pt x="4103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1" name="Google Shape;1271;p18"/>
          <p:cNvSpPr/>
          <p:nvPr/>
        </p:nvSpPr>
        <p:spPr>
          <a:xfrm>
            <a:off x="7285920" y="4980922"/>
            <a:ext cx="142866" cy="22917"/>
          </a:xfrm>
          <a:custGeom>
            <a:avLst/>
            <a:gdLst/>
            <a:ahLst/>
            <a:cxnLst/>
            <a:rect l="l" t="t" r="r" b="b"/>
            <a:pathLst>
              <a:path w="4370" h="701" extrusionOk="0">
                <a:moveTo>
                  <a:pt x="0" y="0"/>
                </a:moveTo>
                <a:lnTo>
                  <a:pt x="0" y="701"/>
                </a:lnTo>
                <a:lnTo>
                  <a:pt x="4370" y="701"/>
                </a:lnTo>
                <a:lnTo>
                  <a:pt x="437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2" name="Google Shape;1272;p18"/>
          <p:cNvSpPr/>
          <p:nvPr/>
        </p:nvSpPr>
        <p:spPr>
          <a:xfrm>
            <a:off x="7790018" y="4816387"/>
            <a:ext cx="266117" cy="42566"/>
          </a:xfrm>
          <a:custGeom>
            <a:avLst/>
            <a:gdLst/>
            <a:ahLst/>
            <a:cxnLst/>
            <a:rect l="l" t="t" r="r" b="b"/>
            <a:pathLst>
              <a:path w="8140" h="1302" extrusionOk="0">
                <a:moveTo>
                  <a:pt x="0" y="1"/>
                </a:moveTo>
                <a:lnTo>
                  <a:pt x="0" y="1301"/>
                </a:lnTo>
                <a:lnTo>
                  <a:pt x="8139" y="1301"/>
                </a:lnTo>
                <a:lnTo>
                  <a:pt x="813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3" name="Google Shape;1273;p18"/>
          <p:cNvSpPr/>
          <p:nvPr/>
        </p:nvSpPr>
        <p:spPr>
          <a:xfrm>
            <a:off x="8272000" y="4797850"/>
            <a:ext cx="628186" cy="28100"/>
          </a:xfrm>
          <a:custGeom>
            <a:avLst/>
            <a:gdLst/>
            <a:ahLst/>
            <a:cxnLst/>
            <a:rect l="l" t="t" r="r" b="b"/>
            <a:pathLst>
              <a:path w="19215" h="1869" extrusionOk="0">
                <a:moveTo>
                  <a:pt x="1" y="0"/>
                </a:moveTo>
                <a:lnTo>
                  <a:pt x="1" y="1868"/>
                </a:lnTo>
                <a:lnTo>
                  <a:pt x="19215" y="1868"/>
                </a:lnTo>
                <a:lnTo>
                  <a:pt x="1921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4" name="Google Shape;1274;p18"/>
          <p:cNvSpPr/>
          <p:nvPr/>
        </p:nvSpPr>
        <p:spPr>
          <a:xfrm>
            <a:off x="6745307" y="4709087"/>
            <a:ext cx="234471" cy="37106"/>
          </a:xfrm>
          <a:custGeom>
            <a:avLst/>
            <a:gdLst/>
            <a:ahLst/>
            <a:cxnLst/>
            <a:rect l="l" t="t" r="r" b="b"/>
            <a:pathLst>
              <a:path w="7172" h="1135" extrusionOk="0">
                <a:moveTo>
                  <a:pt x="0" y="0"/>
                </a:moveTo>
                <a:lnTo>
                  <a:pt x="0" y="1134"/>
                </a:lnTo>
                <a:lnTo>
                  <a:pt x="7172" y="1134"/>
                </a:lnTo>
                <a:lnTo>
                  <a:pt x="717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5" name="Google Shape;1275;p18"/>
          <p:cNvSpPr/>
          <p:nvPr/>
        </p:nvSpPr>
        <p:spPr>
          <a:xfrm>
            <a:off x="6599986" y="5059040"/>
            <a:ext cx="104714" cy="27298"/>
          </a:xfrm>
          <a:custGeom>
            <a:avLst/>
            <a:gdLst/>
            <a:ahLst/>
            <a:cxnLst/>
            <a:rect l="l" t="t" r="r" b="b"/>
            <a:pathLst>
              <a:path w="3203" h="835" extrusionOk="0">
                <a:moveTo>
                  <a:pt x="1" y="1"/>
                </a:moveTo>
                <a:lnTo>
                  <a:pt x="1" y="834"/>
                </a:lnTo>
                <a:lnTo>
                  <a:pt x="3203" y="834"/>
                </a:lnTo>
                <a:lnTo>
                  <a:pt x="320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6" name="Google Shape;1276;p18"/>
          <p:cNvSpPr/>
          <p:nvPr/>
        </p:nvSpPr>
        <p:spPr>
          <a:xfrm>
            <a:off x="8989175" y="4815175"/>
            <a:ext cx="225200" cy="36700"/>
          </a:xfrm>
          <a:custGeom>
            <a:avLst/>
            <a:gdLst/>
            <a:ahLst/>
            <a:cxnLst/>
            <a:rect l="l" t="t" r="r" b="b"/>
            <a:pathLst>
              <a:path w="9008" h="1468" extrusionOk="0">
                <a:moveTo>
                  <a:pt x="1" y="0"/>
                </a:moveTo>
                <a:lnTo>
                  <a:pt x="1" y="1468"/>
                </a:lnTo>
                <a:lnTo>
                  <a:pt x="9007" y="1468"/>
                </a:lnTo>
                <a:lnTo>
                  <a:pt x="9007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7" name="Google Shape;1277;p18"/>
          <p:cNvSpPr/>
          <p:nvPr/>
        </p:nvSpPr>
        <p:spPr>
          <a:xfrm>
            <a:off x="3546613" y="4760425"/>
            <a:ext cx="225200" cy="35875"/>
          </a:xfrm>
          <a:custGeom>
            <a:avLst/>
            <a:gdLst/>
            <a:ahLst/>
            <a:cxnLst/>
            <a:rect l="l" t="t" r="r" b="b"/>
            <a:pathLst>
              <a:path w="9008" h="1435" extrusionOk="0">
                <a:moveTo>
                  <a:pt x="1" y="0"/>
                </a:moveTo>
                <a:lnTo>
                  <a:pt x="1" y="1435"/>
                </a:lnTo>
                <a:lnTo>
                  <a:pt x="9007" y="1435"/>
                </a:lnTo>
                <a:lnTo>
                  <a:pt x="900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8" name="Google Shape;1278;p18"/>
          <p:cNvSpPr/>
          <p:nvPr/>
        </p:nvSpPr>
        <p:spPr>
          <a:xfrm>
            <a:off x="8522163" y="5063650"/>
            <a:ext cx="225175" cy="36725"/>
          </a:xfrm>
          <a:custGeom>
            <a:avLst/>
            <a:gdLst/>
            <a:ahLst/>
            <a:cxnLst/>
            <a:rect l="l" t="t" r="r" b="b"/>
            <a:pathLst>
              <a:path w="9007" h="1469" extrusionOk="0">
                <a:moveTo>
                  <a:pt x="0" y="0"/>
                </a:moveTo>
                <a:lnTo>
                  <a:pt x="0" y="1468"/>
                </a:lnTo>
                <a:lnTo>
                  <a:pt x="9007" y="1468"/>
                </a:lnTo>
                <a:lnTo>
                  <a:pt x="900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 ">
  <p:cSld name="CUSTOM_12_1_1">
    <p:spTree>
      <p:nvGrpSpPr>
        <p:cNvPr id="1" name="Shape 1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" name="Google Shape;1280;p19"/>
          <p:cNvSpPr txBox="1">
            <a:spLocks noGrp="1"/>
          </p:cNvSpPr>
          <p:nvPr>
            <p:ph type="subTitle" idx="1"/>
          </p:nvPr>
        </p:nvSpPr>
        <p:spPr>
          <a:xfrm>
            <a:off x="763663" y="2735175"/>
            <a:ext cx="1886700" cy="3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>
            <a:endParaRPr/>
          </a:p>
        </p:txBody>
      </p:sp>
      <p:sp>
        <p:nvSpPr>
          <p:cNvPr id="1281" name="Google Shape;1281;p19"/>
          <p:cNvSpPr txBox="1">
            <a:spLocks noGrp="1"/>
          </p:cNvSpPr>
          <p:nvPr>
            <p:ph type="subTitle" idx="2"/>
          </p:nvPr>
        </p:nvSpPr>
        <p:spPr>
          <a:xfrm>
            <a:off x="763663" y="3124888"/>
            <a:ext cx="1886700" cy="76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282" name="Google Shape;1282;p19"/>
          <p:cNvSpPr txBox="1">
            <a:spLocks noGrp="1"/>
          </p:cNvSpPr>
          <p:nvPr>
            <p:ph type="subTitle" idx="3"/>
          </p:nvPr>
        </p:nvSpPr>
        <p:spPr>
          <a:xfrm>
            <a:off x="6493637" y="2735175"/>
            <a:ext cx="1886700" cy="3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>
            <a:endParaRPr/>
          </a:p>
        </p:txBody>
      </p:sp>
      <p:sp>
        <p:nvSpPr>
          <p:cNvPr id="1283" name="Google Shape;1283;p19"/>
          <p:cNvSpPr txBox="1">
            <a:spLocks noGrp="1"/>
          </p:cNvSpPr>
          <p:nvPr>
            <p:ph type="subTitle" idx="4"/>
          </p:nvPr>
        </p:nvSpPr>
        <p:spPr>
          <a:xfrm>
            <a:off x="6493637" y="3124888"/>
            <a:ext cx="1886700" cy="76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284" name="Google Shape;1284;p19"/>
          <p:cNvSpPr txBox="1">
            <a:spLocks noGrp="1"/>
          </p:cNvSpPr>
          <p:nvPr>
            <p:ph type="subTitle" idx="5"/>
          </p:nvPr>
        </p:nvSpPr>
        <p:spPr>
          <a:xfrm>
            <a:off x="2669700" y="2742675"/>
            <a:ext cx="1886700" cy="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>
            <a:endParaRPr/>
          </a:p>
        </p:txBody>
      </p:sp>
      <p:sp>
        <p:nvSpPr>
          <p:cNvPr id="1285" name="Google Shape;1285;p19"/>
          <p:cNvSpPr txBox="1">
            <a:spLocks noGrp="1"/>
          </p:cNvSpPr>
          <p:nvPr>
            <p:ph type="subTitle" idx="6"/>
          </p:nvPr>
        </p:nvSpPr>
        <p:spPr>
          <a:xfrm>
            <a:off x="2669700" y="3124888"/>
            <a:ext cx="1886700" cy="76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286" name="Google Shape;1286;p19"/>
          <p:cNvSpPr txBox="1">
            <a:spLocks noGrp="1"/>
          </p:cNvSpPr>
          <p:nvPr>
            <p:ph type="subTitle" idx="7"/>
          </p:nvPr>
        </p:nvSpPr>
        <p:spPr>
          <a:xfrm>
            <a:off x="4599412" y="2742675"/>
            <a:ext cx="1886700" cy="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>
            <a:endParaRPr/>
          </a:p>
        </p:txBody>
      </p:sp>
      <p:sp>
        <p:nvSpPr>
          <p:cNvPr id="1287" name="Google Shape;1287;p19"/>
          <p:cNvSpPr txBox="1">
            <a:spLocks noGrp="1"/>
          </p:cNvSpPr>
          <p:nvPr>
            <p:ph type="subTitle" idx="8"/>
          </p:nvPr>
        </p:nvSpPr>
        <p:spPr>
          <a:xfrm>
            <a:off x="4599412" y="3124888"/>
            <a:ext cx="1886700" cy="76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288" name="Google Shape;1288;p19"/>
          <p:cNvSpPr txBox="1">
            <a:spLocks noGrp="1"/>
          </p:cNvSpPr>
          <p:nvPr>
            <p:ph type="title"/>
          </p:nvPr>
        </p:nvSpPr>
        <p:spPr>
          <a:xfrm>
            <a:off x="972900" y="347425"/>
            <a:ext cx="7198200" cy="5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1289" name="Google Shape;1289;p19"/>
          <p:cNvSpPr/>
          <p:nvPr/>
        </p:nvSpPr>
        <p:spPr>
          <a:xfrm rot="5400000" flipH="1">
            <a:off x="923613" y="4820277"/>
            <a:ext cx="244576" cy="39085"/>
          </a:xfrm>
          <a:custGeom>
            <a:avLst/>
            <a:gdLst/>
            <a:ahLst/>
            <a:cxnLst/>
            <a:rect l="l" t="t" r="r" b="b"/>
            <a:pathLst>
              <a:path w="8141" h="1301" extrusionOk="0">
                <a:moveTo>
                  <a:pt x="1" y="0"/>
                </a:moveTo>
                <a:lnTo>
                  <a:pt x="1" y="1301"/>
                </a:lnTo>
                <a:lnTo>
                  <a:pt x="8140" y="1301"/>
                </a:lnTo>
                <a:lnTo>
                  <a:pt x="8140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0" name="Google Shape;1290;p19"/>
          <p:cNvSpPr/>
          <p:nvPr/>
        </p:nvSpPr>
        <p:spPr>
          <a:xfrm rot="5400000" flipH="1">
            <a:off x="42035" y="5035554"/>
            <a:ext cx="489062" cy="34073"/>
          </a:xfrm>
          <a:custGeom>
            <a:avLst/>
            <a:gdLst/>
            <a:ahLst/>
            <a:cxnLst/>
            <a:rect l="l" t="t" r="r" b="b"/>
            <a:pathLst>
              <a:path w="16279" h="2603" extrusionOk="0">
                <a:moveTo>
                  <a:pt x="0" y="0"/>
                </a:moveTo>
                <a:lnTo>
                  <a:pt x="0" y="2602"/>
                </a:lnTo>
                <a:lnTo>
                  <a:pt x="16278" y="2602"/>
                </a:lnTo>
                <a:lnTo>
                  <a:pt x="1627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1" name="Google Shape;1291;p19"/>
          <p:cNvSpPr/>
          <p:nvPr/>
        </p:nvSpPr>
        <p:spPr>
          <a:xfrm rot="5400000" flipH="1">
            <a:off x="8640050" y="48035"/>
            <a:ext cx="210210" cy="39115"/>
          </a:xfrm>
          <a:custGeom>
            <a:avLst/>
            <a:gdLst/>
            <a:ahLst/>
            <a:cxnLst/>
            <a:rect l="l" t="t" r="r" b="b"/>
            <a:pathLst>
              <a:path w="8173" h="1302" extrusionOk="0">
                <a:moveTo>
                  <a:pt x="0" y="0"/>
                </a:moveTo>
                <a:lnTo>
                  <a:pt x="0" y="1301"/>
                </a:lnTo>
                <a:lnTo>
                  <a:pt x="8173" y="1301"/>
                </a:lnTo>
                <a:lnTo>
                  <a:pt x="8173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2" name="Google Shape;1292;p19"/>
          <p:cNvSpPr/>
          <p:nvPr/>
        </p:nvSpPr>
        <p:spPr>
          <a:xfrm rot="-5400000">
            <a:off x="7081020" y="-129054"/>
            <a:ext cx="418740" cy="35128"/>
          </a:xfrm>
          <a:custGeom>
            <a:avLst/>
            <a:gdLst/>
            <a:ahLst/>
            <a:cxnLst/>
            <a:rect l="l" t="t" r="r" b="b"/>
            <a:pathLst>
              <a:path w="19248" h="1869" extrusionOk="0">
                <a:moveTo>
                  <a:pt x="0" y="0"/>
                </a:moveTo>
                <a:lnTo>
                  <a:pt x="0" y="1868"/>
                </a:lnTo>
                <a:lnTo>
                  <a:pt x="19247" y="1868"/>
                </a:lnTo>
                <a:lnTo>
                  <a:pt x="19247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3" name="Google Shape;1293;p19"/>
          <p:cNvSpPr/>
          <p:nvPr/>
        </p:nvSpPr>
        <p:spPr>
          <a:xfrm rot="5400000" flipH="1">
            <a:off x="8364595" y="-303268"/>
            <a:ext cx="210256" cy="77173"/>
          </a:xfrm>
          <a:custGeom>
            <a:avLst/>
            <a:gdLst/>
            <a:ahLst/>
            <a:cxnLst/>
            <a:rect l="l" t="t" r="r" b="b"/>
            <a:pathLst>
              <a:path w="16280" h="2569" extrusionOk="0">
                <a:moveTo>
                  <a:pt x="1" y="0"/>
                </a:moveTo>
                <a:lnTo>
                  <a:pt x="1" y="2569"/>
                </a:lnTo>
                <a:lnTo>
                  <a:pt x="16279" y="2569"/>
                </a:lnTo>
                <a:lnTo>
                  <a:pt x="16279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4" name="Google Shape;1294;p19"/>
          <p:cNvSpPr/>
          <p:nvPr/>
        </p:nvSpPr>
        <p:spPr>
          <a:xfrm rot="5400000" flipH="1">
            <a:off x="2588142" y="4972592"/>
            <a:ext cx="216486" cy="35120"/>
          </a:xfrm>
          <a:custGeom>
            <a:avLst/>
            <a:gdLst/>
            <a:ahLst/>
            <a:cxnLst/>
            <a:rect l="l" t="t" r="r" b="b"/>
            <a:pathLst>
              <a:path w="7206" h="1169" extrusionOk="0">
                <a:moveTo>
                  <a:pt x="0" y="1"/>
                </a:moveTo>
                <a:lnTo>
                  <a:pt x="0" y="1168"/>
                </a:lnTo>
                <a:lnTo>
                  <a:pt x="7205" y="1168"/>
                </a:lnTo>
                <a:lnTo>
                  <a:pt x="7205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5" name="Google Shape;1295;p19"/>
          <p:cNvSpPr/>
          <p:nvPr/>
        </p:nvSpPr>
        <p:spPr>
          <a:xfrm rot="5400000" flipH="1">
            <a:off x="7449455" y="224780"/>
            <a:ext cx="184490" cy="35090"/>
          </a:xfrm>
          <a:custGeom>
            <a:avLst/>
            <a:gdLst/>
            <a:ahLst/>
            <a:cxnLst/>
            <a:rect l="l" t="t" r="r" b="b"/>
            <a:pathLst>
              <a:path w="7173" h="1168" extrusionOk="0">
                <a:moveTo>
                  <a:pt x="0" y="0"/>
                </a:moveTo>
                <a:lnTo>
                  <a:pt x="0" y="1168"/>
                </a:lnTo>
                <a:lnTo>
                  <a:pt x="7172" y="1168"/>
                </a:lnTo>
                <a:lnTo>
                  <a:pt x="7172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6" name="Google Shape;1296;p19"/>
          <p:cNvSpPr/>
          <p:nvPr/>
        </p:nvSpPr>
        <p:spPr>
          <a:xfrm rot="5400000" flipH="1">
            <a:off x="2021967" y="5239298"/>
            <a:ext cx="681484" cy="21090"/>
          </a:xfrm>
          <a:custGeom>
            <a:avLst/>
            <a:gdLst/>
            <a:ahLst/>
            <a:cxnLst/>
            <a:rect l="l" t="t" r="r" b="b"/>
            <a:pathLst>
              <a:path w="22684" h="702" extrusionOk="0">
                <a:moveTo>
                  <a:pt x="1" y="1"/>
                </a:moveTo>
                <a:lnTo>
                  <a:pt x="1" y="701"/>
                </a:lnTo>
                <a:lnTo>
                  <a:pt x="22683" y="701"/>
                </a:lnTo>
                <a:lnTo>
                  <a:pt x="22683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7" name="Google Shape;1297;p19"/>
          <p:cNvSpPr/>
          <p:nvPr/>
        </p:nvSpPr>
        <p:spPr>
          <a:xfrm rot="5400000" flipH="1">
            <a:off x="6750651" y="-46710"/>
            <a:ext cx="281428" cy="56149"/>
          </a:xfrm>
          <a:custGeom>
            <a:avLst/>
            <a:gdLst/>
            <a:ahLst/>
            <a:cxnLst/>
            <a:rect l="l" t="t" r="r" b="b"/>
            <a:pathLst>
              <a:path w="10942" h="1869" extrusionOk="0">
                <a:moveTo>
                  <a:pt x="0" y="0"/>
                </a:moveTo>
                <a:lnTo>
                  <a:pt x="0" y="1868"/>
                </a:lnTo>
                <a:lnTo>
                  <a:pt x="10941" y="1868"/>
                </a:lnTo>
                <a:lnTo>
                  <a:pt x="10941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8" name="Google Shape;1298;p19"/>
          <p:cNvSpPr/>
          <p:nvPr/>
        </p:nvSpPr>
        <p:spPr>
          <a:xfrm rot="5400000" flipH="1">
            <a:off x="8091096" y="382449"/>
            <a:ext cx="119252" cy="67176"/>
          </a:xfrm>
          <a:custGeom>
            <a:avLst/>
            <a:gdLst/>
            <a:ahLst/>
            <a:cxnLst/>
            <a:rect l="l" t="t" r="r" b="b"/>
            <a:pathLst>
              <a:path w="4637" h="2936" extrusionOk="0">
                <a:moveTo>
                  <a:pt x="0" y="0"/>
                </a:moveTo>
                <a:lnTo>
                  <a:pt x="0" y="2936"/>
                </a:lnTo>
                <a:lnTo>
                  <a:pt x="4637" y="2936"/>
                </a:lnTo>
                <a:lnTo>
                  <a:pt x="4637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9" name="Google Shape;1299;p19"/>
          <p:cNvSpPr/>
          <p:nvPr/>
        </p:nvSpPr>
        <p:spPr>
          <a:xfrm rot="5400000" flipH="1">
            <a:off x="8366543" y="233822"/>
            <a:ext cx="132149" cy="43111"/>
          </a:xfrm>
          <a:custGeom>
            <a:avLst/>
            <a:gdLst/>
            <a:ahLst/>
            <a:cxnLst/>
            <a:rect l="l" t="t" r="r" b="b"/>
            <a:pathLst>
              <a:path w="5138" h="1435" extrusionOk="0">
                <a:moveTo>
                  <a:pt x="1" y="1"/>
                </a:moveTo>
                <a:lnTo>
                  <a:pt x="1" y="1435"/>
                </a:lnTo>
                <a:lnTo>
                  <a:pt x="5138" y="1435"/>
                </a:lnTo>
                <a:lnTo>
                  <a:pt x="5138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0" name="Google Shape;1300;p19"/>
          <p:cNvSpPr/>
          <p:nvPr/>
        </p:nvSpPr>
        <p:spPr>
          <a:xfrm rot="5400000" flipH="1">
            <a:off x="425979" y="5256390"/>
            <a:ext cx="271592" cy="55146"/>
          </a:xfrm>
          <a:custGeom>
            <a:avLst/>
            <a:gdLst/>
            <a:ahLst/>
            <a:cxnLst/>
            <a:rect l="l" t="t" r="r" b="b"/>
            <a:pathLst>
              <a:path w="9041" h="4137" extrusionOk="0">
                <a:moveTo>
                  <a:pt x="0" y="0"/>
                </a:moveTo>
                <a:lnTo>
                  <a:pt x="0" y="4137"/>
                </a:lnTo>
                <a:lnTo>
                  <a:pt x="9040" y="4137"/>
                </a:lnTo>
                <a:lnTo>
                  <a:pt x="9040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1" name="Google Shape;1301;p19"/>
          <p:cNvSpPr/>
          <p:nvPr/>
        </p:nvSpPr>
        <p:spPr>
          <a:xfrm rot="5400000" flipH="1">
            <a:off x="-140501" y="4683599"/>
            <a:ext cx="181554" cy="52950"/>
          </a:xfrm>
          <a:custGeom>
            <a:avLst/>
            <a:gdLst/>
            <a:ahLst/>
            <a:cxnLst/>
            <a:rect l="l" t="t" r="r" b="b"/>
            <a:pathLst>
              <a:path w="3971" h="1836" extrusionOk="0">
                <a:moveTo>
                  <a:pt x="1" y="1"/>
                </a:moveTo>
                <a:lnTo>
                  <a:pt x="1" y="1835"/>
                </a:lnTo>
                <a:lnTo>
                  <a:pt x="3970" y="1835"/>
                </a:lnTo>
                <a:lnTo>
                  <a:pt x="3970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2" name="Google Shape;1302;p19"/>
          <p:cNvSpPr/>
          <p:nvPr/>
        </p:nvSpPr>
        <p:spPr>
          <a:xfrm rot="5400000" flipH="1">
            <a:off x="2226676" y="5279789"/>
            <a:ext cx="614308" cy="66859"/>
          </a:xfrm>
          <a:custGeom>
            <a:avLst/>
            <a:gdLst/>
            <a:ahLst/>
            <a:cxnLst/>
            <a:rect l="l" t="t" r="r" b="b"/>
            <a:pathLst>
              <a:path w="20649" h="2570" extrusionOk="0">
                <a:moveTo>
                  <a:pt x="0" y="1"/>
                </a:moveTo>
                <a:lnTo>
                  <a:pt x="0" y="2569"/>
                </a:lnTo>
                <a:lnTo>
                  <a:pt x="20648" y="2569"/>
                </a:lnTo>
                <a:lnTo>
                  <a:pt x="20648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3" name="Google Shape;1303;p19"/>
          <p:cNvSpPr/>
          <p:nvPr/>
        </p:nvSpPr>
        <p:spPr>
          <a:xfrm rot="5400000" flipH="1">
            <a:off x="461330" y="4963664"/>
            <a:ext cx="489268" cy="52967"/>
          </a:xfrm>
          <a:custGeom>
            <a:avLst/>
            <a:gdLst/>
            <a:ahLst/>
            <a:cxnLst/>
            <a:rect l="l" t="t" r="r" b="b"/>
            <a:pathLst>
              <a:path w="16446" h="2036" extrusionOk="0">
                <a:moveTo>
                  <a:pt x="0" y="0"/>
                </a:moveTo>
                <a:lnTo>
                  <a:pt x="0" y="2035"/>
                </a:lnTo>
                <a:lnTo>
                  <a:pt x="16445" y="2035"/>
                </a:lnTo>
                <a:lnTo>
                  <a:pt x="16445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4" name="Google Shape;1304;p19"/>
          <p:cNvSpPr/>
          <p:nvPr/>
        </p:nvSpPr>
        <p:spPr>
          <a:xfrm rot="5400000" flipH="1">
            <a:off x="905731" y="5192222"/>
            <a:ext cx="960214" cy="52976"/>
          </a:xfrm>
          <a:custGeom>
            <a:avLst/>
            <a:gdLst/>
            <a:ahLst/>
            <a:cxnLst/>
            <a:rect l="l" t="t" r="r" b="b"/>
            <a:pathLst>
              <a:path w="144938" h="568" extrusionOk="0">
                <a:moveTo>
                  <a:pt x="0" y="0"/>
                </a:moveTo>
                <a:lnTo>
                  <a:pt x="0" y="568"/>
                </a:lnTo>
                <a:lnTo>
                  <a:pt x="144937" y="568"/>
                </a:lnTo>
                <a:lnTo>
                  <a:pt x="144937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5" name="Google Shape;1305;p19"/>
          <p:cNvSpPr/>
          <p:nvPr/>
        </p:nvSpPr>
        <p:spPr>
          <a:xfrm rot="5400000" flipH="1">
            <a:off x="7982052" y="-379665"/>
            <a:ext cx="1164820" cy="43125"/>
          </a:xfrm>
          <a:custGeom>
            <a:avLst/>
            <a:gdLst/>
            <a:ahLst/>
            <a:cxnLst/>
            <a:rect l="l" t="t" r="r" b="b"/>
            <a:pathLst>
              <a:path w="45733" h="3537" extrusionOk="0">
                <a:moveTo>
                  <a:pt x="0" y="1"/>
                </a:moveTo>
                <a:lnTo>
                  <a:pt x="0" y="3537"/>
                </a:lnTo>
                <a:lnTo>
                  <a:pt x="45733" y="3537"/>
                </a:lnTo>
                <a:lnTo>
                  <a:pt x="45733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6" name="Google Shape;1306;p19"/>
          <p:cNvSpPr/>
          <p:nvPr/>
        </p:nvSpPr>
        <p:spPr>
          <a:xfrm rot="5400000" flipH="1">
            <a:off x="8798303" y="93777"/>
            <a:ext cx="525930" cy="66859"/>
          </a:xfrm>
          <a:custGeom>
            <a:avLst/>
            <a:gdLst/>
            <a:ahLst/>
            <a:cxnLst/>
            <a:rect l="l" t="t" r="r" b="b"/>
            <a:pathLst>
              <a:path w="20649" h="2570" extrusionOk="0">
                <a:moveTo>
                  <a:pt x="0" y="1"/>
                </a:moveTo>
                <a:lnTo>
                  <a:pt x="0" y="2569"/>
                </a:lnTo>
                <a:lnTo>
                  <a:pt x="20648" y="2569"/>
                </a:lnTo>
                <a:lnTo>
                  <a:pt x="20648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7" name="Google Shape;1307;p19"/>
          <p:cNvSpPr/>
          <p:nvPr/>
        </p:nvSpPr>
        <p:spPr>
          <a:xfrm rot="5400000" flipH="1">
            <a:off x="7598324" y="-332055"/>
            <a:ext cx="255744" cy="32987"/>
          </a:xfrm>
          <a:custGeom>
            <a:avLst/>
            <a:gdLst/>
            <a:ahLst/>
            <a:cxnLst/>
            <a:rect l="l" t="t" r="r" b="b"/>
            <a:pathLst>
              <a:path w="10041" h="1268" extrusionOk="0">
                <a:moveTo>
                  <a:pt x="0" y="0"/>
                </a:moveTo>
                <a:lnTo>
                  <a:pt x="0" y="1268"/>
                </a:lnTo>
                <a:lnTo>
                  <a:pt x="10041" y="1268"/>
                </a:lnTo>
                <a:lnTo>
                  <a:pt x="10041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8" name="Google Shape;1308;p19"/>
          <p:cNvSpPr/>
          <p:nvPr/>
        </p:nvSpPr>
        <p:spPr>
          <a:xfrm rot="5400000" flipH="1">
            <a:off x="7729048" y="100285"/>
            <a:ext cx="418880" cy="53825"/>
          </a:xfrm>
          <a:custGeom>
            <a:avLst/>
            <a:gdLst/>
            <a:ahLst/>
            <a:cxnLst/>
            <a:rect l="l" t="t" r="r" b="b"/>
            <a:pathLst>
              <a:path w="16446" h="2069" extrusionOk="0">
                <a:moveTo>
                  <a:pt x="1" y="0"/>
                </a:moveTo>
                <a:lnTo>
                  <a:pt x="1" y="2068"/>
                </a:lnTo>
                <a:lnTo>
                  <a:pt x="16446" y="2068"/>
                </a:lnTo>
                <a:lnTo>
                  <a:pt x="1644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9" name="Google Shape;1309;p19"/>
          <p:cNvSpPr/>
          <p:nvPr/>
        </p:nvSpPr>
        <p:spPr>
          <a:xfrm rot="5400000" flipH="1">
            <a:off x="6157512" y="-273798"/>
            <a:ext cx="418868" cy="105049"/>
          </a:xfrm>
          <a:custGeom>
            <a:avLst/>
            <a:gdLst/>
            <a:ahLst/>
            <a:cxnLst/>
            <a:rect l="l" t="t" r="r" b="b"/>
            <a:pathLst>
              <a:path w="56642" h="4038" extrusionOk="0">
                <a:moveTo>
                  <a:pt x="1" y="1"/>
                </a:moveTo>
                <a:lnTo>
                  <a:pt x="1" y="4037"/>
                </a:lnTo>
                <a:lnTo>
                  <a:pt x="56641" y="4037"/>
                </a:lnTo>
                <a:lnTo>
                  <a:pt x="56641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0" name="Google Shape;1310;p19"/>
          <p:cNvSpPr/>
          <p:nvPr/>
        </p:nvSpPr>
        <p:spPr>
          <a:xfrm rot="5400000" flipH="1">
            <a:off x="476176" y="4805154"/>
            <a:ext cx="133042" cy="21367"/>
          </a:xfrm>
          <a:custGeom>
            <a:avLst/>
            <a:gdLst/>
            <a:ahLst/>
            <a:cxnLst/>
            <a:rect l="l" t="t" r="r" b="b"/>
            <a:pathLst>
              <a:path w="4371" h="702" extrusionOk="0">
                <a:moveTo>
                  <a:pt x="1" y="1"/>
                </a:moveTo>
                <a:lnTo>
                  <a:pt x="1" y="701"/>
                </a:lnTo>
                <a:lnTo>
                  <a:pt x="4370" y="701"/>
                </a:lnTo>
                <a:lnTo>
                  <a:pt x="437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1" name="Google Shape;1311;p19"/>
          <p:cNvSpPr/>
          <p:nvPr/>
        </p:nvSpPr>
        <p:spPr>
          <a:xfrm rot="5400000" flipH="1">
            <a:off x="-88035" y="4818260"/>
            <a:ext cx="390148" cy="43125"/>
          </a:xfrm>
          <a:custGeom>
            <a:avLst/>
            <a:gdLst/>
            <a:ahLst/>
            <a:cxnLst/>
            <a:rect l="l" t="t" r="r" b="b"/>
            <a:pathLst>
              <a:path w="16246" h="2603" extrusionOk="0">
                <a:moveTo>
                  <a:pt x="1" y="1"/>
                </a:moveTo>
                <a:lnTo>
                  <a:pt x="1" y="2603"/>
                </a:lnTo>
                <a:lnTo>
                  <a:pt x="16246" y="2603"/>
                </a:lnTo>
                <a:lnTo>
                  <a:pt x="16246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2" name="Google Shape;1312;p19"/>
          <p:cNvSpPr/>
          <p:nvPr/>
        </p:nvSpPr>
        <p:spPr>
          <a:xfrm rot="5400000" flipH="1">
            <a:off x="658188" y="5155512"/>
            <a:ext cx="390153" cy="69074"/>
          </a:xfrm>
          <a:custGeom>
            <a:avLst/>
            <a:gdLst/>
            <a:ahLst/>
            <a:cxnLst/>
            <a:rect l="l" t="t" r="r" b="b"/>
            <a:pathLst>
              <a:path w="24752" h="2269" extrusionOk="0">
                <a:moveTo>
                  <a:pt x="0" y="1"/>
                </a:moveTo>
                <a:lnTo>
                  <a:pt x="0" y="2269"/>
                </a:lnTo>
                <a:lnTo>
                  <a:pt x="24751" y="2269"/>
                </a:lnTo>
                <a:lnTo>
                  <a:pt x="24751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3" name="Google Shape;1313;p19"/>
          <p:cNvSpPr/>
          <p:nvPr/>
        </p:nvSpPr>
        <p:spPr>
          <a:xfrm rot="-5400000">
            <a:off x="7718760" y="-273093"/>
            <a:ext cx="827271" cy="42450"/>
          </a:xfrm>
          <a:custGeom>
            <a:avLst/>
            <a:gdLst/>
            <a:ahLst/>
            <a:cxnLst/>
            <a:rect l="l" t="t" r="r" b="b"/>
            <a:pathLst>
              <a:path w="43432" h="702" extrusionOk="0">
                <a:moveTo>
                  <a:pt x="0" y="1"/>
                </a:moveTo>
                <a:lnTo>
                  <a:pt x="0" y="701"/>
                </a:lnTo>
                <a:lnTo>
                  <a:pt x="43431" y="701"/>
                </a:lnTo>
                <a:lnTo>
                  <a:pt x="43431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4" name="Google Shape;1314;p19"/>
          <p:cNvSpPr/>
          <p:nvPr/>
        </p:nvSpPr>
        <p:spPr>
          <a:xfrm rot="5400000" flipH="1">
            <a:off x="7615448" y="19928"/>
            <a:ext cx="239937" cy="78194"/>
          </a:xfrm>
          <a:custGeom>
            <a:avLst/>
            <a:gdLst/>
            <a:ahLst/>
            <a:cxnLst/>
            <a:rect l="l" t="t" r="r" b="b"/>
            <a:pathLst>
              <a:path w="9208" h="2569" extrusionOk="0">
                <a:moveTo>
                  <a:pt x="1" y="0"/>
                </a:moveTo>
                <a:lnTo>
                  <a:pt x="1" y="2569"/>
                </a:lnTo>
                <a:lnTo>
                  <a:pt x="9207" y="2569"/>
                </a:lnTo>
                <a:lnTo>
                  <a:pt x="920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5" name="Google Shape;1315;p19"/>
          <p:cNvSpPr/>
          <p:nvPr/>
        </p:nvSpPr>
        <p:spPr>
          <a:xfrm rot="5400000" flipH="1">
            <a:off x="7750444" y="341509"/>
            <a:ext cx="106080" cy="34547"/>
          </a:xfrm>
          <a:custGeom>
            <a:avLst/>
            <a:gdLst/>
            <a:ahLst/>
            <a:cxnLst/>
            <a:rect l="l" t="t" r="r" b="b"/>
            <a:pathLst>
              <a:path w="4071" h="1135" extrusionOk="0">
                <a:moveTo>
                  <a:pt x="1" y="0"/>
                </a:moveTo>
                <a:lnTo>
                  <a:pt x="1" y="1134"/>
                </a:lnTo>
                <a:lnTo>
                  <a:pt x="4070" y="1134"/>
                </a:lnTo>
                <a:lnTo>
                  <a:pt x="407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6" name="Google Shape;1316;p19"/>
          <p:cNvSpPr/>
          <p:nvPr/>
        </p:nvSpPr>
        <p:spPr>
          <a:xfrm rot="5400000" flipH="1">
            <a:off x="6564609" y="-197065"/>
            <a:ext cx="234700" cy="77145"/>
          </a:xfrm>
          <a:custGeom>
            <a:avLst/>
            <a:gdLst/>
            <a:ahLst/>
            <a:cxnLst/>
            <a:rect l="l" t="t" r="r" b="b"/>
            <a:pathLst>
              <a:path w="9007" h="4271" extrusionOk="0">
                <a:moveTo>
                  <a:pt x="0" y="0"/>
                </a:moveTo>
                <a:lnTo>
                  <a:pt x="0" y="4270"/>
                </a:lnTo>
                <a:lnTo>
                  <a:pt x="9007" y="4270"/>
                </a:lnTo>
                <a:lnTo>
                  <a:pt x="900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7" name="Google Shape;1317;p19"/>
          <p:cNvSpPr/>
          <p:nvPr/>
        </p:nvSpPr>
        <p:spPr>
          <a:xfrm rot="5400000" flipH="1">
            <a:off x="6513426" y="43474"/>
            <a:ext cx="103484" cy="28101"/>
          </a:xfrm>
          <a:custGeom>
            <a:avLst/>
            <a:gdLst/>
            <a:ahLst/>
            <a:cxnLst/>
            <a:rect l="l" t="t" r="r" b="b"/>
            <a:pathLst>
              <a:path w="3971" h="1102" extrusionOk="0">
                <a:moveTo>
                  <a:pt x="1" y="1"/>
                </a:moveTo>
                <a:lnTo>
                  <a:pt x="1" y="1102"/>
                </a:lnTo>
                <a:lnTo>
                  <a:pt x="3970" y="1102"/>
                </a:lnTo>
                <a:lnTo>
                  <a:pt x="397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8" name="Google Shape;1318;p19"/>
          <p:cNvSpPr/>
          <p:nvPr/>
        </p:nvSpPr>
        <p:spPr>
          <a:xfrm rot="5400000" flipH="1">
            <a:off x="8571970" y="-210875"/>
            <a:ext cx="692749" cy="28100"/>
          </a:xfrm>
          <a:custGeom>
            <a:avLst/>
            <a:gdLst/>
            <a:ahLst/>
            <a:cxnLst/>
            <a:rect l="l" t="t" r="r" b="b"/>
            <a:pathLst>
              <a:path w="19215" h="1869" extrusionOk="0">
                <a:moveTo>
                  <a:pt x="1" y="1"/>
                </a:moveTo>
                <a:lnTo>
                  <a:pt x="1" y="1869"/>
                </a:lnTo>
                <a:lnTo>
                  <a:pt x="19215" y="1869"/>
                </a:lnTo>
                <a:lnTo>
                  <a:pt x="19215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9" name="Google Shape;1319;p19"/>
          <p:cNvSpPr/>
          <p:nvPr/>
        </p:nvSpPr>
        <p:spPr>
          <a:xfrm rot="5400000" flipH="1">
            <a:off x="8373462" y="-484522"/>
            <a:ext cx="644975" cy="68058"/>
          </a:xfrm>
          <a:custGeom>
            <a:avLst/>
            <a:gdLst/>
            <a:ahLst/>
            <a:cxnLst/>
            <a:rect l="l" t="t" r="r" b="b"/>
            <a:pathLst>
              <a:path w="24752" h="2236" extrusionOk="0">
                <a:moveTo>
                  <a:pt x="0" y="0"/>
                </a:moveTo>
                <a:lnTo>
                  <a:pt x="0" y="2235"/>
                </a:lnTo>
                <a:lnTo>
                  <a:pt x="24751" y="2235"/>
                </a:lnTo>
                <a:lnTo>
                  <a:pt x="2475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0" name="Google Shape;1320;p19"/>
          <p:cNvSpPr/>
          <p:nvPr/>
        </p:nvSpPr>
        <p:spPr>
          <a:xfrm rot="5400000" flipH="1">
            <a:off x="1729464" y="5214543"/>
            <a:ext cx="76155" cy="21337"/>
          </a:xfrm>
          <a:custGeom>
            <a:avLst/>
            <a:gdLst/>
            <a:ahLst/>
            <a:cxnLst/>
            <a:rect l="l" t="t" r="r" b="b"/>
            <a:pathLst>
              <a:path w="2502" h="701" extrusionOk="0">
                <a:moveTo>
                  <a:pt x="0" y="0"/>
                </a:moveTo>
                <a:lnTo>
                  <a:pt x="0" y="701"/>
                </a:lnTo>
                <a:lnTo>
                  <a:pt x="2502" y="701"/>
                </a:lnTo>
                <a:lnTo>
                  <a:pt x="2502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1" name="Google Shape;1321;p19"/>
          <p:cNvSpPr/>
          <p:nvPr/>
        </p:nvSpPr>
        <p:spPr>
          <a:xfrm rot="5400000" flipH="1">
            <a:off x="1241034" y="5041947"/>
            <a:ext cx="76185" cy="21337"/>
          </a:xfrm>
          <a:custGeom>
            <a:avLst/>
            <a:gdLst/>
            <a:ahLst/>
            <a:cxnLst/>
            <a:rect l="l" t="t" r="r" b="b"/>
            <a:pathLst>
              <a:path w="2503" h="701" extrusionOk="0">
                <a:moveTo>
                  <a:pt x="1" y="0"/>
                </a:moveTo>
                <a:lnTo>
                  <a:pt x="1" y="701"/>
                </a:lnTo>
                <a:lnTo>
                  <a:pt x="2503" y="701"/>
                </a:lnTo>
                <a:lnTo>
                  <a:pt x="250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2" name="Google Shape;1322;p19"/>
          <p:cNvSpPr/>
          <p:nvPr/>
        </p:nvSpPr>
        <p:spPr>
          <a:xfrm rot="5400000" flipH="1">
            <a:off x="1053227" y="5163568"/>
            <a:ext cx="141181" cy="52977"/>
          </a:xfrm>
          <a:custGeom>
            <a:avLst/>
            <a:gdLst/>
            <a:ahLst/>
            <a:cxnLst/>
            <a:rect l="l" t="t" r="r" b="b"/>
            <a:pathLst>
              <a:path w="4638" h="2970" extrusionOk="0">
                <a:moveTo>
                  <a:pt x="1" y="1"/>
                </a:moveTo>
                <a:lnTo>
                  <a:pt x="1" y="2970"/>
                </a:lnTo>
                <a:lnTo>
                  <a:pt x="4638" y="2970"/>
                </a:lnTo>
                <a:lnTo>
                  <a:pt x="4638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3" name="Google Shape;1323;p19"/>
          <p:cNvSpPr/>
          <p:nvPr/>
        </p:nvSpPr>
        <p:spPr>
          <a:xfrm rot="5400000" flipH="1">
            <a:off x="1800084" y="5013005"/>
            <a:ext cx="281273" cy="79229"/>
          </a:xfrm>
          <a:custGeom>
            <a:avLst/>
            <a:gdLst/>
            <a:ahLst/>
            <a:cxnLst/>
            <a:rect l="l" t="t" r="r" b="b"/>
            <a:pathLst>
              <a:path w="9241" h="2603" extrusionOk="0">
                <a:moveTo>
                  <a:pt x="1" y="0"/>
                </a:moveTo>
                <a:lnTo>
                  <a:pt x="1" y="2602"/>
                </a:lnTo>
                <a:lnTo>
                  <a:pt x="9241" y="2602"/>
                </a:lnTo>
                <a:lnTo>
                  <a:pt x="924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4" name="Google Shape;1324;p19"/>
          <p:cNvSpPr/>
          <p:nvPr/>
        </p:nvSpPr>
        <p:spPr>
          <a:xfrm rot="5400000" flipH="1">
            <a:off x="1499507" y="5103364"/>
            <a:ext cx="123881" cy="34547"/>
          </a:xfrm>
          <a:custGeom>
            <a:avLst/>
            <a:gdLst/>
            <a:ahLst/>
            <a:cxnLst/>
            <a:rect l="l" t="t" r="r" b="b"/>
            <a:pathLst>
              <a:path w="4070" h="1135" extrusionOk="0">
                <a:moveTo>
                  <a:pt x="0" y="0"/>
                </a:moveTo>
                <a:lnTo>
                  <a:pt x="0" y="1134"/>
                </a:lnTo>
                <a:lnTo>
                  <a:pt x="4070" y="1134"/>
                </a:lnTo>
                <a:lnTo>
                  <a:pt x="407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5" name="Google Shape;1325;p19"/>
          <p:cNvSpPr/>
          <p:nvPr/>
        </p:nvSpPr>
        <p:spPr>
          <a:xfrm rot="5400000" flipH="1">
            <a:off x="1561936" y="5233719"/>
            <a:ext cx="123881" cy="34547"/>
          </a:xfrm>
          <a:custGeom>
            <a:avLst/>
            <a:gdLst/>
            <a:ahLst/>
            <a:cxnLst/>
            <a:rect l="l" t="t" r="r" b="b"/>
            <a:pathLst>
              <a:path w="4070" h="1135" extrusionOk="0">
                <a:moveTo>
                  <a:pt x="0" y="1"/>
                </a:moveTo>
                <a:lnTo>
                  <a:pt x="0" y="1135"/>
                </a:lnTo>
                <a:lnTo>
                  <a:pt x="4070" y="1135"/>
                </a:lnTo>
                <a:lnTo>
                  <a:pt x="407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6" name="Google Shape;1326;p19"/>
          <p:cNvSpPr/>
          <p:nvPr/>
        </p:nvSpPr>
        <p:spPr>
          <a:xfrm rot="5400000" flipH="1">
            <a:off x="2505189" y="5385284"/>
            <a:ext cx="629313" cy="62150"/>
          </a:xfrm>
          <a:custGeom>
            <a:avLst/>
            <a:gdLst/>
            <a:ahLst/>
            <a:cxnLst/>
            <a:rect l="l" t="t" r="r" b="b"/>
            <a:pathLst>
              <a:path w="76489" h="702" extrusionOk="0">
                <a:moveTo>
                  <a:pt x="1" y="1"/>
                </a:moveTo>
                <a:lnTo>
                  <a:pt x="1" y="701"/>
                </a:lnTo>
                <a:lnTo>
                  <a:pt x="76489" y="701"/>
                </a:lnTo>
                <a:lnTo>
                  <a:pt x="7648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7" name="Google Shape;1327;p19"/>
          <p:cNvSpPr/>
          <p:nvPr/>
        </p:nvSpPr>
        <p:spPr>
          <a:xfrm rot="5400000" flipH="1">
            <a:off x="-15377" y="5297609"/>
            <a:ext cx="302111" cy="85099"/>
          </a:xfrm>
          <a:custGeom>
            <a:avLst/>
            <a:gdLst/>
            <a:ahLst/>
            <a:cxnLst/>
            <a:rect l="l" t="t" r="r" b="b"/>
            <a:pathLst>
              <a:path w="9241" h="2603" extrusionOk="0">
                <a:moveTo>
                  <a:pt x="0" y="1"/>
                </a:moveTo>
                <a:lnTo>
                  <a:pt x="0" y="2602"/>
                </a:lnTo>
                <a:lnTo>
                  <a:pt x="9240" y="2602"/>
                </a:lnTo>
                <a:lnTo>
                  <a:pt x="92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8" name="Google Shape;1328;p19"/>
          <p:cNvSpPr/>
          <p:nvPr/>
        </p:nvSpPr>
        <p:spPr>
          <a:xfrm rot="5400000" flipH="1">
            <a:off x="-115154" y="5174929"/>
            <a:ext cx="133091" cy="38185"/>
          </a:xfrm>
          <a:custGeom>
            <a:avLst/>
            <a:gdLst/>
            <a:ahLst/>
            <a:cxnLst/>
            <a:rect l="l" t="t" r="r" b="b"/>
            <a:pathLst>
              <a:path w="4071" h="1168" extrusionOk="0">
                <a:moveTo>
                  <a:pt x="1" y="0"/>
                </a:moveTo>
                <a:lnTo>
                  <a:pt x="1" y="1168"/>
                </a:lnTo>
                <a:lnTo>
                  <a:pt x="4070" y="1168"/>
                </a:lnTo>
                <a:lnTo>
                  <a:pt x="407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9" name="Google Shape;1329;p19"/>
          <p:cNvSpPr/>
          <p:nvPr/>
        </p:nvSpPr>
        <p:spPr>
          <a:xfrm rot="5400000" flipH="1">
            <a:off x="588262" y="5514070"/>
            <a:ext cx="784980" cy="22950"/>
          </a:xfrm>
          <a:custGeom>
            <a:avLst/>
            <a:gdLst/>
            <a:ahLst/>
            <a:cxnLst/>
            <a:rect l="l" t="t" r="r" b="b"/>
            <a:pathLst>
              <a:path w="22684" h="702" extrusionOk="0">
                <a:moveTo>
                  <a:pt x="1" y="1"/>
                </a:moveTo>
                <a:lnTo>
                  <a:pt x="1" y="701"/>
                </a:lnTo>
                <a:lnTo>
                  <a:pt x="22684" y="701"/>
                </a:lnTo>
                <a:lnTo>
                  <a:pt x="2268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0" name="Google Shape;1330;p19"/>
          <p:cNvSpPr/>
          <p:nvPr/>
        </p:nvSpPr>
        <p:spPr>
          <a:xfrm rot="5400000" flipH="1">
            <a:off x="339243" y="5154325"/>
            <a:ext cx="181549" cy="28100"/>
          </a:xfrm>
          <a:custGeom>
            <a:avLst/>
            <a:gdLst/>
            <a:ahLst/>
            <a:cxnLst/>
            <a:rect l="l" t="t" r="r" b="b"/>
            <a:pathLst>
              <a:path w="2503" h="701" extrusionOk="0">
                <a:moveTo>
                  <a:pt x="1" y="0"/>
                </a:moveTo>
                <a:lnTo>
                  <a:pt x="1" y="701"/>
                </a:lnTo>
                <a:lnTo>
                  <a:pt x="2503" y="701"/>
                </a:lnTo>
                <a:lnTo>
                  <a:pt x="250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1" name="Google Shape;1331;p19"/>
          <p:cNvSpPr/>
          <p:nvPr/>
        </p:nvSpPr>
        <p:spPr>
          <a:xfrm rot="5400000" flipH="1">
            <a:off x="7137179" y="-329599"/>
            <a:ext cx="692747" cy="28101"/>
          </a:xfrm>
          <a:custGeom>
            <a:avLst/>
            <a:gdLst/>
            <a:ahLst/>
            <a:cxnLst/>
            <a:rect l="l" t="t" r="r" b="b"/>
            <a:pathLst>
              <a:path w="24752" h="2236" extrusionOk="0">
                <a:moveTo>
                  <a:pt x="1" y="0"/>
                </a:moveTo>
                <a:lnTo>
                  <a:pt x="1" y="2235"/>
                </a:lnTo>
                <a:lnTo>
                  <a:pt x="24752" y="2235"/>
                </a:lnTo>
                <a:lnTo>
                  <a:pt x="2475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2" name="Google Shape;1332;p19"/>
          <p:cNvSpPr/>
          <p:nvPr/>
        </p:nvSpPr>
        <p:spPr>
          <a:xfrm rot="5400000" flipH="1">
            <a:off x="7924904" y="-169966"/>
            <a:ext cx="771938" cy="22950"/>
          </a:xfrm>
          <a:custGeom>
            <a:avLst/>
            <a:gdLst/>
            <a:ahLst/>
            <a:cxnLst/>
            <a:rect l="l" t="t" r="r" b="b"/>
            <a:pathLst>
              <a:path w="2503" h="702" extrusionOk="0">
                <a:moveTo>
                  <a:pt x="0" y="1"/>
                </a:moveTo>
                <a:lnTo>
                  <a:pt x="0" y="701"/>
                </a:lnTo>
                <a:lnTo>
                  <a:pt x="2502" y="701"/>
                </a:lnTo>
                <a:lnTo>
                  <a:pt x="250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3" name="Google Shape;1333;p19"/>
          <p:cNvSpPr/>
          <p:nvPr/>
        </p:nvSpPr>
        <p:spPr>
          <a:xfrm rot="5400000" flipH="1">
            <a:off x="8759314" y="285402"/>
            <a:ext cx="132146" cy="21377"/>
          </a:xfrm>
          <a:custGeom>
            <a:avLst/>
            <a:gdLst/>
            <a:ahLst/>
            <a:cxnLst/>
            <a:rect l="l" t="t" r="r" b="b"/>
            <a:pathLst>
              <a:path w="9241" h="2603" extrusionOk="0">
                <a:moveTo>
                  <a:pt x="0" y="0"/>
                </a:moveTo>
                <a:lnTo>
                  <a:pt x="0" y="2602"/>
                </a:lnTo>
                <a:lnTo>
                  <a:pt x="9240" y="2602"/>
                </a:lnTo>
                <a:lnTo>
                  <a:pt x="924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4" name="Google Shape;1334;p19"/>
          <p:cNvSpPr/>
          <p:nvPr/>
        </p:nvSpPr>
        <p:spPr>
          <a:xfrm rot="5400000" flipH="1">
            <a:off x="7124757" y="168877"/>
            <a:ext cx="113909" cy="38218"/>
          </a:xfrm>
          <a:custGeom>
            <a:avLst/>
            <a:gdLst/>
            <a:ahLst/>
            <a:cxnLst/>
            <a:rect l="l" t="t" r="r" b="b"/>
            <a:pathLst>
              <a:path w="4070" h="1169" extrusionOk="0">
                <a:moveTo>
                  <a:pt x="0" y="1"/>
                </a:moveTo>
                <a:lnTo>
                  <a:pt x="0" y="1168"/>
                </a:lnTo>
                <a:lnTo>
                  <a:pt x="4070" y="1168"/>
                </a:lnTo>
                <a:lnTo>
                  <a:pt x="407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5" name="Google Shape;1335;p19"/>
          <p:cNvSpPr/>
          <p:nvPr/>
        </p:nvSpPr>
        <p:spPr>
          <a:xfrm rot="5400000" flipH="1">
            <a:off x="1892715" y="5303048"/>
            <a:ext cx="531122" cy="74225"/>
          </a:xfrm>
          <a:custGeom>
            <a:avLst/>
            <a:gdLst/>
            <a:ahLst/>
            <a:cxnLst/>
            <a:rect l="l" t="t" r="r" b="b"/>
            <a:pathLst>
              <a:path w="16246" h="2603" extrusionOk="0">
                <a:moveTo>
                  <a:pt x="0" y="1"/>
                </a:moveTo>
                <a:lnTo>
                  <a:pt x="0" y="2602"/>
                </a:lnTo>
                <a:lnTo>
                  <a:pt x="16245" y="2602"/>
                </a:lnTo>
                <a:lnTo>
                  <a:pt x="1624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6" name="Google Shape;1336;p19"/>
          <p:cNvSpPr/>
          <p:nvPr/>
        </p:nvSpPr>
        <p:spPr>
          <a:xfrm rot="5400000" flipH="1">
            <a:off x="7007545" y="-222978"/>
            <a:ext cx="174944" cy="32550"/>
          </a:xfrm>
          <a:custGeom>
            <a:avLst/>
            <a:gdLst/>
            <a:ahLst/>
            <a:cxnLst/>
            <a:rect l="l" t="t" r="r" b="b"/>
            <a:pathLst>
              <a:path w="8174" h="1302" extrusionOk="0">
                <a:moveTo>
                  <a:pt x="1" y="1"/>
                </a:moveTo>
                <a:lnTo>
                  <a:pt x="1" y="1302"/>
                </a:lnTo>
                <a:lnTo>
                  <a:pt x="8173" y="1302"/>
                </a:lnTo>
                <a:lnTo>
                  <a:pt x="817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MAIN_POINT_1">
    <p:spTree>
      <p:nvGrpSpPr>
        <p:cNvPr id="1" name="Shape 1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8" name="Google Shape;1338;p20"/>
          <p:cNvSpPr txBox="1">
            <a:spLocks noGrp="1"/>
          </p:cNvSpPr>
          <p:nvPr>
            <p:ph type="subTitle" idx="1"/>
          </p:nvPr>
        </p:nvSpPr>
        <p:spPr>
          <a:xfrm>
            <a:off x="1915200" y="2030900"/>
            <a:ext cx="5313600" cy="81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339" name="Google Shape;1339;p20"/>
          <p:cNvSpPr txBox="1">
            <a:spLocks noGrp="1"/>
          </p:cNvSpPr>
          <p:nvPr>
            <p:ph type="subTitle" idx="2"/>
          </p:nvPr>
        </p:nvSpPr>
        <p:spPr>
          <a:xfrm>
            <a:off x="2955750" y="3004675"/>
            <a:ext cx="3232500" cy="29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>
            <a:endParaRPr/>
          </a:p>
        </p:txBody>
      </p:sp>
      <p:sp>
        <p:nvSpPr>
          <p:cNvPr id="1340" name="Google Shape;1340;p20"/>
          <p:cNvSpPr/>
          <p:nvPr/>
        </p:nvSpPr>
        <p:spPr>
          <a:xfrm>
            <a:off x="460625" y="1157998"/>
            <a:ext cx="204355" cy="43126"/>
          </a:xfrm>
          <a:custGeom>
            <a:avLst/>
            <a:gdLst/>
            <a:ahLst/>
            <a:cxnLst/>
            <a:rect l="l" t="t" r="r" b="b"/>
            <a:pathLst>
              <a:path w="4371" h="702" extrusionOk="0">
                <a:moveTo>
                  <a:pt x="0" y="1"/>
                </a:moveTo>
                <a:lnTo>
                  <a:pt x="0" y="701"/>
                </a:lnTo>
                <a:lnTo>
                  <a:pt x="4370" y="701"/>
                </a:lnTo>
                <a:lnTo>
                  <a:pt x="437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1" name="Google Shape;1341;p20"/>
          <p:cNvSpPr/>
          <p:nvPr/>
        </p:nvSpPr>
        <p:spPr>
          <a:xfrm>
            <a:off x="506752" y="3893420"/>
            <a:ext cx="244576" cy="39085"/>
          </a:xfrm>
          <a:custGeom>
            <a:avLst/>
            <a:gdLst/>
            <a:ahLst/>
            <a:cxnLst/>
            <a:rect l="l" t="t" r="r" b="b"/>
            <a:pathLst>
              <a:path w="8141" h="1301" extrusionOk="0">
                <a:moveTo>
                  <a:pt x="1" y="0"/>
                </a:moveTo>
                <a:lnTo>
                  <a:pt x="1" y="1301"/>
                </a:lnTo>
                <a:lnTo>
                  <a:pt x="8140" y="1301"/>
                </a:lnTo>
                <a:lnTo>
                  <a:pt x="814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2" name="Google Shape;1342;p20"/>
          <p:cNvSpPr/>
          <p:nvPr/>
        </p:nvSpPr>
        <p:spPr>
          <a:xfrm>
            <a:off x="-268886" y="3893420"/>
            <a:ext cx="577267" cy="56149"/>
          </a:xfrm>
          <a:custGeom>
            <a:avLst/>
            <a:gdLst/>
            <a:ahLst/>
            <a:cxnLst/>
            <a:rect l="l" t="t" r="r" b="b"/>
            <a:pathLst>
              <a:path w="19215" h="1869" extrusionOk="0">
                <a:moveTo>
                  <a:pt x="0" y="0"/>
                </a:moveTo>
                <a:lnTo>
                  <a:pt x="0" y="1868"/>
                </a:lnTo>
                <a:lnTo>
                  <a:pt x="19214" y="1868"/>
                </a:lnTo>
                <a:lnTo>
                  <a:pt x="19214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3" name="Google Shape;1343;p20"/>
          <p:cNvSpPr/>
          <p:nvPr/>
        </p:nvSpPr>
        <p:spPr>
          <a:xfrm>
            <a:off x="153825" y="4707584"/>
            <a:ext cx="489062" cy="55151"/>
          </a:xfrm>
          <a:custGeom>
            <a:avLst/>
            <a:gdLst/>
            <a:ahLst/>
            <a:cxnLst/>
            <a:rect l="l" t="t" r="r" b="b"/>
            <a:pathLst>
              <a:path w="16279" h="2603" extrusionOk="0">
                <a:moveTo>
                  <a:pt x="0" y="0"/>
                </a:moveTo>
                <a:lnTo>
                  <a:pt x="0" y="2602"/>
                </a:lnTo>
                <a:lnTo>
                  <a:pt x="16278" y="2602"/>
                </a:lnTo>
                <a:lnTo>
                  <a:pt x="16278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4" name="Google Shape;1344;p20"/>
          <p:cNvSpPr/>
          <p:nvPr/>
        </p:nvSpPr>
        <p:spPr>
          <a:xfrm>
            <a:off x="28828" y="539955"/>
            <a:ext cx="215495" cy="34098"/>
          </a:xfrm>
          <a:custGeom>
            <a:avLst/>
            <a:gdLst/>
            <a:ahLst/>
            <a:cxnLst/>
            <a:rect l="l" t="t" r="r" b="b"/>
            <a:pathLst>
              <a:path w="7173" h="1135" extrusionOk="0">
                <a:moveTo>
                  <a:pt x="0" y="0"/>
                </a:moveTo>
                <a:lnTo>
                  <a:pt x="0" y="1134"/>
                </a:lnTo>
                <a:lnTo>
                  <a:pt x="7172" y="1134"/>
                </a:lnTo>
                <a:lnTo>
                  <a:pt x="7172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5" name="Google Shape;1345;p20"/>
          <p:cNvSpPr/>
          <p:nvPr/>
        </p:nvSpPr>
        <p:spPr>
          <a:xfrm>
            <a:off x="8569185" y="3077804"/>
            <a:ext cx="215495" cy="34098"/>
          </a:xfrm>
          <a:custGeom>
            <a:avLst/>
            <a:gdLst/>
            <a:ahLst/>
            <a:cxnLst/>
            <a:rect l="l" t="t" r="r" b="b"/>
            <a:pathLst>
              <a:path w="7173" h="1135" extrusionOk="0">
                <a:moveTo>
                  <a:pt x="0" y="1"/>
                </a:moveTo>
                <a:lnTo>
                  <a:pt x="0" y="1135"/>
                </a:lnTo>
                <a:lnTo>
                  <a:pt x="7172" y="1135"/>
                </a:lnTo>
                <a:lnTo>
                  <a:pt x="7172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6" name="Google Shape;1346;p20"/>
          <p:cNvSpPr/>
          <p:nvPr/>
        </p:nvSpPr>
        <p:spPr>
          <a:xfrm>
            <a:off x="5635433" y="5083528"/>
            <a:ext cx="742621" cy="67175"/>
          </a:xfrm>
          <a:custGeom>
            <a:avLst/>
            <a:gdLst/>
            <a:ahLst/>
            <a:cxnLst/>
            <a:rect l="l" t="t" r="r" b="b"/>
            <a:pathLst>
              <a:path w="24719" h="2236" extrusionOk="0">
                <a:moveTo>
                  <a:pt x="1" y="0"/>
                </a:moveTo>
                <a:lnTo>
                  <a:pt x="1" y="2235"/>
                </a:lnTo>
                <a:lnTo>
                  <a:pt x="24719" y="2235"/>
                </a:lnTo>
                <a:lnTo>
                  <a:pt x="24719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7" name="Google Shape;1347;p20"/>
          <p:cNvSpPr/>
          <p:nvPr/>
        </p:nvSpPr>
        <p:spPr>
          <a:xfrm>
            <a:off x="3062239" y="5003627"/>
            <a:ext cx="1304806" cy="21060"/>
          </a:xfrm>
          <a:custGeom>
            <a:avLst/>
            <a:gdLst/>
            <a:ahLst/>
            <a:cxnLst/>
            <a:rect l="l" t="t" r="r" b="b"/>
            <a:pathLst>
              <a:path w="43432" h="701" extrusionOk="0">
                <a:moveTo>
                  <a:pt x="0" y="0"/>
                </a:moveTo>
                <a:lnTo>
                  <a:pt x="0" y="701"/>
                </a:lnTo>
                <a:lnTo>
                  <a:pt x="43431" y="701"/>
                </a:lnTo>
                <a:lnTo>
                  <a:pt x="43431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8" name="Google Shape;1348;p20"/>
          <p:cNvSpPr/>
          <p:nvPr/>
        </p:nvSpPr>
        <p:spPr>
          <a:xfrm rot="10800000" flipH="1">
            <a:off x="3757475" y="4878775"/>
            <a:ext cx="371801" cy="42375"/>
          </a:xfrm>
          <a:custGeom>
            <a:avLst/>
            <a:gdLst/>
            <a:ahLst/>
            <a:cxnLst/>
            <a:rect l="l" t="t" r="r" b="b"/>
            <a:pathLst>
              <a:path w="2469" h="701" extrusionOk="0">
                <a:moveTo>
                  <a:pt x="1" y="0"/>
                </a:moveTo>
                <a:lnTo>
                  <a:pt x="1" y="701"/>
                </a:lnTo>
                <a:lnTo>
                  <a:pt x="2469" y="701"/>
                </a:lnTo>
                <a:lnTo>
                  <a:pt x="2469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9" name="Google Shape;1349;p20"/>
          <p:cNvSpPr/>
          <p:nvPr/>
        </p:nvSpPr>
        <p:spPr>
          <a:xfrm>
            <a:off x="6326880" y="4763186"/>
            <a:ext cx="139337" cy="39115"/>
          </a:xfrm>
          <a:custGeom>
            <a:avLst/>
            <a:gdLst/>
            <a:ahLst/>
            <a:cxnLst/>
            <a:rect l="l" t="t" r="r" b="b"/>
            <a:pathLst>
              <a:path w="4638" h="1302" extrusionOk="0">
                <a:moveTo>
                  <a:pt x="0" y="1"/>
                </a:moveTo>
                <a:lnTo>
                  <a:pt x="0" y="1301"/>
                </a:lnTo>
                <a:lnTo>
                  <a:pt x="4637" y="1301"/>
                </a:lnTo>
                <a:lnTo>
                  <a:pt x="4637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0" name="Google Shape;1350;p20"/>
          <p:cNvSpPr/>
          <p:nvPr/>
        </p:nvSpPr>
        <p:spPr>
          <a:xfrm>
            <a:off x="7409725" y="4873387"/>
            <a:ext cx="277634" cy="35076"/>
          </a:xfrm>
          <a:custGeom>
            <a:avLst/>
            <a:gdLst/>
            <a:ahLst/>
            <a:cxnLst/>
            <a:rect l="l" t="t" r="r" b="b"/>
            <a:pathLst>
              <a:path w="10909" h="1869" extrusionOk="0">
                <a:moveTo>
                  <a:pt x="1" y="1"/>
                </a:moveTo>
                <a:lnTo>
                  <a:pt x="1" y="1869"/>
                </a:lnTo>
                <a:lnTo>
                  <a:pt x="10908" y="1869"/>
                </a:lnTo>
                <a:lnTo>
                  <a:pt x="10908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1" name="Google Shape;1351;p20"/>
          <p:cNvSpPr/>
          <p:nvPr/>
        </p:nvSpPr>
        <p:spPr>
          <a:xfrm>
            <a:off x="5099370" y="4726737"/>
            <a:ext cx="122303" cy="34098"/>
          </a:xfrm>
          <a:custGeom>
            <a:avLst/>
            <a:gdLst/>
            <a:ahLst/>
            <a:cxnLst/>
            <a:rect l="l" t="t" r="r" b="b"/>
            <a:pathLst>
              <a:path w="4071" h="1135" extrusionOk="0">
                <a:moveTo>
                  <a:pt x="1" y="0"/>
                </a:moveTo>
                <a:lnTo>
                  <a:pt x="1" y="1134"/>
                </a:lnTo>
                <a:lnTo>
                  <a:pt x="4070" y="1134"/>
                </a:lnTo>
                <a:lnTo>
                  <a:pt x="4070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2" name="Google Shape;1352;p20"/>
          <p:cNvSpPr/>
          <p:nvPr/>
        </p:nvSpPr>
        <p:spPr>
          <a:xfrm>
            <a:off x="8185731" y="4717097"/>
            <a:ext cx="75166" cy="21090"/>
          </a:xfrm>
          <a:custGeom>
            <a:avLst/>
            <a:gdLst/>
            <a:ahLst/>
            <a:cxnLst/>
            <a:rect l="l" t="t" r="r" b="b"/>
            <a:pathLst>
              <a:path w="2502" h="702" extrusionOk="0">
                <a:moveTo>
                  <a:pt x="0" y="1"/>
                </a:moveTo>
                <a:lnTo>
                  <a:pt x="0" y="701"/>
                </a:lnTo>
                <a:lnTo>
                  <a:pt x="2502" y="701"/>
                </a:lnTo>
                <a:lnTo>
                  <a:pt x="2502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3" name="Google Shape;1353;p20"/>
          <p:cNvSpPr/>
          <p:nvPr/>
        </p:nvSpPr>
        <p:spPr>
          <a:xfrm>
            <a:off x="2388263" y="4741459"/>
            <a:ext cx="277623" cy="20875"/>
          </a:xfrm>
          <a:custGeom>
            <a:avLst/>
            <a:gdLst/>
            <a:ahLst/>
            <a:cxnLst/>
            <a:rect l="l" t="t" r="r" b="b"/>
            <a:pathLst>
              <a:path w="9241" h="2602" extrusionOk="0">
                <a:moveTo>
                  <a:pt x="0" y="0"/>
                </a:moveTo>
                <a:lnTo>
                  <a:pt x="0" y="2602"/>
                </a:lnTo>
                <a:lnTo>
                  <a:pt x="9240" y="2602"/>
                </a:lnTo>
                <a:lnTo>
                  <a:pt x="9240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4" name="Google Shape;1354;p20"/>
          <p:cNvSpPr/>
          <p:nvPr/>
        </p:nvSpPr>
        <p:spPr>
          <a:xfrm>
            <a:off x="5221668" y="5065058"/>
            <a:ext cx="122273" cy="35090"/>
          </a:xfrm>
          <a:custGeom>
            <a:avLst/>
            <a:gdLst/>
            <a:ahLst/>
            <a:cxnLst/>
            <a:rect l="l" t="t" r="r" b="b"/>
            <a:pathLst>
              <a:path w="4070" h="1168" extrusionOk="0">
                <a:moveTo>
                  <a:pt x="0" y="0"/>
                </a:moveTo>
                <a:lnTo>
                  <a:pt x="0" y="1168"/>
                </a:lnTo>
                <a:lnTo>
                  <a:pt x="4070" y="1168"/>
                </a:lnTo>
                <a:lnTo>
                  <a:pt x="4070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5" name="Google Shape;1355;p20"/>
          <p:cNvSpPr/>
          <p:nvPr/>
        </p:nvSpPr>
        <p:spPr>
          <a:xfrm rot="10800000" flipH="1">
            <a:off x="6023650" y="104784"/>
            <a:ext cx="1478915" cy="39650"/>
          </a:xfrm>
          <a:custGeom>
            <a:avLst/>
            <a:gdLst/>
            <a:ahLst/>
            <a:cxnLst/>
            <a:rect l="l" t="t" r="r" b="b"/>
            <a:pathLst>
              <a:path w="76489" h="701" extrusionOk="0">
                <a:moveTo>
                  <a:pt x="1" y="0"/>
                </a:moveTo>
                <a:lnTo>
                  <a:pt x="1" y="701"/>
                </a:lnTo>
                <a:lnTo>
                  <a:pt x="76489" y="701"/>
                </a:lnTo>
                <a:lnTo>
                  <a:pt x="76489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6" name="Google Shape;1356;p20"/>
          <p:cNvSpPr/>
          <p:nvPr/>
        </p:nvSpPr>
        <p:spPr>
          <a:xfrm>
            <a:off x="8454188" y="3906474"/>
            <a:ext cx="131316" cy="21090"/>
          </a:xfrm>
          <a:custGeom>
            <a:avLst/>
            <a:gdLst/>
            <a:ahLst/>
            <a:cxnLst/>
            <a:rect l="l" t="t" r="r" b="b"/>
            <a:pathLst>
              <a:path w="4371" h="702" extrusionOk="0">
                <a:moveTo>
                  <a:pt x="0" y="1"/>
                </a:moveTo>
                <a:lnTo>
                  <a:pt x="0" y="701"/>
                </a:lnTo>
                <a:lnTo>
                  <a:pt x="4370" y="701"/>
                </a:lnTo>
                <a:lnTo>
                  <a:pt x="4370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7" name="Google Shape;1357;p20"/>
          <p:cNvSpPr/>
          <p:nvPr/>
        </p:nvSpPr>
        <p:spPr>
          <a:xfrm rot="10800000" flipH="1">
            <a:off x="8722800" y="1766875"/>
            <a:ext cx="489092" cy="35128"/>
          </a:xfrm>
          <a:custGeom>
            <a:avLst/>
            <a:gdLst/>
            <a:ahLst/>
            <a:cxnLst/>
            <a:rect l="l" t="t" r="r" b="b"/>
            <a:pathLst>
              <a:path w="19248" h="1869" extrusionOk="0">
                <a:moveTo>
                  <a:pt x="0" y="0"/>
                </a:moveTo>
                <a:lnTo>
                  <a:pt x="0" y="1868"/>
                </a:lnTo>
                <a:lnTo>
                  <a:pt x="19247" y="1868"/>
                </a:lnTo>
                <a:lnTo>
                  <a:pt x="19247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8" name="Google Shape;1358;p20"/>
          <p:cNvSpPr/>
          <p:nvPr/>
        </p:nvSpPr>
        <p:spPr>
          <a:xfrm>
            <a:off x="736100" y="535446"/>
            <a:ext cx="270623" cy="43111"/>
          </a:xfrm>
          <a:custGeom>
            <a:avLst/>
            <a:gdLst/>
            <a:ahLst/>
            <a:cxnLst/>
            <a:rect l="l" t="t" r="r" b="b"/>
            <a:pathLst>
              <a:path w="9008" h="1435" extrusionOk="0">
                <a:moveTo>
                  <a:pt x="1" y="0"/>
                </a:moveTo>
                <a:lnTo>
                  <a:pt x="1" y="1434"/>
                </a:lnTo>
                <a:lnTo>
                  <a:pt x="9007" y="1434"/>
                </a:lnTo>
                <a:lnTo>
                  <a:pt x="9007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9" name="Google Shape;1359;p20"/>
          <p:cNvSpPr/>
          <p:nvPr/>
        </p:nvSpPr>
        <p:spPr>
          <a:xfrm>
            <a:off x="399951" y="2301644"/>
            <a:ext cx="216486" cy="35120"/>
          </a:xfrm>
          <a:custGeom>
            <a:avLst/>
            <a:gdLst/>
            <a:ahLst/>
            <a:cxnLst/>
            <a:rect l="l" t="t" r="r" b="b"/>
            <a:pathLst>
              <a:path w="7206" h="1169" extrusionOk="0">
                <a:moveTo>
                  <a:pt x="0" y="1"/>
                </a:moveTo>
                <a:lnTo>
                  <a:pt x="0" y="1168"/>
                </a:lnTo>
                <a:lnTo>
                  <a:pt x="7205" y="1168"/>
                </a:lnTo>
                <a:lnTo>
                  <a:pt x="7205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0" name="Google Shape;1360;p20"/>
          <p:cNvSpPr/>
          <p:nvPr/>
        </p:nvSpPr>
        <p:spPr>
          <a:xfrm>
            <a:off x="8264094" y="1458882"/>
            <a:ext cx="215495" cy="35090"/>
          </a:xfrm>
          <a:custGeom>
            <a:avLst/>
            <a:gdLst/>
            <a:ahLst/>
            <a:cxnLst/>
            <a:rect l="l" t="t" r="r" b="b"/>
            <a:pathLst>
              <a:path w="7173" h="1168" extrusionOk="0">
                <a:moveTo>
                  <a:pt x="0" y="0"/>
                </a:moveTo>
                <a:lnTo>
                  <a:pt x="0" y="1168"/>
                </a:lnTo>
                <a:lnTo>
                  <a:pt x="7172" y="1168"/>
                </a:lnTo>
                <a:lnTo>
                  <a:pt x="7172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1" name="Google Shape;1361;p20"/>
          <p:cNvSpPr/>
          <p:nvPr/>
        </p:nvSpPr>
        <p:spPr>
          <a:xfrm>
            <a:off x="8816577" y="3857831"/>
            <a:ext cx="743612" cy="68166"/>
          </a:xfrm>
          <a:custGeom>
            <a:avLst/>
            <a:gdLst/>
            <a:ahLst/>
            <a:cxnLst/>
            <a:rect l="l" t="t" r="r" b="b"/>
            <a:pathLst>
              <a:path w="24752" h="2269" extrusionOk="0">
                <a:moveTo>
                  <a:pt x="1" y="1"/>
                </a:moveTo>
                <a:lnTo>
                  <a:pt x="1" y="2269"/>
                </a:lnTo>
                <a:lnTo>
                  <a:pt x="24752" y="2269"/>
                </a:lnTo>
                <a:lnTo>
                  <a:pt x="24752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2" name="Google Shape;1362;p20"/>
          <p:cNvSpPr/>
          <p:nvPr/>
        </p:nvSpPr>
        <p:spPr>
          <a:xfrm>
            <a:off x="-529444" y="3278090"/>
            <a:ext cx="74205" cy="21090"/>
          </a:xfrm>
          <a:custGeom>
            <a:avLst/>
            <a:gdLst/>
            <a:ahLst/>
            <a:cxnLst/>
            <a:rect l="l" t="t" r="r" b="b"/>
            <a:pathLst>
              <a:path w="2470" h="702" extrusionOk="0">
                <a:moveTo>
                  <a:pt x="1" y="1"/>
                </a:moveTo>
                <a:lnTo>
                  <a:pt x="1" y="701"/>
                </a:lnTo>
                <a:lnTo>
                  <a:pt x="2469" y="701"/>
                </a:lnTo>
                <a:lnTo>
                  <a:pt x="2469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3" name="Google Shape;1363;p20"/>
          <p:cNvSpPr/>
          <p:nvPr/>
        </p:nvSpPr>
        <p:spPr>
          <a:xfrm>
            <a:off x="-294581" y="3408884"/>
            <a:ext cx="139307" cy="39115"/>
          </a:xfrm>
          <a:custGeom>
            <a:avLst/>
            <a:gdLst/>
            <a:ahLst/>
            <a:cxnLst/>
            <a:rect l="l" t="t" r="r" b="b"/>
            <a:pathLst>
              <a:path w="4637" h="1302" extrusionOk="0">
                <a:moveTo>
                  <a:pt x="0" y="0"/>
                </a:moveTo>
                <a:lnTo>
                  <a:pt x="0" y="1301"/>
                </a:lnTo>
                <a:lnTo>
                  <a:pt x="4637" y="1301"/>
                </a:lnTo>
                <a:lnTo>
                  <a:pt x="4637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4" name="Google Shape;1364;p20"/>
          <p:cNvSpPr/>
          <p:nvPr/>
        </p:nvSpPr>
        <p:spPr>
          <a:xfrm>
            <a:off x="-144628" y="3470004"/>
            <a:ext cx="328755" cy="56149"/>
          </a:xfrm>
          <a:custGeom>
            <a:avLst/>
            <a:gdLst/>
            <a:ahLst/>
            <a:cxnLst/>
            <a:rect l="l" t="t" r="r" b="b"/>
            <a:pathLst>
              <a:path w="10943" h="1869" extrusionOk="0">
                <a:moveTo>
                  <a:pt x="1" y="1"/>
                </a:moveTo>
                <a:lnTo>
                  <a:pt x="1" y="1869"/>
                </a:lnTo>
                <a:lnTo>
                  <a:pt x="10942" y="1869"/>
                </a:lnTo>
                <a:lnTo>
                  <a:pt x="10942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5" name="Google Shape;1365;p20"/>
          <p:cNvSpPr/>
          <p:nvPr/>
        </p:nvSpPr>
        <p:spPr>
          <a:xfrm>
            <a:off x="27837" y="3138186"/>
            <a:ext cx="139295" cy="62147"/>
          </a:xfrm>
          <a:custGeom>
            <a:avLst/>
            <a:gdLst/>
            <a:ahLst/>
            <a:cxnLst/>
            <a:rect l="l" t="t" r="r" b="b"/>
            <a:pathLst>
              <a:path w="4637" h="2970" extrusionOk="0">
                <a:moveTo>
                  <a:pt x="0" y="1"/>
                </a:moveTo>
                <a:lnTo>
                  <a:pt x="0" y="2970"/>
                </a:lnTo>
                <a:lnTo>
                  <a:pt x="4637" y="2970"/>
                </a:lnTo>
                <a:lnTo>
                  <a:pt x="4637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6" name="Google Shape;1366;p20"/>
          <p:cNvSpPr/>
          <p:nvPr/>
        </p:nvSpPr>
        <p:spPr>
          <a:xfrm>
            <a:off x="-577542" y="3383329"/>
            <a:ext cx="122303" cy="34098"/>
          </a:xfrm>
          <a:custGeom>
            <a:avLst/>
            <a:gdLst/>
            <a:ahLst/>
            <a:cxnLst/>
            <a:rect l="l" t="t" r="r" b="b"/>
            <a:pathLst>
              <a:path w="4071" h="1135" extrusionOk="0">
                <a:moveTo>
                  <a:pt x="0" y="0"/>
                </a:moveTo>
                <a:lnTo>
                  <a:pt x="0" y="1134"/>
                </a:lnTo>
                <a:lnTo>
                  <a:pt x="4070" y="1134"/>
                </a:lnTo>
                <a:lnTo>
                  <a:pt x="4070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7" name="Google Shape;1367;p20"/>
          <p:cNvSpPr/>
          <p:nvPr/>
        </p:nvSpPr>
        <p:spPr>
          <a:xfrm>
            <a:off x="-150650" y="2668802"/>
            <a:ext cx="681484" cy="39651"/>
          </a:xfrm>
          <a:custGeom>
            <a:avLst/>
            <a:gdLst/>
            <a:ahLst/>
            <a:cxnLst/>
            <a:rect l="l" t="t" r="r" b="b"/>
            <a:pathLst>
              <a:path w="22684" h="702" extrusionOk="0">
                <a:moveTo>
                  <a:pt x="1" y="1"/>
                </a:moveTo>
                <a:lnTo>
                  <a:pt x="1" y="701"/>
                </a:lnTo>
                <a:lnTo>
                  <a:pt x="22683" y="701"/>
                </a:lnTo>
                <a:lnTo>
                  <a:pt x="22683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8" name="Google Shape;1368;p20"/>
          <p:cNvSpPr/>
          <p:nvPr/>
        </p:nvSpPr>
        <p:spPr>
          <a:xfrm>
            <a:off x="-29387" y="2767998"/>
            <a:ext cx="74205" cy="21090"/>
          </a:xfrm>
          <a:custGeom>
            <a:avLst/>
            <a:gdLst/>
            <a:ahLst/>
            <a:cxnLst/>
            <a:rect l="l" t="t" r="r" b="b"/>
            <a:pathLst>
              <a:path w="2470" h="702" extrusionOk="0">
                <a:moveTo>
                  <a:pt x="1" y="1"/>
                </a:moveTo>
                <a:lnTo>
                  <a:pt x="1" y="701"/>
                </a:lnTo>
                <a:lnTo>
                  <a:pt x="2469" y="701"/>
                </a:lnTo>
                <a:lnTo>
                  <a:pt x="2469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9" name="Google Shape;1369;p20"/>
          <p:cNvSpPr/>
          <p:nvPr/>
        </p:nvSpPr>
        <p:spPr>
          <a:xfrm>
            <a:off x="-358082" y="2571580"/>
            <a:ext cx="75196" cy="21090"/>
          </a:xfrm>
          <a:custGeom>
            <a:avLst/>
            <a:gdLst/>
            <a:ahLst/>
            <a:cxnLst/>
            <a:rect l="l" t="t" r="r" b="b"/>
            <a:pathLst>
              <a:path w="2503" h="702" extrusionOk="0">
                <a:moveTo>
                  <a:pt x="1" y="1"/>
                </a:moveTo>
                <a:lnTo>
                  <a:pt x="1" y="701"/>
                </a:lnTo>
                <a:lnTo>
                  <a:pt x="2502" y="701"/>
                </a:lnTo>
                <a:lnTo>
                  <a:pt x="2502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0" name="Google Shape;1370;p20"/>
          <p:cNvSpPr/>
          <p:nvPr/>
        </p:nvSpPr>
        <p:spPr>
          <a:xfrm>
            <a:off x="-187711" y="2978446"/>
            <a:ext cx="75196" cy="21090"/>
          </a:xfrm>
          <a:custGeom>
            <a:avLst/>
            <a:gdLst/>
            <a:ahLst/>
            <a:cxnLst/>
            <a:rect l="l" t="t" r="r" b="b"/>
            <a:pathLst>
              <a:path w="2503" h="702" extrusionOk="0">
                <a:moveTo>
                  <a:pt x="0" y="1"/>
                </a:moveTo>
                <a:lnTo>
                  <a:pt x="0" y="701"/>
                </a:lnTo>
                <a:lnTo>
                  <a:pt x="2502" y="701"/>
                </a:lnTo>
                <a:lnTo>
                  <a:pt x="2502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1" name="Google Shape;1371;p20"/>
          <p:cNvSpPr/>
          <p:nvPr/>
        </p:nvSpPr>
        <p:spPr>
          <a:xfrm>
            <a:off x="-187706" y="1453270"/>
            <a:ext cx="276631" cy="77179"/>
          </a:xfrm>
          <a:custGeom>
            <a:avLst/>
            <a:gdLst/>
            <a:ahLst/>
            <a:cxnLst/>
            <a:rect l="l" t="t" r="r" b="b"/>
            <a:pathLst>
              <a:path w="9208" h="2569" extrusionOk="0">
                <a:moveTo>
                  <a:pt x="1" y="0"/>
                </a:moveTo>
                <a:lnTo>
                  <a:pt x="1" y="2569"/>
                </a:lnTo>
                <a:lnTo>
                  <a:pt x="9207" y="2569"/>
                </a:lnTo>
                <a:lnTo>
                  <a:pt x="9207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2" name="Google Shape;1372;p20"/>
          <p:cNvSpPr/>
          <p:nvPr/>
        </p:nvSpPr>
        <p:spPr>
          <a:xfrm>
            <a:off x="-77485" y="2874229"/>
            <a:ext cx="122303" cy="34098"/>
          </a:xfrm>
          <a:custGeom>
            <a:avLst/>
            <a:gdLst/>
            <a:ahLst/>
            <a:cxnLst/>
            <a:rect l="l" t="t" r="r" b="b"/>
            <a:pathLst>
              <a:path w="4071" h="1135" extrusionOk="0">
                <a:moveTo>
                  <a:pt x="1" y="1"/>
                </a:moveTo>
                <a:lnTo>
                  <a:pt x="1" y="1135"/>
                </a:lnTo>
                <a:lnTo>
                  <a:pt x="4070" y="1135"/>
                </a:lnTo>
                <a:lnTo>
                  <a:pt x="4070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3" name="Google Shape;1373;p20"/>
          <p:cNvSpPr/>
          <p:nvPr/>
        </p:nvSpPr>
        <p:spPr>
          <a:xfrm>
            <a:off x="8304602" y="4294925"/>
            <a:ext cx="378226" cy="34076"/>
          </a:xfrm>
          <a:custGeom>
            <a:avLst/>
            <a:gdLst/>
            <a:ahLst/>
            <a:cxnLst/>
            <a:rect l="l" t="t" r="r" b="b"/>
            <a:pathLst>
              <a:path w="4071" h="1135" extrusionOk="0">
                <a:moveTo>
                  <a:pt x="1" y="0"/>
                </a:moveTo>
                <a:lnTo>
                  <a:pt x="1" y="1134"/>
                </a:lnTo>
                <a:lnTo>
                  <a:pt x="4070" y="1134"/>
                </a:lnTo>
                <a:lnTo>
                  <a:pt x="4070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4" name="Google Shape;1374;p20"/>
          <p:cNvSpPr/>
          <p:nvPr/>
        </p:nvSpPr>
        <p:spPr>
          <a:xfrm>
            <a:off x="8643380" y="4934256"/>
            <a:ext cx="75166" cy="21090"/>
          </a:xfrm>
          <a:custGeom>
            <a:avLst/>
            <a:gdLst/>
            <a:ahLst/>
            <a:cxnLst/>
            <a:rect l="l" t="t" r="r" b="b"/>
            <a:pathLst>
              <a:path w="2502" h="702" extrusionOk="0">
                <a:moveTo>
                  <a:pt x="0" y="1"/>
                </a:moveTo>
                <a:lnTo>
                  <a:pt x="0" y="701"/>
                </a:lnTo>
                <a:lnTo>
                  <a:pt x="2502" y="701"/>
                </a:lnTo>
                <a:lnTo>
                  <a:pt x="2502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5" name="Google Shape;1375;p20"/>
          <p:cNvSpPr/>
          <p:nvPr/>
        </p:nvSpPr>
        <p:spPr>
          <a:xfrm>
            <a:off x="9064184" y="4448791"/>
            <a:ext cx="75196" cy="21090"/>
          </a:xfrm>
          <a:custGeom>
            <a:avLst/>
            <a:gdLst/>
            <a:ahLst/>
            <a:cxnLst/>
            <a:rect l="l" t="t" r="r" b="b"/>
            <a:pathLst>
              <a:path w="2503" h="702" extrusionOk="0">
                <a:moveTo>
                  <a:pt x="0" y="1"/>
                </a:moveTo>
                <a:lnTo>
                  <a:pt x="0" y="701"/>
                </a:lnTo>
                <a:lnTo>
                  <a:pt x="2502" y="701"/>
                </a:lnTo>
                <a:lnTo>
                  <a:pt x="250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6" name="Google Shape;1376;p20"/>
          <p:cNvSpPr/>
          <p:nvPr/>
        </p:nvSpPr>
        <p:spPr>
          <a:xfrm>
            <a:off x="4545200" y="301612"/>
            <a:ext cx="328729" cy="39076"/>
          </a:xfrm>
          <a:custGeom>
            <a:avLst/>
            <a:gdLst/>
            <a:ahLst/>
            <a:cxnLst/>
            <a:rect l="l" t="t" r="r" b="b"/>
            <a:pathLst>
              <a:path w="4637" h="1302" extrusionOk="0">
                <a:moveTo>
                  <a:pt x="0" y="0"/>
                </a:moveTo>
                <a:lnTo>
                  <a:pt x="0" y="1301"/>
                </a:lnTo>
                <a:lnTo>
                  <a:pt x="4637" y="1301"/>
                </a:lnTo>
                <a:lnTo>
                  <a:pt x="4637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7" name="Google Shape;1377;p20"/>
          <p:cNvSpPr/>
          <p:nvPr/>
        </p:nvSpPr>
        <p:spPr>
          <a:xfrm>
            <a:off x="8400372" y="2108453"/>
            <a:ext cx="328725" cy="56149"/>
          </a:xfrm>
          <a:custGeom>
            <a:avLst/>
            <a:gdLst/>
            <a:ahLst/>
            <a:cxnLst/>
            <a:rect l="l" t="t" r="r" b="b"/>
            <a:pathLst>
              <a:path w="10942" h="1869" extrusionOk="0">
                <a:moveTo>
                  <a:pt x="0" y="0"/>
                </a:moveTo>
                <a:lnTo>
                  <a:pt x="0" y="1868"/>
                </a:lnTo>
                <a:lnTo>
                  <a:pt x="10941" y="1868"/>
                </a:lnTo>
                <a:lnTo>
                  <a:pt x="10941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8" name="Google Shape;1378;p20"/>
          <p:cNvSpPr/>
          <p:nvPr/>
        </p:nvSpPr>
        <p:spPr>
          <a:xfrm>
            <a:off x="8185714" y="879363"/>
            <a:ext cx="297730" cy="67176"/>
          </a:xfrm>
          <a:custGeom>
            <a:avLst/>
            <a:gdLst/>
            <a:ahLst/>
            <a:cxnLst/>
            <a:rect l="l" t="t" r="r" b="b"/>
            <a:pathLst>
              <a:path w="4637" h="2936" extrusionOk="0">
                <a:moveTo>
                  <a:pt x="0" y="0"/>
                </a:moveTo>
                <a:lnTo>
                  <a:pt x="0" y="2936"/>
                </a:lnTo>
                <a:lnTo>
                  <a:pt x="4637" y="2936"/>
                </a:lnTo>
                <a:lnTo>
                  <a:pt x="463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9" name="Google Shape;1379;p20"/>
          <p:cNvSpPr/>
          <p:nvPr/>
        </p:nvSpPr>
        <p:spPr>
          <a:xfrm>
            <a:off x="8353066" y="535448"/>
            <a:ext cx="154358" cy="43111"/>
          </a:xfrm>
          <a:custGeom>
            <a:avLst/>
            <a:gdLst/>
            <a:ahLst/>
            <a:cxnLst/>
            <a:rect l="l" t="t" r="r" b="b"/>
            <a:pathLst>
              <a:path w="5138" h="1435" extrusionOk="0">
                <a:moveTo>
                  <a:pt x="1" y="1"/>
                </a:moveTo>
                <a:lnTo>
                  <a:pt x="1" y="1435"/>
                </a:lnTo>
                <a:lnTo>
                  <a:pt x="5138" y="1435"/>
                </a:lnTo>
                <a:lnTo>
                  <a:pt x="5138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0" name="Google Shape;1380;p20"/>
          <p:cNvSpPr/>
          <p:nvPr/>
        </p:nvSpPr>
        <p:spPr>
          <a:xfrm>
            <a:off x="3872226" y="321950"/>
            <a:ext cx="122273" cy="34098"/>
          </a:xfrm>
          <a:custGeom>
            <a:avLst/>
            <a:gdLst/>
            <a:ahLst/>
            <a:cxnLst/>
            <a:rect l="l" t="t" r="r" b="b"/>
            <a:pathLst>
              <a:path w="4070" h="1135" extrusionOk="0">
                <a:moveTo>
                  <a:pt x="0" y="0"/>
                </a:moveTo>
                <a:lnTo>
                  <a:pt x="0" y="1134"/>
                </a:lnTo>
                <a:lnTo>
                  <a:pt x="4070" y="1134"/>
                </a:lnTo>
                <a:lnTo>
                  <a:pt x="407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1" name="Google Shape;1381;p20"/>
          <p:cNvSpPr/>
          <p:nvPr/>
        </p:nvSpPr>
        <p:spPr>
          <a:xfrm>
            <a:off x="7198308" y="337498"/>
            <a:ext cx="122273" cy="34098"/>
          </a:xfrm>
          <a:custGeom>
            <a:avLst/>
            <a:gdLst/>
            <a:ahLst/>
            <a:cxnLst/>
            <a:rect l="l" t="t" r="r" b="b"/>
            <a:pathLst>
              <a:path w="4070" h="1135" extrusionOk="0">
                <a:moveTo>
                  <a:pt x="0" y="1"/>
                </a:moveTo>
                <a:lnTo>
                  <a:pt x="0" y="1135"/>
                </a:lnTo>
                <a:lnTo>
                  <a:pt x="4070" y="1135"/>
                </a:lnTo>
                <a:lnTo>
                  <a:pt x="407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2" name="Google Shape;1382;p20"/>
          <p:cNvSpPr/>
          <p:nvPr/>
        </p:nvSpPr>
        <p:spPr>
          <a:xfrm>
            <a:off x="4610592" y="77347"/>
            <a:ext cx="75196" cy="21060"/>
          </a:xfrm>
          <a:custGeom>
            <a:avLst/>
            <a:gdLst/>
            <a:ahLst/>
            <a:cxnLst/>
            <a:rect l="l" t="t" r="r" b="b"/>
            <a:pathLst>
              <a:path w="2503" h="701" extrusionOk="0">
                <a:moveTo>
                  <a:pt x="1" y="0"/>
                </a:moveTo>
                <a:lnTo>
                  <a:pt x="1" y="701"/>
                </a:lnTo>
                <a:lnTo>
                  <a:pt x="2503" y="701"/>
                </a:lnTo>
                <a:lnTo>
                  <a:pt x="2503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3" name="Google Shape;1383;p20"/>
          <p:cNvSpPr/>
          <p:nvPr/>
        </p:nvSpPr>
        <p:spPr>
          <a:xfrm>
            <a:off x="8955625" y="3641674"/>
            <a:ext cx="139319" cy="21099"/>
          </a:xfrm>
          <a:custGeom>
            <a:avLst/>
            <a:gdLst/>
            <a:ahLst/>
            <a:cxnLst/>
            <a:rect l="l" t="t" r="r" b="b"/>
            <a:pathLst>
              <a:path w="4637" h="1302" extrusionOk="0">
                <a:moveTo>
                  <a:pt x="0" y="1"/>
                </a:moveTo>
                <a:lnTo>
                  <a:pt x="0" y="1302"/>
                </a:lnTo>
                <a:lnTo>
                  <a:pt x="4637" y="1302"/>
                </a:lnTo>
                <a:lnTo>
                  <a:pt x="4637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4" name="Google Shape;1384;p20"/>
          <p:cNvSpPr/>
          <p:nvPr/>
        </p:nvSpPr>
        <p:spPr>
          <a:xfrm>
            <a:off x="317675" y="1913460"/>
            <a:ext cx="139319" cy="56148"/>
          </a:xfrm>
          <a:custGeom>
            <a:avLst/>
            <a:gdLst/>
            <a:ahLst/>
            <a:cxnLst/>
            <a:rect l="l" t="t" r="r" b="b"/>
            <a:pathLst>
              <a:path w="4637" h="2970" extrusionOk="0">
                <a:moveTo>
                  <a:pt x="0" y="1"/>
                </a:moveTo>
                <a:lnTo>
                  <a:pt x="0" y="2969"/>
                </a:lnTo>
                <a:lnTo>
                  <a:pt x="4637" y="2969"/>
                </a:lnTo>
                <a:lnTo>
                  <a:pt x="4637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5" name="Google Shape;1385;p20"/>
          <p:cNvSpPr/>
          <p:nvPr/>
        </p:nvSpPr>
        <p:spPr>
          <a:xfrm>
            <a:off x="1328463" y="4050"/>
            <a:ext cx="277623" cy="43125"/>
          </a:xfrm>
          <a:custGeom>
            <a:avLst/>
            <a:gdLst/>
            <a:ahLst/>
            <a:cxnLst/>
            <a:rect l="l" t="t" r="r" b="b"/>
            <a:pathLst>
              <a:path w="9241" h="2603" extrusionOk="0">
                <a:moveTo>
                  <a:pt x="0" y="1"/>
                </a:moveTo>
                <a:lnTo>
                  <a:pt x="0" y="2602"/>
                </a:lnTo>
                <a:lnTo>
                  <a:pt x="9240" y="2602"/>
                </a:lnTo>
                <a:lnTo>
                  <a:pt x="9240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6" name="Google Shape;1386;p20"/>
          <p:cNvSpPr/>
          <p:nvPr/>
        </p:nvSpPr>
        <p:spPr>
          <a:xfrm>
            <a:off x="36356" y="1102944"/>
            <a:ext cx="122273" cy="35120"/>
          </a:xfrm>
          <a:custGeom>
            <a:avLst/>
            <a:gdLst/>
            <a:ahLst/>
            <a:cxnLst/>
            <a:rect l="l" t="t" r="r" b="b"/>
            <a:pathLst>
              <a:path w="4070" h="1169" extrusionOk="0">
                <a:moveTo>
                  <a:pt x="0" y="1"/>
                </a:moveTo>
                <a:lnTo>
                  <a:pt x="0" y="1168"/>
                </a:lnTo>
                <a:lnTo>
                  <a:pt x="4070" y="1168"/>
                </a:lnTo>
                <a:lnTo>
                  <a:pt x="4070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7" name="Google Shape;1387;p20"/>
          <p:cNvSpPr/>
          <p:nvPr/>
        </p:nvSpPr>
        <p:spPr>
          <a:xfrm>
            <a:off x="1208244" y="4952659"/>
            <a:ext cx="73184" cy="34098"/>
          </a:xfrm>
          <a:custGeom>
            <a:avLst/>
            <a:gdLst/>
            <a:ahLst/>
            <a:cxnLst/>
            <a:rect l="l" t="t" r="r" b="b"/>
            <a:pathLst>
              <a:path w="2436" h="1135" extrusionOk="0">
                <a:moveTo>
                  <a:pt x="1" y="1"/>
                </a:moveTo>
                <a:lnTo>
                  <a:pt x="1" y="1135"/>
                </a:lnTo>
                <a:lnTo>
                  <a:pt x="2436" y="1135"/>
                </a:lnTo>
                <a:lnTo>
                  <a:pt x="2436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8" name="Google Shape;1388;p20"/>
          <p:cNvSpPr/>
          <p:nvPr/>
        </p:nvSpPr>
        <p:spPr>
          <a:xfrm>
            <a:off x="758807" y="4753416"/>
            <a:ext cx="225202" cy="43124"/>
          </a:xfrm>
          <a:custGeom>
            <a:avLst/>
            <a:gdLst/>
            <a:ahLst/>
            <a:cxnLst/>
            <a:rect l="l" t="t" r="r" b="b"/>
            <a:pathLst>
              <a:path w="2436" h="1135" extrusionOk="0">
                <a:moveTo>
                  <a:pt x="1" y="1"/>
                </a:moveTo>
                <a:lnTo>
                  <a:pt x="1" y="1135"/>
                </a:lnTo>
                <a:lnTo>
                  <a:pt x="2436" y="1135"/>
                </a:lnTo>
                <a:lnTo>
                  <a:pt x="243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9" name="Google Shape;1389;p20"/>
          <p:cNvSpPr/>
          <p:nvPr/>
        </p:nvSpPr>
        <p:spPr>
          <a:xfrm>
            <a:off x="3256447" y="5106302"/>
            <a:ext cx="356654" cy="48027"/>
          </a:xfrm>
          <a:custGeom>
            <a:avLst/>
            <a:gdLst/>
            <a:ahLst/>
            <a:cxnLst/>
            <a:rect l="l" t="t" r="r" b="b"/>
            <a:pathLst>
              <a:path w="4537" h="2069" extrusionOk="0">
                <a:moveTo>
                  <a:pt x="0" y="1"/>
                </a:moveTo>
                <a:lnTo>
                  <a:pt x="0" y="2069"/>
                </a:lnTo>
                <a:lnTo>
                  <a:pt x="4537" y="2069"/>
                </a:lnTo>
                <a:lnTo>
                  <a:pt x="453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0" name="Google Shape;1390;p20"/>
          <p:cNvSpPr/>
          <p:nvPr/>
        </p:nvSpPr>
        <p:spPr>
          <a:xfrm>
            <a:off x="1575181" y="5071934"/>
            <a:ext cx="321725" cy="89226"/>
          </a:xfrm>
          <a:custGeom>
            <a:avLst/>
            <a:gdLst/>
            <a:ahLst/>
            <a:cxnLst/>
            <a:rect l="l" t="t" r="r" b="b"/>
            <a:pathLst>
              <a:path w="10709" h="2970" extrusionOk="0">
                <a:moveTo>
                  <a:pt x="1" y="1"/>
                </a:moveTo>
                <a:lnTo>
                  <a:pt x="1" y="2970"/>
                </a:lnTo>
                <a:lnTo>
                  <a:pt x="10708" y="2970"/>
                </a:lnTo>
                <a:lnTo>
                  <a:pt x="10708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1" name="Google Shape;1391;p20"/>
          <p:cNvSpPr/>
          <p:nvPr/>
        </p:nvSpPr>
        <p:spPr>
          <a:xfrm>
            <a:off x="-77475" y="4415816"/>
            <a:ext cx="271592" cy="55146"/>
          </a:xfrm>
          <a:custGeom>
            <a:avLst/>
            <a:gdLst/>
            <a:ahLst/>
            <a:cxnLst/>
            <a:rect l="l" t="t" r="r" b="b"/>
            <a:pathLst>
              <a:path w="9041" h="4137" extrusionOk="0">
                <a:moveTo>
                  <a:pt x="0" y="0"/>
                </a:moveTo>
                <a:lnTo>
                  <a:pt x="0" y="4137"/>
                </a:lnTo>
                <a:lnTo>
                  <a:pt x="9040" y="4137"/>
                </a:lnTo>
                <a:lnTo>
                  <a:pt x="9040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2" name="Google Shape;1392;p20"/>
          <p:cNvSpPr/>
          <p:nvPr/>
        </p:nvSpPr>
        <p:spPr>
          <a:xfrm>
            <a:off x="3900355" y="5107158"/>
            <a:ext cx="120260" cy="55158"/>
          </a:xfrm>
          <a:custGeom>
            <a:avLst/>
            <a:gdLst/>
            <a:ahLst/>
            <a:cxnLst/>
            <a:rect l="l" t="t" r="r" b="b"/>
            <a:pathLst>
              <a:path w="4003" h="1836" extrusionOk="0">
                <a:moveTo>
                  <a:pt x="0" y="1"/>
                </a:moveTo>
                <a:lnTo>
                  <a:pt x="0" y="1836"/>
                </a:lnTo>
                <a:lnTo>
                  <a:pt x="4003" y="1836"/>
                </a:lnTo>
                <a:lnTo>
                  <a:pt x="400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3" name="Google Shape;1393;p20"/>
          <p:cNvSpPr/>
          <p:nvPr/>
        </p:nvSpPr>
        <p:spPr>
          <a:xfrm>
            <a:off x="2585212" y="234950"/>
            <a:ext cx="297738" cy="32129"/>
          </a:xfrm>
          <a:custGeom>
            <a:avLst/>
            <a:gdLst/>
            <a:ahLst/>
            <a:cxnLst/>
            <a:rect l="l" t="t" r="r" b="b"/>
            <a:pathLst>
              <a:path w="10008" h="1235" extrusionOk="0">
                <a:moveTo>
                  <a:pt x="0" y="0"/>
                </a:moveTo>
                <a:lnTo>
                  <a:pt x="0" y="1234"/>
                </a:lnTo>
                <a:lnTo>
                  <a:pt x="10007" y="1234"/>
                </a:lnTo>
                <a:lnTo>
                  <a:pt x="10007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4" name="Google Shape;1394;p20"/>
          <p:cNvSpPr/>
          <p:nvPr/>
        </p:nvSpPr>
        <p:spPr>
          <a:xfrm>
            <a:off x="191105" y="933461"/>
            <a:ext cx="298720" cy="32987"/>
          </a:xfrm>
          <a:custGeom>
            <a:avLst/>
            <a:gdLst/>
            <a:ahLst/>
            <a:cxnLst/>
            <a:rect l="l" t="t" r="r" b="b"/>
            <a:pathLst>
              <a:path w="10041" h="1268" extrusionOk="0">
                <a:moveTo>
                  <a:pt x="0" y="0"/>
                </a:moveTo>
                <a:lnTo>
                  <a:pt x="0" y="1268"/>
                </a:lnTo>
                <a:lnTo>
                  <a:pt x="10041" y="1268"/>
                </a:lnTo>
                <a:lnTo>
                  <a:pt x="10041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5" name="Google Shape;1395;p20"/>
          <p:cNvSpPr/>
          <p:nvPr/>
        </p:nvSpPr>
        <p:spPr>
          <a:xfrm>
            <a:off x="103250" y="2503251"/>
            <a:ext cx="614308" cy="32549"/>
          </a:xfrm>
          <a:custGeom>
            <a:avLst/>
            <a:gdLst/>
            <a:ahLst/>
            <a:cxnLst/>
            <a:rect l="l" t="t" r="r" b="b"/>
            <a:pathLst>
              <a:path w="20649" h="2570" extrusionOk="0">
                <a:moveTo>
                  <a:pt x="0" y="1"/>
                </a:moveTo>
                <a:lnTo>
                  <a:pt x="0" y="2569"/>
                </a:lnTo>
                <a:lnTo>
                  <a:pt x="20648" y="2569"/>
                </a:lnTo>
                <a:lnTo>
                  <a:pt x="20648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6" name="Google Shape;1396;p20"/>
          <p:cNvSpPr/>
          <p:nvPr/>
        </p:nvSpPr>
        <p:spPr>
          <a:xfrm>
            <a:off x="-563675" y="304354"/>
            <a:ext cx="1685100" cy="23647"/>
          </a:xfrm>
          <a:custGeom>
            <a:avLst/>
            <a:gdLst/>
            <a:ahLst/>
            <a:cxnLst/>
            <a:rect l="l" t="t" r="r" b="b"/>
            <a:pathLst>
              <a:path w="56642" h="4037" extrusionOk="0">
                <a:moveTo>
                  <a:pt x="1" y="0"/>
                </a:moveTo>
                <a:lnTo>
                  <a:pt x="1" y="4036"/>
                </a:lnTo>
                <a:lnTo>
                  <a:pt x="56641" y="4036"/>
                </a:lnTo>
                <a:lnTo>
                  <a:pt x="56641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7" name="Google Shape;1397;p20"/>
          <p:cNvSpPr/>
          <p:nvPr/>
        </p:nvSpPr>
        <p:spPr>
          <a:xfrm>
            <a:off x="2327690" y="5071491"/>
            <a:ext cx="298720" cy="32129"/>
          </a:xfrm>
          <a:custGeom>
            <a:avLst/>
            <a:gdLst/>
            <a:ahLst/>
            <a:cxnLst/>
            <a:rect l="l" t="t" r="r" b="b"/>
            <a:pathLst>
              <a:path w="10041" h="1235" extrusionOk="0">
                <a:moveTo>
                  <a:pt x="0" y="0"/>
                </a:moveTo>
                <a:lnTo>
                  <a:pt x="0" y="1235"/>
                </a:lnTo>
                <a:lnTo>
                  <a:pt x="10041" y="1235"/>
                </a:lnTo>
                <a:lnTo>
                  <a:pt x="10041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8" name="Google Shape;1398;p20"/>
          <p:cNvSpPr/>
          <p:nvPr/>
        </p:nvSpPr>
        <p:spPr>
          <a:xfrm>
            <a:off x="1889674" y="4841059"/>
            <a:ext cx="297738" cy="32987"/>
          </a:xfrm>
          <a:custGeom>
            <a:avLst/>
            <a:gdLst/>
            <a:ahLst/>
            <a:cxnLst/>
            <a:rect l="l" t="t" r="r" b="b"/>
            <a:pathLst>
              <a:path w="10008" h="1268" extrusionOk="0">
                <a:moveTo>
                  <a:pt x="0" y="0"/>
                </a:moveTo>
                <a:lnTo>
                  <a:pt x="0" y="1268"/>
                </a:lnTo>
                <a:lnTo>
                  <a:pt x="10007" y="1268"/>
                </a:lnTo>
                <a:lnTo>
                  <a:pt x="10007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9" name="Google Shape;1399;p20"/>
          <p:cNvSpPr/>
          <p:nvPr/>
        </p:nvSpPr>
        <p:spPr>
          <a:xfrm>
            <a:off x="-12783" y="1317710"/>
            <a:ext cx="298720" cy="32129"/>
          </a:xfrm>
          <a:custGeom>
            <a:avLst/>
            <a:gdLst/>
            <a:ahLst/>
            <a:cxnLst/>
            <a:rect l="l" t="t" r="r" b="b"/>
            <a:pathLst>
              <a:path w="10041" h="1235" extrusionOk="0">
                <a:moveTo>
                  <a:pt x="0" y="0"/>
                </a:moveTo>
                <a:lnTo>
                  <a:pt x="0" y="1234"/>
                </a:lnTo>
                <a:lnTo>
                  <a:pt x="10041" y="1234"/>
                </a:lnTo>
                <a:lnTo>
                  <a:pt x="1004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0" name="Google Shape;1400;p20"/>
          <p:cNvSpPr/>
          <p:nvPr/>
        </p:nvSpPr>
        <p:spPr>
          <a:xfrm>
            <a:off x="373238" y="4356423"/>
            <a:ext cx="489269" cy="34098"/>
          </a:xfrm>
          <a:custGeom>
            <a:avLst/>
            <a:gdLst/>
            <a:ahLst/>
            <a:cxnLst/>
            <a:rect l="l" t="t" r="r" b="b"/>
            <a:pathLst>
              <a:path w="16446" h="2036" extrusionOk="0">
                <a:moveTo>
                  <a:pt x="0" y="0"/>
                </a:moveTo>
                <a:lnTo>
                  <a:pt x="0" y="2035"/>
                </a:lnTo>
                <a:lnTo>
                  <a:pt x="16445" y="2035"/>
                </a:lnTo>
                <a:lnTo>
                  <a:pt x="16445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1" name="Google Shape;1401;p20"/>
          <p:cNvSpPr/>
          <p:nvPr/>
        </p:nvSpPr>
        <p:spPr>
          <a:xfrm>
            <a:off x="-330241" y="760208"/>
            <a:ext cx="489269" cy="53825"/>
          </a:xfrm>
          <a:custGeom>
            <a:avLst/>
            <a:gdLst/>
            <a:ahLst/>
            <a:cxnLst/>
            <a:rect l="l" t="t" r="r" b="b"/>
            <a:pathLst>
              <a:path w="16446" h="2069" extrusionOk="0">
                <a:moveTo>
                  <a:pt x="0" y="0"/>
                </a:moveTo>
                <a:lnTo>
                  <a:pt x="0" y="2068"/>
                </a:lnTo>
                <a:lnTo>
                  <a:pt x="16445" y="2068"/>
                </a:lnTo>
                <a:lnTo>
                  <a:pt x="16445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2" name="Google Shape;1402;p20"/>
          <p:cNvSpPr/>
          <p:nvPr/>
        </p:nvSpPr>
        <p:spPr>
          <a:xfrm>
            <a:off x="-258871" y="3629725"/>
            <a:ext cx="960214" cy="52976"/>
          </a:xfrm>
          <a:custGeom>
            <a:avLst/>
            <a:gdLst/>
            <a:ahLst/>
            <a:cxnLst/>
            <a:rect l="l" t="t" r="r" b="b"/>
            <a:pathLst>
              <a:path w="144938" h="568" extrusionOk="0">
                <a:moveTo>
                  <a:pt x="0" y="0"/>
                </a:moveTo>
                <a:lnTo>
                  <a:pt x="0" y="568"/>
                </a:lnTo>
                <a:lnTo>
                  <a:pt x="144937" y="568"/>
                </a:lnTo>
                <a:lnTo>
                  <a:pt x="144937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3" name="Google Shape;1403;p20"/>
          <p:cNvSpPr/>
          <p:nvPr/>
        </p:nvSpPr>
        <p:spPr>
          <a:xfrm>
            <a:off x="-392750" y="1838499"/>
            <a:ext cx="614308" cy="67717"/>
          </a:xfrm>
          <a:custGeom>
            <a:avLst/>
            <a:gdLst/>
            <a:ahLst/>
            <a:cxnLst/>
            <a:rect l="l" t="t" r="r" b="b"/>
            <a:pathLst>
              <a:path w="20649" h="2603" extrusionOk="0">
                <a:moveTo>
                  <a:pt x="0" y="0"/>
                </a:moveTo>
                <a:lnTo>
                  <a:pt x="0" y="2602"/>
                </a:lnTo>
                <a:lnTo>
                  <a:pt x="20648" y="2602"/>
                </a:lnTo>
                <a:lnTo>
                  <a:pt x="2064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4" name="Google Shape;1404;p20"/>
          <p:cNvSpPr/>
          <p:nvPr/>
        </p:nvSpPr>
        <p:spPr>
          <a:xfrm>
            <a:off x="5624892" y="234954"/>
            <a:ext cx="298750" cy="32129"/>
          </a:xfrm>
          <a:custGeom>
            <a:avLst/>
            <a:gdLst/>
            <a:ahLst/>
            <a:cxnLst/>
            <a:rect l="l" t="t" r="r" b="b"/>
            <a:pathLst>
              <a:path w="10042" h="1235" extrusionOk="0">
                <a:moveTo>
                  <a:pt x="1" y="0"/>
                </a:moveTo>
                <a:lnTo>
                  <a:pt x="1" y="1234"/>
                </a:lnTo>
                <a:lnTo>
                  <a:pt x="10041" y="1234"/>
                </a:lnTo>
                <a:lnTo>
                  <a:pt x="10041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5" name="Google Shape;1405;p20"/>
          <p:cNvSpPr/>
          <p:nvPr/>
        </p:nvSpPr>
        <p:spPr>
          <a:xfrm>
            <a:off x="8451300" y="398627"/>
            <a:ext cx="1360557" cy="39075"/>
          </a:xfrm>
          <a:custGeom>
            <a:avLst/>
            <a:gdLst/>
            <a:ahLst/>
            <a:cxnLst/>
            <a:rect l="l" t="t" r="r" b="b"/>
            <a:pathLst>
              <a:path w="45733" h="3537" extrusionOk="0">
                <a:moveTo>
                  <a:pt x="0" y="1"/>
                </a:moveTo>
                <a:lnTo>
                  <a:pt x="0" y="3537"/>
                </a:lnTo>
                <a:lnTo>
                  <a:pt x="45733" y="3537"/>
                </a:lnTo>
                <a:lnTo>
                  <a:pt x="45733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6" name="Google Shape;1406;p20"/>
          <p:cNvSpPr/>
          <p:nvPr/>
        </p:nvSpPr>
        <p:spPr>
          <a:xfrm>
            <a:off x="8932540" y="1290861"/>
            <a:ext cx="298720" cy="32987"/>
          </a:xfrm>
          <a:custGeom>
            <a:avLst/>
            <a:gdLst/>
            <a:ahLst/>
            <a:cxnLst/>
            <a:rect l="l" t="t" r="r" b="b"/>
            <a:pathLst>
              <a:path w="10041" h="1268" extrusionOk="0">
                <a:moveTo>
                  <a:pt x="0" y="0"/>
                </a:moveTo>
                <a:lnTo>
                  <a:pt x="0" y="1268"/>
                </a:lnTo>
                <a:lnTo>
                  <a:pt x="10041" y="1268"/>
                </a:lnTo>
                <a:lnTo>
                  <a:pt x="10041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7" name="Google Shape;1407;p20"/>
          <p:cNvSpPr/>
          <p:nvPr/>
        </p:nvSpPr>
        <p:spPr>
          <a:xfrm>
            <a:off x="6109525" y="-74646"/>
            <a:ext cx="531172" cy="130000"/>
          </a:xfrm>
          <a:custGeom>
            <a:avLst/>
            <a:gdLst/>
            <a:ahLst/>
            <a:cxnLst/>
            <a:rect l="l" t="t" r="r" b="b"/>
            <a:pathLst>
              <a:path w="10042" h="1269" extrusionOk="0">
                <a:moveTo>
                  <a:pt x="1" y="1"/>
                </a:moveTo>
                <a:lnTo>
                  <a:pt x="1" y="1268"/>
                </a:lnTo>
                <a:lnTo>
                  <a:pt x="10041" y="1268"/>
                </a:lnTo>
                <a:lnTo>
                  <a:pt x="10041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8" name="Google Shape;1408;p20"/>
          <p:cNvSpPr/>
          <p:nvPr/>
        </p:nvSpPr>
        <p:spPr>
          <a:xfrm>
            <a:off x="8581541" y="1037749"/>
            <a:ext cx="489268" cy="53825"/>
          </a:xfrm>
          <a:custGeom>
            <a:avLst/>
            <a:gdLst/>
            <a:ahLst/>
            <a:cxnLst/>
            <a:rect l="l" t="t" r="r" b="b"/>
            <a:pathLst>
              <a:path w="16446" h="2069" extrusionOk="0">
                <a:moveTo>
                  <a:pt x="1" y="0"/>
                </a:moveTo>
                <a:lnTo>
                  <a:pt x="1" y="2068"/>
                </a:lnTo>
                <a:lnTo>
                  <a:pt x="16446" y="2068"/>
                </a:lnTo>
                <a:lnTo>
                  <a:pt x="1644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9" name="Google Shape;1409;p20"/>
          <p:cNvSpPr/>
          <p:nvPr/>
        </p:nvSpPr>
        <p:spPr>
          <a:xfrm flipH="1">
            <a:off x="8873811" y="2506052"/>
            <a:ext cx="629151" cy="60022"/>
          </a:xfrm>
          <a:custGeom>
            <a:avLst/>
            <a:gdLst/>
            <a:ahLst/>
            <a:cxnLst/>
            <a:rect l="l" t="t" r="r" b="b"/>
            <a:pathLst>
              <a:path w="56642" h="4070" extrusionOk="0">
                <a:moveTo>
                  <a:pt x="1" y="0"/>
                </a:moveTo>
                <a:lnTo>
                  <a:pt x="1" y="4070"/>
                </a:lnTo>
                <a:lnTo>
                  <a:pt x="56641" y="4070"/>
                </a:lnTo>
                <a:lnTo>
                  <a:pt x="56641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0" name="Google Shape;1410;p20"/>
          <p:cNvSpPr/>
          <p:nvPr/>
        </p:nvSpPr>
        <p:spPr>
          <a:xfrm>
            <a:off x="6935826" y="5040757"/>
            <a:ext cx="298749" cy="32129"/>
          </a:xfrm>
          <a:custGeom>
            <a:avLst/>
            <a:gdLst/>
            <a:ahLst/>
            <a:cxnLst/>
            <a:rect l="l" t="t" r="r" b="b"/>
            <a:pathLst>
              <a:path w="10042" h="1235" extrusionOk="0">
                <a:moveTo>
                  <a:pt x="1" y="0"/>
                </a:moveTo>
                <a:lnTo>
                  <a:pt x="1" y="1234"/>
                </a:lnTo>
                <a:lnTo>
                  <a:pt x="10041" y="1234"/>
                </a:lnTo>
                <a:lnTo>
                  <a:pt x="10041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1" name="Google Shape;1411;p20"/>
          <p:cNvSpPr/>
          <p:nvPr/>
        </p:nvSpPr>
        <p:spPr>
          <a:xfrm>
            <a:off x="5624892" y="4737205"/>
            <a:ext cx="298750" cy="32987"/>
          </a:xfrm>
          <a:custGeom>
            <a:avLst/>
            <a:gdLst/>
            <a:ahLst/>
            <a:cxnLst/>
            <a:rect l="l" t="t" r="r" b="b"/>
            <a:pathLst>
              <a:path w="10042" h="1268" extrusionOk="0">
                <a:moveTo>
                  <a:pt x="1" y="0"/>
                </a:moveTo>
                <a:lnTo>
                  <a:pt x="1" y="1268"/>
                </a:lnTo>
                <a:lnTo>
                  <a:pt x="10041" y="1268"/>
                </a:lnTo>
                <a:lnTo>
                  <a:pt x="1004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2" name="Google Shape;1412;p20"/>
          <p:cNvSpPr/>
          <p:nvPr/>
        </p:nvSpPr>
        <p:spPr>
          <a:xfrm rot="10800000" flipH="1">
            <a:off x="4434377" y="4834235"/>
            <a:ext cx="550365" cy="46625"/>
          </a:xfrm>
          <a:custGeom>
            <a:avLst/>
            <a:gdLst/>
            <a:ahLst/>
            <a:cxnLst/>
            <a:rect l="l" t="t" r="r" b="b"/>
            <a:pathLst>
              <a:path w="16446" h="2069" extrusionOk="0">
                <a:moveTo>
                  <a:pt x="1" y="1"/>
                </a:moveTo>
                <a:lnTo>
                  <a:pt x="1" y="2069"/>
                </a:lnTo>
                <a:lnTo>
                  <a:pt x="16446" y="2069"/>
                </a:lnTo>
                <a:lnTo>
                  <a:pt x="16446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3" name="Google Shape;1413;p20"/>
          <p:cNvSpPr/>
          <p:nvPr/>
        </p:nvSpPr>
        <p:spPr>
          <a:xfrm>
            <a:off x="5972900" y="4921350"/>
            <a:ext cx="614308" cy="43127"/>
          </a:xfrm>
          <a:custGeom>
            <a:avLst/>
            <a:gdLst/>
            <a:ahLst/>
            <a:cxnLst/>
            <a:rect l="l" t="t" r="r" b="b"/>
            <a:pathLst>
              <a:path w="20649" h="2569" extrusionOk="0">
                <a:moveTo>
                  <a:pt x="0" y="0"/>
                </a:moveTo>
                <a:lnTo>
                  <a:pt x="0" y="2569"/>
                </a:lnTo>
                <a:lnTo>
                  <a:pt x="20648" y="2569"/>
                </a:lnTo>
                <a:lnTo>
                  <a:pt x="2064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4" name="Google Shape;1414;p20"/>
          <p:cNvSpPr/>
          <p:nvPr/>
        </p:nvSpPr>
        <p:spPr>
          <a:xfrm>
            <a:off x="8401650" y="4060081"/>
            <a:ext cx="1360517" cy="32124"/>
          </a:xfrm>
          <a:custGeom>
            <a:avLst/>
            <a:gdLst/>
            <a:ahLst/>
            <a:cxnLst/>
            <a:rect l="l" t="t" r="r" b="b"/>
            <a:pathLst>
              <a:path w="56641" h="4037" extrusionOk="0">
                <a:moveTo>
                  <a:pt x="0" y="0"/>
                </a:moveTo>
                <a:lnTo>
                  <a:pt x="0" y="4036"/>
                </a:lnTo>
                <a:lnTo>
                  <a:pt x="56641" y="4036"/>
                </a:lnTo>
                <a:lnTo>
                  <a:pt x="56641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5" name="Google Shape;1415;p20"/>
          <p:cNvSpPr/>
          <p:nvPr/>
        </p:nvSpPr>
        <p:spPr>
          <a:xfrm>
            <a:off x="8485413" y="3237675"/>
            <a:ext cx="681508" cy="32125"/>
          </a:xfrm>
          <a:custGeom>
            <a:avLst/>
            <a:gdLst/>
            <a:ahLst/>
            <a:cxnLst/>
            <a:rect l="l" t="t" r="r" b="b"/>
            <a:pathLst>
              <a:path w="10041" h="1269" extrusionOk="0">
                <a:moveTo>
                  <a:pt x="0" y="1"/>
                </a:moveTo>
                <a:lnTo>
                  <a:pt x="0" y="1268"/>
                </a:lnTo>
                <a:lnTo>
                  <a:pt x="10041" y="1268"/>
                </a:lnTo>
                <a:lnTo>
                  <a:pt x="10041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6" name="Google Shape;1416;p20"/>
          <p:cNvSpPr/>
          <p:nvPr/>
        </p:nvSpPr>
        <p:spPr>
          <a:xfrm rot="10800000" flipH="1">
            <a:off x="8498525" y="2663887"/>
            <a:ext cx="489245" cy="32122"/>
          </a:xfrm>
          <a:custGeom>
            <a:avLst/>
            <a:gdLst/>
            <a:ahLst/>
            <a:cxnLst/>
            <a:rect l="l" t="t" r="r" b="b"/>
            <a:pathLst>
              <a:path w="56642" h="4038" extrusionOk="0">
                <a:moveTo>
                  <a:pt x="1" y="1"/>
                </a:moveTo>
                <a:lnTo>
                  <a:pt x="1" y="4037"/>
                </a:lnTo>
                <a:lnTo>
                  <a:pt x="56641" y="4037"/>
                </a:lnTo>
                <a:lnTo>
                  <a:pt x="56641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7" name="Google Shape;1417;p20"/>
          <p:cNvSpPr/>
          <p:nvPr/>
        </p:nvSpPr>
        <p:spPr>
          <a:xfrm>
            <a:off x="422812" y="4913450"/>
            <a:ext cx="390148" cy="79222"/>
          </a:xfrm>
          <a:custGeom>
            <a:avLst/>
            <a:gdLst/>
            <a:ahLst/>
            <a:cxnLst/>
            <a:rect l="l" t="t" r="r" b="b"/>
            <a:pathLst>
              <a:path w="16246" h="2603" extrusionOk="0">
                <a:moveTo>
                  <a:pt x="1" y="1"/>
                </a:moveTo>
                <a:lnTo>
                  <a:pt x="1" y="2603"/>
                </a:lnTo>
                <a:lnTo>
                  <a:pt x="16246" y="2603"/>
                </a:lnTo>
                <a:lnTo>
                  <a:pt x="16246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8" name="Google Shape;1418;p20"/>
          <p:cNvSpPr/>
          <p:nvPr/>
        </p:nvSpPr>
        <p:spPr>
          <a:xfrm>
            <a:off x="26159" y="4118463"/>
            <a:ext cx="390153" cy="69074"/>
          </a:xfrm>
          <a:custGeom>
            <a:avLst/>
            <a:gdLst/>
            <a:ahLst/>
            <a:cxnLst/>
            <a:rect l="l" t="t" r="r" b="b"/>
            <a:pathLst>
              <a:path w="24752" h="2269" extrusionOk="0">
                <a:moveTo>
                  <a:pt x="0" y="1"/>
                </a:moveTo>
                <a:lnTo>
                  <a:pt x="0" y="2269"/>
                </a:lnTo>
                <a:lnTo>
                  <a:pt x="24751" y="2269"/>
                </a:lnTo>
                <a:lnTo>
                  <a:pt x="24751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9" name="Google Shape;1419;p20"/>
          <p:cNvSpPr/>
          <p:nvPr/>
        </p:nvSpPr>
        <p:spPr>
          <a:xfrm rot="10800000" flipH="1">
            <a:off x="8825998" y="809502"/>
            <a:ext cx="398578" cy="65575"/>
          </a:xfrm>
          <a:custGeom>
            <a:avLst/>
            <a:gdLst/>
            <a:ahLst/>
            <a:cxnLst/>
            <a:rect l="l" t="t" r="r" b="b"/>
            <a:pathLst>
              <a:path w="2503" h="701" extrusionOk="0">
                <a:moveTo>
                  <a:pt x="1" y="0"/>
                </a:moveTo>
                <a:lnTo>
                  <a:pt x="1" y="701"/>
                </a:lnTo>
                <a:lnTo>
                  <a:pt x="2503" y="701"/>
                </a:lnTo>
                <a:lnTo>
                  <a:pt x="250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0" name="Google Shape;1420;p20"/>
          <p:cNvSpPr/>
          <p:nvPr/>
        </p:nvSpPr>
        <p:spPr>
          <a:xfrm>
            <a:off x="8755588" y="607228"/>
            <a:ext cx="141169" cy="39630"/>
          </a:xfrm>
          <a:custGeom>
            <a:avLst/>
            <a:gdLst/>
            <a:ahLst/>
            <a:cxnLst/>
            <a:rect l="l" t="t" r="r" b="b"/>
            <a:pathLst>
              <a:path w="4638" h="1302" extrusionOk="0">
                <a:moveTo>
                  <a:pt x="1" y="1"/>
                </a:moveTo>
                <a:lnTo>
                  <a:pt x="1" y="1301"/>
                </a:lnTo>
                <a:lnTo>
                  <a:pt x="4637" y="1301"/>
                </a:lnTo>
                <a:lnTo>
                  <a:pt x="463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1" name="Google Shape;1421;p20"/>
          <p:cNvSpPr/>
          <p:nvPr/>
        </p:nvSpPr>
        <p:spPr>
          <a:xfrm>
            <a:off x="8435780" y="1247349"/>
            <a:ext cx="280268" cy="78194"/>
          </a:xfrm>
          <a:custGeom>
            <a:avLst/>
            <a:gdLst/>
            <a:ahLst/>
            <a:cxnLst/>
            <a:rect l="l" t="t" r="r" b="b"/>
            <a:pathLst>
              <a:path w="9208" h="2569" extrusionOk="0">
                <a:moveTo>
                  <a:pt x="1" y="0"/>
                </a:moveTo>
                <a:lnTo>
                  <a:pt x="1" y="2569"/>
                </a:lnTo>
                <a:lnTo>
                  <a:pt x="9207" y="2569"/>
                </a:lnTo>
                <a:lnTo>
                  <a:pt x="920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2" name="Google Shape;1422;p20"/>
          <p:cNvSpPr/>
          <p:nvPr/>
        </p:nvSpPr>
        <p:spPr>
          <a:xfrm rot="10800000" flipH="1">
            <a:off x="7701650" y="4982160"/>
            <a:ext cx="690444" cy="51550"/>
          </a:xfrm>
          <a:custGeom>
            <a:avLst/>
            <a:gdLst/>
            <a:ahLst/>
            <a:cxnLst/>
            <a:rect l="l" t="t" r="r" b="b"/>
            <a:pathLst>
              <a:path w="22684" h="701" extrusionOk="0">
                <a:moveTo>
                  <a:pt x="0" y="0"/>
                </a:moveTo>
                <a:lnTo>
                  <a:pt x="0" y="701"/>
                </a:lnTo>
                <a:lnTo>
                  <a:pt x="22683" y="701"/>
                </a:lnTo>
                <a:lnTo>
                  <a:pt x="2268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3" name="Google Shape;1423;p20"/>
          <p:cNvSpPr/>
          <p:nvPr/>
        </p:nvSpPr>
        <p:spPr>
          <a:xfrm>
            <a:off x="2759188" y="4837713"/>
            <a:ext cx="244574" cy="39650"/>
          </a:xfrm>
          <a:custGeom>
            <a:avLst/>
            <a:gdLst/>
            <a:ahLst/>
            <a:cxnLst/>
            <a:rect l="l" t="t" r="r" b="b"/>
            <a:pathLst>
              <a:path w="2503" h="701" extrusionOk="0">
                <a:moveTo>
                  <a:pt x="1" y="1"/>
                </a:moveTo>
                <a:lnTo>
                  <a:pt x="1" y="701"/>
                </a:lnTo>
                <a:lnTo>
                  <a:pt x="2502" y="701"/>
                </a:lnTo>
                <a:lnTo>
                  <a:pt x="250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4" name="Google Shape;1424;p20"/>
          <p:cNvSpPr/>
          <p:nvPr/>
        </p:nvSpPr>
        <p:spPr>
          <a:xfrm>
            <a:off x="8647968" y="1311739"/>
            <a:ext cx="141169" cy="39630"/>
          </a:xfrm>
          <a:custGeom>
            <a:avLst/>
            <a:gdLst/>
            <a:ahLst/>
            <a:cxnLst/>
            <a:rect l="l" t="t" r="r" b="b"/>
            <a:pathLst>
              <a:path w="4638" h="1302" extrusionOk="0">
                <a:moveTo>
                  <a:pt x="1" y="0"/>
                </a:moveTo>
                <a:lnTo>
                  <a:pt x="1" y="1301"/>
                </a:lnTo>
                <a:lnTo>
                  <a:pt x="4637" y="1301"/>
                </a:lnTo>
                <a:lnTo>
                  <a:pt x="463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5" name="Google Shape;1425;p20"/>
          <p:cNvSpPr/>
          <p:nvPr/>
        </p:nvSpPr>
        <p:spPr>
          <a:xfrm>
            <a:off x="2828043" y="5071931"/>
            <a:ext cx="141169" cy="90369"/>
          </a:xfrm>
          <a:custGeom>
            <a:avLst/>
            <a:gdLst/>
            <a:ahLst/>
            <a:cxnLst/>
            <a:rect l="l" t="t" r="r" b="b"/>
            <a:pathLst>
              <a:path w="4638" h="2969" extrusionOk="0">
                <a:moveTo>
                  <a:pt x="1" y="0"/>
                </a:moveTo>
                <a:lnTo>
                  <a:pt x="1" y="2969"/>
                </a:lnTo>
                <a:lnTo>
                  <a:pt x="4637" y="2969"/>
                </a:lnTo>
                <a:lnTo>
                  <a:pt x="463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6" name="Google Shape;1426;p20"/>
          <p:cNvSpPr/>
          <p:nvPr/>
        </p:nvSpPr>
        <p:spPr>
          <a:xfrm>
            <a:off x="2437825" y="4953005"/>
            <a:ext cx="281250" cy="39648"/>
          </a:xfrm>
          <a:custGeom>
            <a:avLst/>
            <a:gdLst/>
            <a:ahLst/>
            <a:cxnLst/>
            <a:rect l="l" t="t" r="r" b="b"/>
            <a:pathLst>
              <a:path w="9241" h="2602" extrusionOk="0">
                <a:moveTo>
                  <a:pt x="1" y="0"/>
                </a:moveTo>
                <a:lnTo>
                  <a:pt x="1" y="2602"/>
                </a:lnTo>
                <a:lnTo>
                  <a:pt x="9241" y="2602"/>
                </a:lnTo>
                <a:lnTo>
                  <a:pt x="924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7" name="Google Shape;1427;p20"/>
          <p:cNvSpPr/>
          <p:nvPr/>
        </p:nvSpPr>
        <p:spPr>
          <a:xfrm>
            <a:off x="8368295" y="1699718"/>
            <a:ext cx="123911" cy="34547"/>
          </a:xfrm>
          <a:custGeom>
            <a:avLst/>
            <a:gdLst/>
            <a:ahLst/>
            <a:cxnLst/>
            <a:rect l="l" t="t" r="r" b="b"/>
            <a:pathLst>
              <a:path w="4071" h="1135" extrusionOk="0">
                <a:moveTo>
                  <a:pt x="1" y="0"/>
                </a:moveTo>
                <a:lnTo>
                  <a:pt x="1" y="1134"/>
                </a:lnTo>
                <a:lnTo>
                  <a:pt x="4070" y="1134"/>
                </a:lnTo>
                <a:lnTo>
                  <a:pt x="407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8" name="Google Shape;1428;p20"/>
          <p:cNvSpPr/>
          <p:nvPr/>
        </p:nvSpPr>
        <p:spPr>
          <a:xfrm>
            <a:off x="3200025" y="4857925"/>
            <a:ext cx="123911" cy="35581"/>
          </a:xfrm>
          <a:custGeom>
            <a:avLst/>
            <a:gdLst/>
            <a:ahLst/>
            <a:cxnLst/>
            <a:rect l="l" t="t" r="r" b="b"/>
            <a:pathLst>
              <a:path w="4071" h="1169" extrusionOk="0">
                <a:moveTo>
                  <a:pt x="1" y="1"/>
                </a:moveTo>
                <a:lnTo>
                  <a:pt x="1" y="1168"/>
                </a:lnTo>
                <a:lnTo>
                  <a:pt x="4070" y="1168"/>
                </a:lnTo>
                <a:lnTo>
                  <a:pt x="407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9" name="Google Shape;1429;p20"/>
          <p:cNvSpPr/>
          <p:nvPr/>
        </p:nvSpPr>
        <p:spPr>
          <a:xfrm>
            <a:off x="-629589" y="1653225"/>
            <a:ext cx="966397" cy="35599"/>
          </a:xfrm>
          <a:custGeom>
            <a:avLst/>
            <a:gdLst/>
            <a:ahLst/>
            <a:cxnLst/>
            <a:rect l="l" t="t" r="r" b="b"/>
            <a:pathLst>
              <a:path w="42465" h="1135" extrusionOk="0">
                <a:moveTo>
                  <a:pt x="1" y="0"/>
                </a:moveTo>
                <a:lnTo>
                  <a:pt x="1" y="1134"/>
                </a:lnTo>
                <a:lnTo>
                  <a:pt x="42464" y="1134"/>
                </a:lnTo>
                <a:lnTo>
                  <a:pt x="4246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0" name="Google Shape;1430;p20"/>
          <p:cNvSpPr/>
          <p:nvPr/>
        </p:nvSpPr>
        <p:spPr>
          <a:xfrm rot="10800000" flipH="1">
            <a:off x="6513536" y="236051"/>
            <a:ext cx="277625" cy="34076"/>
          </a:xfrm>
          <a:custGeom>
            <a:avLst/>
            <a:gdLst/>
            <a:ahLst/>
            <a:cxnLst/>
            <a:rect l="l" t="t" r="r" b="b"/>
            <a:pathLst>
              <a:path w="2436" h="1169" extrusionOk="0">
                <a:moveTo>
                  <a:pt x="1" y="1"/>
                </a:moveTo>
                <a:lnTo>
                  <a:pt x="1" y="1168"/>
                </a:lnTo>
                <a:lnTo>
                  <a:pt x="2436" y="1168"/>
                </a:lnTo>
                <a:lnTo>
                  <a:pt x="2436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1" name="Google Shape;1431;p20"/>
          <p:cNvSpPr/>
          <p:nvPr/>
        </p:nvSpPr>
        <p:spPr>
          <a:xfrm>
            <a:off x="5898748" y="113373"/>
            <a:ext cx="74146" cy="35581"/>
          </a:xfrm>
          <a:custGeom>
            <a:avLst/>
            <a:gdLst/>
            <a:ahLst/>
            <a:cxnLst/>
            <a:rect l="l" t="t" r="r" b="b"/>
            <a:pathLst>
              <a:path w="2436" h="1169" extrusionOk="0">
                <a:moveTo>
                  <a:pt x="0" y="1"/>
                </a:moveTo>
                <a:lnTo>
                  <a:pt x="0" y="1168"/>
                </a:lnTo>
                <a:lnTo>
                  <a:pt x="2435" y="1168"/>
                </a:lnTo>
                <a:lnTo>
                  <a:pt x="2435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2" name="Google Shape;1432;p20"/>
          <p:cNvSpPr/>
          <p:nvPr/>
        </p:nvSpPr>
        <p:spPr>
          <a:xfrm>
            <a:off x="7790025" y="248878"/>
            <a:ext cx="138095" cy="36723"/>
          </a:xfrm>
          <a:custGeom>
            <a:avLst/>
            <a:gdLst/>
            <a:ahLst/>
            <a:cxnLst/>
            <a:rect l="l" t="t" r="r" b="b"/>
            <a:pathLst>
              <a:path w="4537" h="2136" extrusionOk="0">
                <a:moveTo>
                  <a:pt x="0" y="1"/>
                </a:moveTo>
                <a:lnTo>
                  <a:pt x="0" y="2136"/>
                </a:lnTo>
                <a:lnTo>
                  <a:pt x="4537" y="2136"/>
                </a:lnTo>
                <a:lnTo>
                  <a:pt x="4537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3" name="Google Shape;1433;p20"/>
          <p:cNvSpPr/>
          <p:nvPr/>
        </p:nvSpPr>
        <p:spPr>
          <a:xfrm>
            <a:off x="8804387" y="3390737"/>
            <a:ext cx="324920" cy="55882"/>
          </a:xfrm>
          <a:custGeom>
            <a:avLst/>
            <a:gdLst/>
            <a:ahLst/>
            <a:cxnLst/>
            <a:rect l="l" t="t" r="r" b="b"/>
            <a:pathLst>
              <a:path w="10675" h="3070" extrusionOk="0">
                <a:moveTo>
                  <a:pt x="0" y="1"/>
                </a:moveTo>
                <a:lnTo>
                  <a:pt x="0" y="3070"/>
                </a:lnTo>
                <a:lnTo>
                  <a:pt x="10674" y="3070"/>
                </a:lnTo>
                <a:lnTo>
                  <a:pt x="1067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4" name="Google Shape;1434;p20"/>
          <p:cNvSpPr/>
          <p:nvPr/>
        </p:nvSpPr>
        <p:spPr>
          <a:xfrm rot="10800000" flipH="1">
            <a:off x="8839875" y="4229896"/>
            <a:ext cx="138095" cy="65023"/>
          </a:xfrm>
          <a:custGeom>
            <a:avLst/>
            <a:gdLst/>
            <a:ahLst/>
            <a:cxnLst/>
            <a:rect l="l" t="t" r="r" b="b"/>
            <a:pathLst>
              <a:path w="4537" h="4838" extrusionOk="0">
                <a:moveTo>
                  <a:pt x="0" y="1"/>
                </a:moveTo>
                <a:lnTo>
                  <a:pt x="0" y="4838"/>
                </a:lnTo>
                <a:lnTo>
                  <a:pt x="4537" y="4838"/>
                </a:lnTo>
                <a:lnTo>
                  <a:pt x="4537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5" name="Google Shape;1435;p20"/>
          <p:cNvSpPr/>
          <p:nvPr/>
        </p:nvSpPr>
        <p:spPr>
          <a:xfrm>
            <a:off x="161612" y="1652175"/>
            <a:ext cx="357723" cy="71102"/>
          </a:xfrm>
          <a:custGeom>
            <a:avLst/>
            <a:gdLst/>
            <a:ahLst/>
            <a:cxnLst/>
            <a:rect l="l" t="t" r="r" b="b"/>
            <a:pathLst>
              <a:path w="5004" h="2336" extrusionOk="0">
                <a:moveTo>
                  <a:pt x="0" y="1"/>
                </a:moveTo>
                <a:lnTo>
                  <a:pt x="0" y="2336"/>
                </a:lnTo>
                <a:lnTo>
                  <a:pt x="5004" y="2336"/>
                </a:lnTo>
                <a:lnTo>
                  <a:pt x="500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6" name="Google Shape;1436;p20"/>
          <p:cNvSpPr/>
          <p:nvPr/>
        </p:nvSpPr>
        <p:spPr>
          <a:xfrm>
            <a:off x="8913484" y="2243351"/>
            <a:ext cx="274151" cy="129999"/>
          </a:xfrm>
          <a:custGeom>
            <a:avLst/>
            <a:gdLst/>
            <a:ahLst/>
            <a:cxnLst/>
            <a:rect l="l" t="t" r="r" b="b"/>
            <a:pathLst>
              <a:path w="9007" h="4271" extrusionOk="0">
                <a:moveTo>
                  <a:pt x="0" y="0"/>
                </a:moveTo>
                <a:lnTo>
                  <a:pt x="0" y="4270"/>
                </a:lnTo>
                <a:lnTo>
                  <a:pt x="9007" y="4270"/>
                </a:lnTo>
                <a:lnTo>
                  <a:pt x="900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7" name="Google Shape;1437;p20"/>
          <p:cNvSpPr/>
          <p:nvPr/>
        </p:nvSpPr>
        <p:spPr>
          <a:xfrm>
            <a:off x="6109515" y="289802"/>
            <a:ext cx="120837" cy="56888"/>
          </a:xfrm>
          <a:custGeom>
            <a:avLst/>
            <a:gdLst/>
            <a:ahLst/>
            <a:cxnLst/>
            <a:rect l="l" t="t" r="r" b="b"/>
            <a:pathLst>
              <a:path w="3970" h="1869" extrusionOk="0">
                <a:moveTo>
                  <a:pt x="0" y="0"/>
                </a:moveTo>
                <a:lnTo>
                  <a:pt x="0" y="1868"/>
                </a:lnTo>
                <a:lnTo>
                  <a:pt x="3970" y="1868"/>
                </a:lnTo>
                <a:lnTo>
                  <a:pt x="397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8" name="Google Shape;1438;p20"/>
          <p:cNvSpPr/>
          <p:nvPr/>
        </p:nvSpPr>
        <p:spPr>
          <a:xfrm rot="10800000" flipH="1">
            <a:off x="8456625" y="2926946"/>
            <a:ext cx="154347" cy="32150"/>
          </a:xfrm>
          <a:custGeom>
            <a:avLst/>
            <a:gdLst/>
            <a:ahLst/>
            <a:cxnLst/>
            <a:rect l="l" t="t" r="r" b="b"/>
            <a:pathLst>
              <a:path w="2437" h="669" extrusionOk="0">
                <a:moveTo>
                  <a:pt x="1" y="1"/>
                </a:moveTo>
                <a:lnTo>
                  <a:pt x="1" y="668"/>
                </a:lnTo>
                <a:lnTo>
                  <a:pt x="2436" y="668"/>
                </a:lnTo>
                <a:lnTo>
                  <a:pt x="2436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9" name="Google Shape;1439;p20"/>
          <p:cNvSpPr/>
          <p:nvPr/>
        </p:nvSpPr>
        <p:spPr>
          <a:xfrm>
            <a:off x="341859" y="1409563"/>
            <a:ext cx="137090" cy="39630"/>
          </a:xfrm>
          <a:custGeom>
            <a:avLst/>
            <a:gdLst/>
            <a:ahLst/>
            <a:cxnLst/>
            <a:rect l="l" t="t" r="r" b="b"/>
            <a:pathLst>
              <a:path w="4504" h="1302" extrusionOk="0">
                <a:moveTo>
                  <a:pt x="0" y="1"/>
                </a:moveTo>
                <a:lnTo>
                  <a:pt x="0" y="1302"/>
                </a:lnTo>
                <a:lnTo>
                  <a:pt x="4503" y="1302"/>
                </a:lnTo>
                <a:lnTo>
                  <a:pt x="450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0" name="Google Shape;1440;p20"/>
          <p:cNvSpPr/>
          <p:nvPr/>
        </p:nvSpPr>
        <p:spPr>
          <a:xfrm>
            <a:off x="265650" y="705849"/>
            <a:ext cx="137102" cy="60027"/>
          </a:xfrm>
          <a:custGeom>
            <a:avLst/>
            <a:gdLst/>
            <a:ahLst/>
            <a:cxnLst/>
            <a:rect l="l" t="t" r="r" b="b"/>
            <a:pathLst>
              <a:path w="4504" h="2903" extrusionOk="0">
                <a:moveTo>
                  <a:pt x="0" y="0"/>
                </a:moveTo>
                <a:lnTo>
                  <a:pt x="0" y="2902"/>
                </a:lnTo>
                <a:lnTo>
                  <a:pt x="4503" y="2902"/>
                </a:lnTo>
                <a:lnTo>
                  <a:pt x="450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1" name="Google Shape;1441;p20"/>
          <p:cNvSpPr/>
          <p:nvPr/>
        </p:nvSpPr>
        <p:spPr>
          <a:xfrm>
            <a:off x="131209" y="86894"/>
            <a:ext cx="274151" cy="77190"/>
          </a:xfrm>
          <a:custGeom>
            <a:avLst/>
            <a:gdLst/>
            <a:ahLst/>
            <a:cxnLst/>
            <a:rect l="l" t="t" r="r" b="b"/>
            <a:pathLst>
              <a:path w="9007" h="2536" extrusionOk="0">
                <a:moveTo>
                  <a:pt x="0" y="0"/>
                </a:moveTo>
                <a:lnTo>
                  <a:pt x="0" y="2535"/>
                </a:lnTo>
                <a:lnTo>
                  <a:pt x="9006" y="2535"/>
                </a:lnTo>
                <a:lnTo>
                  <a:pt x="900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2" name="Google Shape;1442;p20"/>
          <p:cNvSpPr/>
          <p:nvPr/>
        </p:nvSpPr>
        <p:spPr>
          <a:xfrm>
            <a:off x="8558068" y="2355179"/>
            <a:ext cx="120867" cy="33542"/>
          </a:xfrm>
          <a:custGeom>
            <a:avLst/>
            <a:gdLst/>
            <a:ahLst/>
            <a:cxnLst/>
            <a:rect l="l" t="t" r="r" b="b"/>
            <a:pathLst>
              <a:path w="3971" h="1102" extrusionOk="0">
                <a:moveTo>
                  <a:pt x="1" y="1"/>
                </a:moveTo>
                <a:lnTo>
                  <a:pt x="1" y="1102"/>
                </a:lnTo>
                <a:lnTo>
                  <a:pt x="3970" y="1102"/>
                </a:lnTo>
                <a:lnTo>
                  <a:pt x="397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3" name="Google Shape;1443;p20"/>
          <p:cNvSpPr/>
          <p:nvPr/>
        </p:nvSpPr>
        <p:spPr>
          <a:xfrm>
            <a:off x="6991125" y="4884938"/>
            <a:ext cx="218325" cy="48026"/>
          </a:xfrm>
          <a:custGeom>
            <a:avLst/>
            <a:gdLst/>
            <a:ahLst/>
            <a:cxnLst/>
            <a:rect l="l" t="t" r="r" b="b"/>
            <a:pathLst>
              <a:path w="4370" h="702" extrusionOk="0">
                <a:moveTo>
                  <a:pt x="0" y="1"/>
                </a:moveTo>
                <a:lnTo>
                  <a:pt x="0" y="701"/>
                </a:lnTo>
                <a:lnTo>
                  <a:pt x="4370" y="701"/>
                </a:lnTo>
                <a:lnTo>
                  <a:pt x="437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4" name="Google Shape;1444;p20"/>
          <p:cNvSpPr/>
          <p:nvPr/>
        </p:nvSpPr>
        <p:spPr>
          <a:xfrm>
            <a:off x="7899685" y="19795"/>
            <a:ext cx="247761" cy="39630"/>
          </a:xfrm>
          <a:custGeom>
            <a:avLst/>
            <a:gdLst/>
            <a:ahLst/>
            <a:cxnLst/>
            <a:rect l="l" t="t" r="r" b="b"/>
            <a:pathLst>
              <a:path w="8140" h="1302" extrusionOk="0">
                <a:moveTo>
                  <a:pt x="0" y="1"/>
                </a:moveTo>
                <a:lnTo>
                  <a:pt x="0" y="1302"/>
                </a:lnTo>
                <a:lnTo>
                  <a:pt x="8139" y="1302"/>
                </a:lnTo>
                <a:lnTo>
                  <a:pt x="813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5" name="Google Shape;1445;p20"/>
          <p:cNvSpPr/>
          <p:nvPr/>
        </p:nvSpPr>
        <p:spPr>
          <a:xfrm>
            <a:off x="8738638" y="50687"/>
            <a:ext cx="584857" cy="56888"/>
          </a:xfrm>
          <a:custGeom>
            <a:avLst/>
            <a:gdLst/>
            <a:ahLst/>
            <a:cxnLst/>
            <a:rect l="l" t="t" r="r" b="b"/>
            <a:pathLst>
              <a:path w="19215" h="1869" extrusionOk="0">
                <a:moveTo>
                  <a:pt x="1" y="1"/>
                </a:moveTo>
                <a:lnTo>
                  <a:pt x="1" y="1869"/>
                </a:lnTo>
                <a:lnTo>
                  <a:pt x="19215" y="1869"/>
                </a:lnTo>
                <a:lnTo>
                  <a:pt x="1921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6" name="Google Shape;1446;p20"/>
          <p:cNvSpPr/>
          <p:nvPr/>
        </p:nvSpPr>
        <p:spPr>
          <a:xfrm>
            <a:off x="8872114" y="5002349"/>
            <a:ext cx="218298" cy="34547"/>
          </a:xfrm>
          <a:custGeom>
            <a:avLst/>
            <a:gdLst/>
            <a:ahLst/>
            <a:cxnLst/>
            <a:rect l="l" t="t" r="r" b="b"/>
            <a:pathLst>
              <a:path w="7172" h="1135" extrusionOk="0">
                <a:moveTo>
                  <a:pt x="0" y="0"/>
                </a:moveTo>
                <a:lnTo>
                  <a:pt x="0" y="1135"/>
                </a:lnTo>
                <a:lnTo>
                  <a:pt x="7172" y="1135"/>
                </a:lnTo>
                <a:lnTo>
                  <a:pt x="717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7" name="Google Shape;1447;p20"/>
          <p:cNvSpPr/>
          <p:nvPr/>
        </p:nvSpPr>
        <p:spPr>
          <a:xfrm>
            <a:off x="1990268" y="235832"/>
            <a:ext cx="218328" cy="34547"/>
          </a:xfrm>
          <a:custGeom>
            <a:avLst/>
            <a:gdLst/>
            <a:ahLst/>
            <a:cxnLst/>
            <a:rect l="l" t="t" r="r" b="b"/>
            <a:pathLst>
              <a:path w="7173" h="1135" extrusionOk="0">
                <a:moveTo>
                  <a:pt x="1" y="1"/>
                </a:moveTo>
                <a:lnTo>
                  <a:pt x="1" y="1135"/>
                </a:lnTo>
                <a:lnTo>
                  <a:pt x="7173" y="1135"/>
                </a:lnTo>
                <a:lnTo>
                  <a:pt x="717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8" name="Google Shape;1448;p20"/>
          <p:cNvSpPr/>
          <p:nvPr/>
        </p:nvSpPr>
        <p:spPr>
          <a:xfrm>
            <a:off x="9022225" y="219079"/>
            <a:ext cx="753389" cy="68058"/>
          </a:xfrm>
          <a:custGeom>
            <a:avLst/>
            <a:gdLst/>
            <a:ahLst/>
            <a:cxnLst/>
            <a:rect l="l" t="t" r="r" b="b"/>
            <a:pathLst>
              <a:path w="24752" h="2236" extrusionOk="0">
                <a:moveTo>
                  <a:pt x="0" y="0"/>
                </a:moveTo>
                <a:lnTo>
                  <a:pt x="0" y="2235"/>
                </a:lnTo>
                <a:lnTo>
                  <a:pt x="24751" y="2235"/>
                </a:lnTo>
                <a:lnTo>
                  <a:pt x="2475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9" name="Google Shape;1449;p20"/>
          <p:cNvSpPr/>
          <p:nvPr/>
        </p:nvSpPr>
        <p:spPr>
          <a:xfrm>
            <a:off x="337912" y="2978911"/>
            <a:ext cx="281273" cy="52073"/>
          </a:xfrm>
          <a:custGeom>
            <a:avLst/>
            <a:gdLst/>
            <a:ahLst/>
            <a:cxnLst/>
            <a:rect l="l" t="t" r="r" b="b"/>
            <a:pathLst>
              <a:path w="9241" h="2603" extrusionOk="0">
                <a:moveTo>
                  <a:pt x="1" y="0"/>
                </a:moveTo>
                <a:lnTo>
                  <a:pt x="1" y="2602"/>
                </a:lnTo>
                <a:lnTo>
                  <a:pt x="9241" y="2602"/>
                </a:lnTo>
                <a:lnTo>
                  <a:pt x="924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0" name="Google Shape;1450;p20"/>
          <p:cNvSpPr/>
          <p:nvPr/>
        </p:nvSpPr>
        <p:spPr>
          <a:xfrm>
            <a:off x="500869" y="3301444"/>
            <a:ext cx="123881" cy="34547"/>
          </a:xfrm>
          <a:custGeom>
            <a:avLst/>
            <a:gdLst/>
            <a:ahLst/>
            <a:cxnLst/>
            <a:rect l="l" t="t" r="r" b="b"/>
            <a:pathLst>
              <a:path w="4070" h="1135" extrusionOk="0">
                <a:moveTo>
                  <a:pt x="0" y="0"/>
                </a:moveTo>
                <a:lnTo>
                  <a:pt x="0" y="1134"/>
                </a:lnTo>
                <a:lnTo>
                  <a:pt x="4070" y="1134"/>
                </a:lnTo>
                <a:lnTo>
                  <a:pt x="407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1" name="Google Shape;1451;p20"/>
          <p:cNvSpPr/>
          <p:nvPr/>
        </p:nvSpPr>
        <p:spPr>
          <a:xfrm>
            <a:off x="129526" y="3317889"/>
            <a:ext cx="123881" cy="34547"/>
          </a:xfrm>
          <a:custGeom>
            <a:avLst/>
            <a:gdLst/>
            <a:ahLst/>
            <a:cxnLst/>
            <a:rect l="l" t="t" r="r" b="b"/>
            <a:pathLst>
              <a:path w="4070" h="1135" extrusionOk="0">
                <a:moveTo>
                  <a:pt x="0" y="1"/>
                </a:moveTo>
                <a:lnTo>
                  <a:pt x="0" y="1135"/>
                </a:lnTo>
                <a:lnTo>
                  <a:pt x="4070" y="1135"/>
                </a:lnTo>
                <a:lnTo>
                  <a:pt x="407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2" name="Google Shape;1452;p20"/>
          <p:cNvSpPr/>
          <p:nvPr/>
        </p:nvSpPr>
        <p:spPr>
          <a:xfrm>
            <a:off x="1145123" y="179543"/>
            <a:ext cx="690444" cy="21367"/>
          </a:xfrm>
          <a:custGeom>
            <a:avLst/>
            <a:gdLst/>
            <a:ahLst/>
            <a:cxnLst/>
            <a:rect l="l" t="t" r="r" b="b"/>
            <a:pathLst>
              <a:path w="22684" h="702" extrusionOk="0">
                <a:moveTo>
                  <a:pt x="0" y="1"/>
                </a:moveTo>
                <a:lnTo>
                  <a:pt x="0" y="701"/>
                </a:lnTo>
                <a:lnTo>
                  <a:pt x="22683" y="701"/>
                </a:lnTo>
                <a:lnTo>
                  <a:pt x="2268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3" name="Google Shape;1453;p20"/>
          <p:cNvSpPr/>
          <p:nvPr/>
        </p:nvSpPr>
        <p:spPr>
          <a:xfrm>
            <a:off x="1335986" y="333284"/>
            <a:ext cx="204353" cy="42550"/>
          </a:xfrm>
          <a:custGeom>
            <a:avLst/>
            <a:gdLst/>
            <a:ahLst/>
            <a:cxnLst/>
            <a:rect l="l" t="t" r="r" b="b"/>
            <a:pathLst>
              <a:path w="2469" h="702" extrusionOk="0">
                <a:moveTo>
                  <a:pt x="0" y="1"/>
                </a:moveTo>
                <a:lnTo>
                  <a:pt x="0" y="701"/>
                </a:lnTo>
                <a:lnTo>
                  <a:pt x="2469" y="701"/>
                </a:lnTo>
                <a:lnTo>
                  <a:pt x="246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4" name="Google Shape;1454;p20"/>
          <p:cNvSpPr/>
          <p:nvPr/>
        </p:nvSpPr>
        <p:spPr>
          <a:xfrm>
            <a:off x="8647976" y="3758046"/>
            <a:ext cx="141139" cy="39630"/>
          </a:xfrm>
          <a:custGeom>
            <a:avLst/>
            <a:gdLst/>
            <a:ahLst/>
            <a:cxnLst/>
            <a:rect l="l" t="t" r="r" b="b"/>
            <a:pathLst>
              <a:path w="4637" h="1302" extrusionOk="0">
                <a:moveTo>
                  <a:pt x="0" y="1"/>
                </a:moveTo>
                <a:lnTo>
                  <a:pt x="0" y="1302"/>
                </a:lnTo>
                <a:lnTo>
                  <a:pt x="4637" y="1302"/>
                </a:lnTo>
                <a:lnTo>
                  <a:pt x="4637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5" name="Google Shape;1455;p20"/>
          <p:cNvSpPr/>
          <p:nvPr/>
        </p:nvSpPr>
        <p:spPr>
          <a:xfrm>
            <a:off x="3149533" y="93196"/>
            <a:ext cx="123881" cy="35551"/>
          </a:xfrm>
          <a:custGeom>
            <a:avLst/>
            <a:gdLst/>
            <a:ahLst/>
            <a:cxnLst/>
            <a:rect l="l" t="t" r="r" b="b"/>
            <a:pathLst>
              <a:path w="4070" h="1168" extrusionOk="0">
                <a:moveTo>
                  <a:pt x="0" y="0"/>
                </a:moveTo>
                <a:lnTo>
                  <a:pt x="0" y="1168"/>
                </a:lnTo>
                <a:lnTo>
                  <a:pt x="4070" y="1168"/>
                </a:lnTo>
                <a:lnTo>
                  <a:pt x="407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6" name="Google Shape;1456;p20"/>
          <p:cNvSpPr/>
          <p:nvPr/>
        </p:nvSpPr>
        <p:spPr>
          <a:xfrm>
            <a:off x="732908" y="218138"/>
            <a:ext cx="123881" cy="34547"/>
          </a:xfrm>
          <a:custGeom>
            <a:avLst/>
            <a:gdLst/>
            <a:ahLst/>
            <a:cxnLst/>
            <a:rect l="l" t="t" r="r" b="b"/>
            <a:pathLst>
              <a:path w="4070" h="1135" extrusionOk="0">
                <a:moveTo>
                  <a:pt x="0" y="0"/>
                </a:moveTo>
                <a:lnTo>
                  <a:pt x="0" y="1134"/>
                </a:lnTo>
                <a:lnTo>
                  <a:pt x="4070" y="1134"/>
                </a:lnTo>
                <a:lnTo>
                  <a:pt x="407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7" name="Google Shape;1457;p20"/>
          <p:cNvSpPr/>
          <p:nvPr/>
        </p:nvSpPr>
        <p:spPr>
          <a:xfrm>
            <a:off x="1297525" y="4797976"/>
            <a:ext cx="281270" cy="42550"/>
          </a:xfrm>
          <a:custGeom>
            <a:avLst/>
            <a:gdLst/>
            <a:ahLst/>
            <a:cxnLst/>
            <a:rect l="l" t="t" r="r" b="b"/>
            <a:pathLst>
              <a:path w="4604" h="2936" extrusionOk="0">
                <a:moveTo>
                  <a:pt x="0" y="0"/>
                </a:moveTo>
                <a:lnTo>
                  <a:pt x="0" y="2935"/>
                </a:lnTo>
                <a:lnTo>
                  <a:pt x="4604" y="2935"/>
                </a:lnTo>
                <a:lnTo>
                  <a:pt x="460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8" name="Google Shape;1458;p20"/>
          <p:cNvSpPr/>
          <p:nvPr/>
        </p:nvSpPr>
        <p:spPr>
          <a:xfrm>
            <a:off x="416094" y="4531772"/>
            <a:ext cx="124915" cy="34547"/>
          </a:xfrm>
          <a:custGeom>
            <a:avLst/>
            <a:gdLst/>
            <a:ahLst/>
            <a:cxnLst/>
            <a:rect l="l" t="t" r="r" b="b"/>
            <a:pathLst>
              <a:path w="4104" h="1135" extrusionOk="0">
                <a:moveTo>
                  <a:pt x="1" y="1"/>
                </a:moveTo>
                <a:lnTo>
                  <a:pt x="1" y="1135"/>
                </a:lnTo>
                <a:lnTo>
                  <a:pt x="4104" y="1135"/>
                </a:lnTo>
                <a:lnTo>
                  <a:pt x="410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9" name="Google Shape;1459;p20"/>
          <p:cNvSpPr/>
          <p:nvPr/>
        </p:nvSpPr>
        <p:spPr>
          <a:xfrm>
            <a:off x="588680" y="4205966"/>
            <a:ext cx="80718" cy="22950"/>
          </a:xfrm>
          <a:custGeom>
            <a:avLst/>
            <a:gdLst/>
            <a:ahLst/>
            <a:cxnLst/>
            <a:rect l="l" t="t" r="r" b="b"/>
            <a:pathLst>
              <a:path w="2469" h="702" extrusionOk="0">
                <a:moveTo>
                  <a:pt x="0" y="1"/>
                </a:moveTo>
                <a:lnTo>
                  <a:pt x="0" y="701"/>
                </a:lnTo>
                <a:lnTo>
                  <a:pt x="2469" y="701"/>
                </a:lnTo>
                <a:lnTo>
                  <a:pt x="246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0" name="Google Shape;1460;p20"/>
          <p:cNvSpPr/>
          <p:nvPr/>
        </p:nvSpPr>
        <p:spPr>
          <a:xfrm>
            <a:off x="432387" y="5096643"/>
            <a:ext cx="151628" cy="42566"/>
          </a:xfrm>
          <a:custGeom>
            <a:avLst/>
            <a:gdLst/>
            <a:ahLst/>
            <a:cxnLst/>
            <a:rect l="l" t="t" r="r" b="b"/>
            <a:pathLst>
              <a:path w="4638" h="1302" extrusionOk="0">
                <a:moveTo>
                  <a:pt x="1" y="1"/>
                </a:moveTo>
                <a:lnTo>
                  <a:pt x="1" y="1302"/>
                </a:lnTo>
                <a:lnTo>
                  <a:pt x="4637" y="1302"/>
                </a:lnTo>
                <a:lnTo>
                  <a:pt x="4637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1" name="Google Shape;1461;p20"/>
          <p:cNvSpPr/>
          <p:nvPr/>
        </p:nvSpPr>
        <p:spPr>
          <a:xfrm>
            <a:off x="4596963" y="5015738"/>
            <a:ext cx="225200" cy="35875"/>
          </a:xfrm>
          <a:custGeom>
            <a:avLst/>
            <a:gdLst/>
            <a:ahLst/>
            <a:cxnLst/>
            <a:rect l="l" t="t" r="r" b="b"/>
            <a:pathLst>
              <a:path w="9008" h="1435" extrusionOk="0">
                <a:moveTo>
                  <a:pt x="1" y="0"/>
                </a:moveTo>
                <a:lnTo>
                  <a:pt x="1" y="1435"/>
                </a:lnTo>
                <a:lnTo>
                  <a:pt x="9007" y="1435"/>
                </a:lnTo>
                <a:lnTo>
                  <a:pt x="900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2" name="Google Shape;1462;p20"/>
          <p:cNvSpPr/>
          <p:nvPr/>
        </p:nvSpPr>
        <p:spPr>
          <a:xfrm>
            <a:off x="7502638" y="5066325"/>
            <a:ext cx="110100" cy="32549"/>
          </a:xfrm>
          <a:custGeom>
            <a:avLst/>
            <a:gdLst/>
            <a:ahLst/>
            <a:cxnLst/>
            <a:rect l="l" t="t" r="r" b="b"/>
            <a:pathLst>
              <a:path w="4404" h="701" extrusionOk="0">
                <a:moveTo>
                  <a:pt x="0" y="0"/>
                </a:moveTo>
                <a:lnTo>
                  <a:pt x="0" y="701"/>
                </a:lnTo>
                <a:lnTo>
                  <a:pt x="4403" y="701"/>
                </a:lnTo>
                <a:lnTo>
                  <a:pt x="440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3" name="Google Shape;1463;p20"/>
          <p:cNvSpPr/>
          <p:nvPr/>
        </p:nvSpPr>
        <p:spPr>
          <a:xfrm>
            <a:off x="5221663" y="4921338"/>
            <a:ext cx="390151" cy="35099"/>
          </a:xfrm>
          <a:custGeom>
            <a:avLst/>
            <a:gdLst/>
            <a:ahLst/>
            <a:cxnLst/>
            <a:rect l="l" t="t" r="r" b="b"/>
            <a:pathLst>
              <a:path w="3204" h="835" extrusionOk="0">
                <a:moveTo>
                  <a:pt x="1" y="0"/>
                </a:moveTo>
                <a:lnTo>
                  <a:pt x="1" y="834"/>
                </a:lnTo>
                <a:lnTo>
                  <a:pt x="3203" y="834"/>
                </a:lnTo>
                <a:lnTo>
                  <a:pt x="320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4" name="Google Shape;1464;p20"/>
          <p:cNvSpPr/>
          <p:nvPr/>
        </p:nvSpPr>
        <p:spPr>
          <a:xfrm>
            <a:off x="-556830" y="2265526"/>
            <a:ext cx="863752" cy="35600"/>
          </a:xfrm>
          <a:custGeom>
            <a:avLst/>
            <a:gdLst/>
            <a:ahLst/>
            <a:cxnLst/>
            <a:rect l="l" t="t" r="r" b="b"/>
            <a:pathLst>
              <a:path w="76489" h="702" extrusionOk="0">
                <a:moveTo>
                  <a:pt x="1" y="1"/>
                </a:moveTo>
                <a:lnTo>
                  <a:pt x="1" y="701"/>
                </a:lnTo>
                <a:lnTo>
                  <a:pt x="76489" y="701"/>
                </a:lnTo>
                <a:lnTo>
                  <a:pt x="7648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5" name="Google Shape;1465;p20"/>
          <p:cNvSpPr/>
          <p:nvPr/>
        </p:nvSpPr>
        <p:spPr>
          <a:xfrm>
            <a:off x="8610077" y="4465237"/>
            <a:ext cx="266117" cy="42566"/>
          </a:xfrm>
          <a:custGeom>
            <a:avLst/>
            <a:gdLst/>
            <a:ahLst/>
            <a:cxnLst/>
            <a:rect l="l" t="t" r="r" b="b"/>
            <a:pathLst>
              <a:path w="8140" h="1302" extrusionOk="0">
                <a:moveTo>
                  <a:pt x="1" y="1"/>
                </a:moveTo>
                <a:lnTo>
                  <a:pt x="1" y="1301"/>
                </a:lnTo>
                <a:lnTo>
                  <a:pt x="8140" y="1301"/>
                </a:lnTo>
                <a:lnTo>
                  <a:pt x="81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6" name="Google Shape;1466;p20"/>
          <p:cNvSpPr/>
          <p:nvPr/>
        </p:nvSpPr>
        <p:spPr>
          <a:xfrm>
            <a:off x="8447465" y="4496288"/>
            <a:ext cx="234503" cy="38218"/>
          </a:xfrm>
          <a:custGeom>
            <a:avLst/>
            <a:gdLst/>
            <a:ahLst/>
            <a:cxnLst/>
            <a:rect l="l" t="t" r="r" b="b"/>
            <a:pathLst>
              <a:path w="7173" h="1169" extrusionOk="0">
                <a:moveTo>
                  <a:pt x="1" y="1"/>
                </a:moveTo>
                <a:lnTo>
                  <a:pt x="1" y="1168"/>
                </a:lnTo>
                <a:lnTo>
                  <a:pt x="7172" y="1168"/>
                </a:lnTo>
                <a:lnTo>
                  <a:pt x="717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7" name="Google Shape;1467;p20"/>
          <p:cNvSpPr/>
          <p:nvPr/>
        </p:nvSpPr>
        <p:spPr>
          <a:xfrm>
            <a:off x="8433100" y="4632574"/>
            <a:ext cx="863721" cy="32126"/>
          </a:xfrm>
          <a:custGeom>
            <a:avLst/>
            <a:gdLst/>
            <a:ahLst/>
            <a:cxnLst/>
            <a:rect l="l" t="t" r="r" b="b"/>
            <a:pathLst>
              <a:path w="24752" h="2270" extrusionOk="0">
                <a:moveTo>
                  <a:pt x="1" y="1"/>
                </a:moveTo>
                <a:lnTo>
                  <a:pt x="1" y="2269"/>
                </a:lnTo>
                <a:lnTo>
                  <a:pt x="24752" y="2269"/>
                </a:lnTo>
                <a:lnTo>
                  <a:pt x="24752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8" name="Google Shape;1468;p20"/>
          <p:cNvSpPr/>
          <p:nvPr/>
        </p:nvSpPr>
        <p:spPr>
          <a:xfrm>
            <a:off x="230641" y="4957046"/>
            <a:ext cx="81829" cy="22950"/>
          </a:xfrm>
          <a:custGeom>
            <a:avLst/>
            <a:gdLst/>
            <a:ahLst/>
            <a:cxnLst/>
            <a:rect l="l" t="t" r="r" b="b"/>
            <a:pathLst>
              <a:path w="2503" h="702" extrusionOk="0">
                <a:moveTo>
                  <a:pt x="1" y="1"/>
                </a:moveTo>
                <a:lnTo>
                  <a:pt x="1" y="701"/>
                </a:lnTo>
                <a:lnTo>
                  <a:pt x="2502" y="701"/>
                </a:lnTo>
                <a:lnTo>
                  <a:pt x="250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9" name="Google Shape;1469;p20"/>
          <p:cNvSpPr/>
          <p:nvPr/>
        </p:nvSpPr>
        <p:spPr>
          <a:xfrm>
            <a:off x="-125969" y="4742224"/>
            <a:ext cx="80750" cy="22950"/>
          </a:xfrm>
          <a:custGeom>
            <a:avLst/>
            <a:gdLst/>
            <a:ahLst/>
            <a:cxnLst/>
            <a:rect l="l" t="t" r="r" b="b"/>
            <a:pathLst>
              <a:path w="2470" h="702" extrusionOk="0">
                <a:moveTo>
                  <a:pt x="1" y="1"/>
                </a:moveTo>
                <a:lnTo>
                  <a:pt x="1" y="701"/>
                </a:lnTo>
                <a:lnTo>
                  <a:pt x="2469" y="701"/>
                </a:lnTo>
                <a:lnTo>
                  <a:pt x="246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0" name="Google Shape;1470;p20"/>
          <p:cNvSpPr/>
          <p:nvPr/>
        </p:nvSpPr>
        <p:spPr>
          <a:xfrm>
            <a:off x="402725" y="394288"/>
            <a:ext cx="151639" cy="71724"/>
          </a:xfrm>
          <a:custGeom>
            <a:avLst/>
            <a:gdLst/>
            <a:ahLst/>
            <a:cxnLst/>
            <a:rect l="l" t="t" r="r" b="b"/>
            <a:pathLst>
              <a:path w="4638" h="2969" extrusionOk="0">
                <a:moveTo>
                  <a:pt x="1" y="0"/>
                </a:moveTo>
                <a:lnTo>
                  <a:pt x="1" y="2969"/>
                </a:lnTo>
                <a:lnTo>
                  <a:pt x="4637" y="2969"/>
                </a:lnTo>
                <a:lnTo>
                  <a:pt x="463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1" name="Google Shape;1471;p20"/>
          <p:cNvSpPr/>
          <p:nvPr/>
        </p:nvSpPr>
        <p:spPr>
          <a:xfrm>
            <a:off x="-158743" y="4905524"/>
            <a:ext cx="302111" cy="85099"/>
          </a:xfrm>
          <a:custGeom>
            <a:avLst/>
            <a:gdLst/>
            <a:ahLst/>
            <a:cxnLst/>
            <a:rect l="l" t="t" r="r" b="b"/>
            <a:pathLst>
              <a:path w="9241" h="2603" extrusionOk="0">
                <a:moveTo>
                  <a:pt x="0" y="1"/>
                </a:moveTo>
                <a:lnTo>
                  <a:pt x="0" y="2602"/>
                </a:lnTo>
                <a:lnTo>
                  <a:pt x="9240" y="2602"/>
                </a:lnTo>
                <a:lnTo>
                  <a:pt x="92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2" name="Google Shape;1472;p20"/>
          <p:cNvSpPr/>
          <p:nvPr/>
        </p:nvSpPr>
        <p:spPr>
          <a:xfrm>
            <a:off x="179379" y="5071568"/>
            <a:ext cx="133091" cy="38185"/>
          </a:xfrm>
          <a:custGeom>
            <a:avLst/>
            <a:gdLst/>
            <a:ahLst/>
            <a:cxnLst/>
            <a:rect l="l" t="t" r="r" b="b"/>
            <a:pathLst>
              <a:path w="4071" h="1168" extrusionOk="0">
                <a:moveTo>
                  <a:pt x="1" y="0"/>
                </a:moveTo>
                <a:lnTo>
                  <a:pt x="1" y="1168"/>
                </a:lnTo>
                <a:lnTo>
                  <a:pt x="4070" y="1168"/>
                </a:lnTo>
                <a:lnTo>
                  <a:pt x="407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3" name="Google Shape;1473;p20"/>
          <p:cNvSpPr/>
          <p:nvPr/>
        </p:nvSpPr>
        <p:spPr>
          <a:xfrm>
            <a:off x="972903" y="5012406"/>
            <a:ext cx="150549" cy="42566"/>
          </a:xfrm>
          <a:custGeom>
            <a:avLst/>
            <a:gdLst/>
            <a:ahLst/>
            <a:cxnLst/>
            <a:rect l="l" t="t" r="r" b="b"/>
            <a:pathLst>
              <a:path w="4605" h="1302" extrusionOk="0">
                <a:moveTo>
                  <a:pt x="1" y="0"/>
                </a:moveTo>
                <a:lnTo>
                  <a:pt x="1" y="1301"/>
                </a:lnTo>
                <a:lnTo>
                  <a:pt x="4604" y="1301"/>
                </a:lnTo>
                <a:lnTo>
                  <a:pt x="460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4" name="Google Shape;1474;p20"/>
          <p:cNvSpPr/>
          <p:nvPr/>
        </p:nvSpPr>
        <p:spPr>
          <a:xfrm>
            <a:off x="110461" y="2052100"/>
            <a:ext cx="161969" cy="60024"/>
          </a:xfrm>
          <a:custGeom>
            <a:avLst/>
            <a:gdLst/>
            <a:ahLst/>
            <a:cxnLst/>
            <a:rect l="l" t="t" r="r" b="b"/>
            <a:pathLst>
              <a:path w="4605" h="2970" extrusionOk="0">
                <a:moveTo>
                  <a:pt x="1" y="1"/>
                </a:moveTo>
                <a:lnTo>
                  <a:pt x="1" y="2969"/>
                </a:lnTo>
                <a:lnTo>
                  <a:pt x="4604" y="2969"/>
                </a:lnTo>
                <a:lnTo>
                  <a:pt x="460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5" name="Google Shape;1475;p20"/>
          <p:cNvSpPr/>
          <p:nvPr/>
        </p:nvSpPr>
        <p:spPr>
          <a:xfrm>
            <a:off x="1990275" y="4947273"/>
            <a:ext cx="302111" cy="48027"/>
          </a:xfrm>
          <a:custGeom>
            <a:avLst/>
            <a:gdLst/>
            <a:ahLst/>
            <a:cxnLst/>
            <a:rect l="l" t="t" r="r" b="b"/>
            <a:pathLst>
              <a:path w="9241" h="2570" extrusionOk="0">
                <a:moveTo>
                  <a:pt x="1" y="1"/>
                </a:moveTo>
                <a:lnTo>
                  <a:pt x="1" y="2569"/>
                </a:lnTo>
                <a:lnTo>
                  <a:pt x="9240" y="2569"/>
                </a:lnTo>
                <a:lnTo>
                  <a:pt x="92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6" name="Google Shape;1476;p20"/>
          <p:cNvSpPr/>
          <p:nvPr/>
        </p:nvSpPr>
        <p:spPr>
          <a:xfrm>
            <a:off x="69492" y="4570698"/>
            <a:ext cx="134170" cy="37139"/>
          </a:xfrm>
          <a:custGeom>
            <a:avLst/>
            <a:gdLst/>
            <a:ahLst/>
            <a:cxnLst/>
            <a:rect l="l" t="t" r="r" b="b"/>
            <a:pathLst>
              <a:path w="4104" h="1136" extrusionOk="0">
                <a:moveTo>
                  <a:pt x="1" y="1"/>
                </a:moveTo>
                <a:lnTo>
                  <a:pt x="1" y="1135"/>
                </a:lnTo>
                <a:lnTo>
                  <a:pt x="4104" y="1135"/>
                </a:lnTo>
                <a:lnTo>
                  <a:pt x="410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7" name="Google Shape;1477;p20"/>
          <p:cNvSpPr/>
          <p:nvPr/>
        </p:nvSpPr>
        <p:spPr>
          <a:xfrm>
            <a:off x="1391222" y="4942574"/>
            <a:ext cx="406152" cy="27300"/>
          </a:xfrm>
          <a:custGeom>
            <a:avLst/>
            <a:gdLst/>
            <a:ahLst/>
            <a:cxnLst/>
            <a:rect l="l" t="t" r="r" b="b"/>
            <a:pathLst>
              <a:path w="4104" h="1135" extrusionOk="0">
                <a:moveTo>
                  <a:pt x="1" y="0"/>
                </a:moveTo>
                <a:lnTo>
                  <a:pt x="1" y="1134"/>
                </a:lnTo>
                <a:lnTo>
                  <a:pt x="4103" y="1134"/>
                </a:lnTo>
                <a:lnTo>
                  <a:pt x="4103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8" name="Google Shape;1478;p20"/>
          <p:cNvSpPr/>
          <p:nvPr/>
        </p:nvSpPr>
        <p:spPr>
          <a:xfrm rot="10800000">
            <a:off x="3809369" y="91016"/>
            <a:ext cx="144010" cy="22917"/>
          </a:xfrm>
          <a:custGeom>
            <a:avLst/>
            <a:gdLst/>
            <a:ahLst/>
            <a:cxnLst/>
            <a:rect l="l" t="t" r="r" b="b"/>
            <a:pathLst>
              <a:path w="4405" h="701" extrusionOk="0">
                <a:moveTo>
                  <a:pt x="1" y="0"/>
                </a:moveTo>
                <a:lnTo>
                  <a:pt x="1" y="701"/>
                </a:lnTo>
                <a:lnTo>
                  <a:pt x="4404" y="701"/>
                </a:lnTo>
                <a:lnTo>
                  <a:pt x="440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9" name="Google Shape;1479;p20"/>
          <p:cNvSpPr/>
          <p:nvPr/>
        </p:nvSpPr>
        <p:spPr>
          <a:xfrm rot="10800000">
            <a:off x="4944047" y="42988"/>
            <a:ext cx="629265" cy="37973"/>
          </a:xfrm>
          <a:custGeom>
            <a:avLst/>
            <a:gdLst/>
            <a:ahLst/>
            <a:cxnLst/>
            <a:rect l="l" t="t" r="r" b="b"/>
            <a:pathLst>
              <a:path w="19248" h="1869" extrusionOk="0">
                <a:moveTo>
                  <a:pt x="0" y="1"/>
                </a:moveTo>
                <a:lnTo>
                  <a:pt x="0" y="1869"/>
                </a:lnTo>
                <a:lnTo>
                  <a:pt x="19247" y="1869"/>
                </a:lnTo>
                <a:lnTo>
                  <a:pt x="19247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0" name="Google Shape;1480;p20"/>
          <p:cNvSpPr/>
          <p:nvPr/>
        </p:nvSpPr>
        <p:spPr>
          <a:xfrm rot="10800000">
            <a:off x="4172243" y="53805"/>
            <a:ext cx="235582" cy="37106"/>
          </a:xfrm>
          <a:custGeom>
            <a:avLst/>
            <a:gdLst/>
            <a:ahLst/>
            <a:cxnLst/>
            <a:rect l="l" t="t" r="r" b="b"/>
            <a:pathLst>
              <a:path w="7206" h="1135" extrusionOk="0">
                <a:moveTo>
                  <a:pt x="0" y="1"/>
                </a:moveTo>
                <a:lnTo>
                  <a:pt x="0" y="1135"/>
                </a:lnTo>
                <a:lnTo>
                  <a:pt x="7205" y="1135"/>
                </a:lnTo>
                <a:lnTo>
                  <a:pt x="720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1" name="Google Shape;1481;p20"/>
          <p:cNvSpPr/>
          <p:nvPr/>
        </p:nvSpPr>
        <p:spPr>
          <a:xfrm>
            <a:off x="8677300" y="1521500"/>
            <a:ext cx="809205" cy="42551"/>
          </a:xfrm>
          <a:custGeom>
            <a:avLst/>
            <a:gdLst/>
            <a:ahLst/>
            <a:cxnLst/>
            <a:rect l="l" t="t" r="r" b="b"/>
            <a:pathLst>
              <a:path w="24752" h="2236" extrusionOk="0">
                <a:moveTo>
                  <a:pt x="1" y="0"/>
                </a:moveTo>
                <a:lnTo>
                  <a:pt x="1" y="2235"/>
                </a:lnTo>
                <a:lnTo>
                  <a:pt x="24752" y="2235"/>
                </a:lnTo>
                <a:lnTo>
                  <a:pt x="2475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2" name="Google Shape;1482;p20"/>
          <p:cNvSpPr/>
          <p:nvPr/>
        </p:nvSpPr>
        <p:spPr>
          <a:xfrm rot="10800000">
            <a:off x="559601" y="73149"/>
            <a:ext cx="512498" cy="52076"/>
          </a:xfrm>
          <a:custGeom>
            <a:avLst/>
            <a:gdLst/>
            <a:ahLst/>
            <a:cxnLst/>
            <a:rect l="l" t="t" r="r" b="b"/>
            <a:pathLst>
              <a:path w="43432" h="701" extrusionOk="0">
                <a:moveTo>
                  <a:pt x="1" y="0"/>
                </a:moveTo>
                <a:lnTo>
                  <a:pt x="1" y="701"/>
                </a:lnTo>
                <a:lnTo>
                  <a:pt x="43432" y="701"/>
                </a:lnTo>
                <a:lnTo>
                  <a:pt x="4343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3" name="Google Shape;1483;p20"/>
          <p:cNvSpPr/>
          <p:nvPr/>
        </p:nvSpPr>
        <p:spPr>
          <a:xfrm>
            <a:off x="8185724" y="191505"/>
            <a:ext cx="489057" cy="43125"/>
          </a:xfrm>
          <a:custGeom>
            <a:avLst/>
            <a:gdLst/>
            <a:ahLst/>
            <a:cxnLst/>
            <a:rect l="l" t="t" r="r" b="b"/>
            <a:pathLst>
              <a:path w="9241" h="2603" extrusionOk="0">
                <a:moveTo>
                  <a:pt x="0" y="0"/>
                </a:moveTo>
                <a:lnTo>
                  <a:pt x="0" y="2602"/>
                </a:lnTo>
                <a:lnTo>
                  <a:pt x="9240" y="2602"/>
                </a:lnTo>
                <a:lnTo>
                  <a:pt x="924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4" name="Google Shape;1484;p20"/>
          <p:cNvSpPr/>
          <p:nvPr/>
        </p:nvSpPr>
        <p:spPr>
          <a:xfrm>
            <a:off x="7198289" y="7050"/>
            <a:ext cx="489053" cy="37126"/>
          </a:xfrm>
          <a:custGeom>
            <a:avLst/>
            <a:gdLst/>
            <a:ahLst/>
            <a:cxnLst/>
            <a:rect l="l" t="t" r="r" b="b"/>
            <a:pathLst>
              <a:path w="4104" h="1135" extrusionOk="0">
                <a:moveTo>
                  <a:pt x="0" y="0"/>
                </a:moveTo>
                <a:lnTo>
                  <a:pt x="0" y="1134"/>
                </a:lnTo>
                <a:lnTo>
                  <a:pt x="4103" y="1134"/>
                </a:lnTo>
                <a:lnTo>
                  <a:pt x="410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5" name="Google Shape;1485;p20"/>
          <p:cNvSpPr/>
          <p:nvPr/>
        </p:nvSpPr>
        <p:spPr>
          <a:xfrm>
            <a:off x="8568224" y="1879671"/>
            <a:ext cx="133058" cy="38218"/>
          </a:xfrm>
          <a:custGeom>
            <a:avLst/>
            <a:gdLst/>
            <a:ahLst/>
            <a:cxnLst/>
            <a:rect l="l" t="t" r="r" b="b"/>
            <a:pathLst>
              <a:path w="4070" h="1169" extrusionOk="0">
                <a:moveTo>
                  <a:pt x="0" y="1"/>
                </a:moveTo>
                <a:lnTo>
                  <a:pt x="0" y="1168"/>
                </a:lnTo>
                <a:lnTo>
                  <a:pt x="4070" y="1168"/>
                </a:lnTo>
                <a:lnTo>
                  <a:pt x="407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6" name="Google Shape;1486;p20"/>
          <p:cNvSpPr/>
          <p:nvPr/>
        </p:nvSpPr>
        <p:spPr>
          <a:xfrm rot="10800000">
            <a:off x="3586653" y="197126"/>
            <a:ext cx="1948672" cy="30949"/>
          </a:xfrm>
          <a:custGeom>
            <a:avLst/>
            <a:gdLst/>
            <a:ahLst/>
            <a:cxnLst/>
            <a:rect l="l" t="t" r="r" b="b"/>
            <a:pathLst>
              <a:path w="76456" h="701" extrusionOk="0">
                <a:moveTo>
                  <a:pt x="1" y="0"/>
                </a:moveTo>
                <a:lnTo>
                  <a:pt x="1" y="701"/>
                </a:lnTo>
                <a:lnTo>
                  <a:pt x="76456" y="701"/>
                </a:lnTo>
                <a:lnTo>
                  <a:pt x="7645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7" name="Google Shape;1487;p20"/>
          <p:cNvSpPr/>
          <p:nvPr/>
        </p:nvSpPr>
        <p:spPr>
          <a:xfrm rot="10800000">
            <a:off x="3013033" y="306780"/>
            <a:ext cx="142866" cy="22950"/>
          </a:xfrm>
          <a:custGeom>
            <a:avLst/>
            <a:gdLst/>
            <a:ahLst/>
            <a:cxnLst/>
            <a:rect l="l" t="t" r="r" b="b"/>
            <a:pathLst>
              <a:path w="4370" h="702" extrusionOk="0">
                <a:moveTo>
                  <a:pt x="0" y="1"/>
                </a:moveTo>
                <a:lnTo>
                  <a:pt x="0" y="701"/>
                </a:lnTo>
                <a:lnTo>
                  <a:pt x="4370" y="701"/>
                </a:lnTo>
                <a:lnTo>
                  <a:pt x="437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8" name="Google Shape;1488;p20"/>
          <p:cNvSpPr/>
          <p:nvPr/>
        </p:nvSpPr>
        <p:spPr>
          <a:xfrm rot="10800000">
            <a:off x="2405042" y="154791"/>
            <a:ext cx="144010" cy="22950"/>
          </a:xfrm>
          <a:custGeom>
            <a:avLst/>
            <a:gdLst/>
            <a:ahLst/>
            <a:cxnLst/>
            <a:rect l="l" t="t" r="r" b="b"/>
            <a:pathLst>
              <a:path w="4405" h="702" extrusionOk="0">
                <a:moveTo>
                  <a:pt x="1" y="1"/>
                </a:moveTo>
                <a:lnTo>
                  <a:pt x="1" y="701"/>
                </a:lnTo>
                <a:lnTo>
                  <a:pt x="4404" y="701"/>
                </a:lnTo>
                <a:lnTo>
                  <a:pt x="440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9" name="Google Shape;1489;p20"/>
          <p:cNvSpPr/>
          <p:nvPr/>
        </p:nvSpPr>
        <p:spPr>
          <a:xfrm>
            <a:off x="-351162" y="2863401"/>
            <a:ext cx="531122" cy="74225"/>
          </a:xfrm>
          <a:custGeom>
            <a:avLst/>
            <a:gdLst/>
            <a:ahLst/>
            <a:cxnLst/>
            <a:rect l="l" t="t" r="r" b="b"/>
            <a:pathLst>
              <a:path w="16246" h="2603" extrusionOk="0">
                <a:moveTo>
                  <a:pt x="0" y="1"/>
                </a:moveTo>
                <a:lnTo>
                  <a:pt x="0" y="2602"/>
                </a:lnTo>
                <a:lnTo>
                  <a:pt x="16245" y="2602"/>
                </a:lnTo>
                <a:lnTo>
                  <a:pt x="1624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0" name="Google Shape;1490;p20"/>
          <p:cNvSpPr/>
          <p:nvPr/>
        </p:nvSpPr>
        <p:spPr>
          <a:xfrm flipH="1">
            <a:off x="1941010" y="37949"/>
            <a:ext cx="1114139" cy="38726"/>
          </a:xfrm>
          <a:custGeom>
            <a:avLst/>
            <a:gdLst/>
            <a:ahLst/>
            <a:cxnLst/>
            <a:rect l="l" t="t" r="r" b="b"/>
            <a:pathLst>
              <a:path w="43432" h="702" extrusionOk="0">
                <a:moveTo>
                  <a:pt x="1" y="1"/>
                </a:moveTo>
                <a:lnTo>
                  <a:pt x="1" y="701"/>
                </a:lnTo>
                <a:lnTo>
                  <a:pt x="43432" y="701"/>
                </a:lnTo>
                <a:lnTo>
                  <a:pt x="43432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1" name="Google Shape;1491;p20"/>
          <p:cNvSpPr/>
          <p:nvPr/>
        </p:nvSpPr>
        <p:spPr>
          <a:xfrm rot="10800000">
            <a:off x="3442677" y="50504"/>
            <a:ext cx="144010" cy="22950"/>
          </a:xfrm>
          <a:custGeom>
            <a:avLst/>
            <a:gdLst/>
            <a:ahLst/>
            <a:cxnLst/>
            <a:rect l="l" t="t" r="r" b="b"/>
            <a:pathLst>
              <a:path w="4405" h="702" extrusionOk="0">
                <a:moveTo>
                  <a:pt x="1" y="1"/>
                </a:moveTo>
                <a:lnTo>
                  <a:pt x="1" y="701"/>
                </a:lnTo>
                <a:lnTo>
                  <a:pt x="4404" y="701"/>
                </a:lnTo>
                <a:lnTo>
                  <a:pt x="440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2" name="Google Shape;1492;p20"/>
          <p:cNvSpPr/>
          <p:nvPr/>
        </p:nvSpPr>
        <p:spPr>
          <a:xfrm>
            <a:off x="7285920" y="4980922"/>
            <a:ext cx="142866" cy="22917"/>
          </a:xfrm>
          <a:custGeom>
            <a:avLst/>
            <a:gdLst/>
            <a:ahLst/>
            <a:cxnLst/>
            <a:rect l="l" t="t" r="r" b="b"/>
            <a:pathLst>
              <a:path w="4370" h="701" extrusionOk="0">
                <a:moveTo>
                  <a:pt x="0" y="0"/>
                </a:moveTo>
                <a:lnTo>
                  <a:pt x="0" y="701"/>
                </a:lnTo>
                <a:lnTo>
                  <a:pt x="4370" y="701"/>
                </a:lnTo>
                <a:lnTo>
                  <a:pt x="437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3" name="Google Shape;1493;p20"/>
          <p:cNvSpPr/>
          <p:nvPr/>
        </p:nvSpPr>
        <p:spPr>
          <a:xfrm>
            <a:off x="7790018" y="4816387"/>
            <a:ext cx="266117" cy="42566"/>
          </a:xfrm>
          <a:custGeom>
            <a:avLst/>
            <a:gdLst/>
            <a:ahLst/>
            <a:cxnLst/>
            <a:rect l="l" t="t" r="r" b="b"/>
            <a:pathLst>
              <a:path w="8140" h="1302" extrusionOk="0">
                <a:moveTo>
                  <a:pt x="0" y="1"/>
                </a:moveTo>
                <a:lnTo>
                  <a:pt x="0" y="1301"/>
                </a:lnTo>
                <a:lnTo>
                  <a:pt x="8139" y="1301"/>
                </a:lnTo>
                <a:lnTo>
                  <a:pt x="813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4" name="Google Shape;1494;p20"/>
          <p:cNvSpPr/>
          <p:nvPr/>
        </p:nvSpPr>
        <p:spPr>
          <a:xfrm>
            <a:off x="8272000" y="4797850"/>
            <a:ext cx="628186" cy="28100"/>
          </a:xfrm>
          <a:custGeom>
            <a:avLst/>
            <a:gdLst/>
            <a:ahLst/>
            <a:cxnLst/>
            <a:rect l="l" t="t" r="r" b="b"/>
            <a:pathLst>
              <a:path w="19215" h="1869" extrusionOk="0">
                <a:moveTo>
                  <a:pt x="1" y="0"/>
                </a:moveTo>
                <a:lnTo>
                  <a:pt x="1" y="1868"/>
                </a:lnTo>
                <a:lnTo>
                  <a:pt x="19215" y="1868"/>
                </a:lnTo>
                <a:lnTo>
                  <a:pt x="1921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5" name="Google Shape;1495;p20"/>
          <p:cNvSpPr/>
          <p:nvPr/>
        </p:nvSpPr>
        <p:spPr>
          <a:xfrm>
            <a:off x="6745307" y="4709087"/>
            <a:ext cx="234471" cy="37106"/>
          </a:xfrm>
          <a:custGeom>
            <a:avLst/>
            <a:gdLst/>
            <a:ahLst/>
            <a:cxnLst/>
            <a:rect l="l" t="t" r="r" b="b"/>
            <a:pathLst>
              <a:path w="7172" h="1135" extrusionOk="0">
                <a:moveTo>
                  <a:pt x="0" y="0"/>
                </a:moveTo>
                <a:lnTo>
                  <a:pt x="0" y="1134"/>
                </a:lnTo>
                <a:lnTo>
                  <a:pt x="7172" y="1134"/>
                </a:lnTo>
                <a:lnTo>
                  <a:pt x="717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6" name="Google Shape;1496;p20"/>
          <p:cNvSpPr/>
          <p:nvPr/>
        </p:nvSpPr>
        <p:spPr>
          <a:xfrm>
            <a:off x="6599986" y="5059040"/>
            <a:ext cx="104714" cy="27298"/>
          </a:xfrm>
          <a:custGeom>
            <a:avLst/>
            <a:gdLst/>
            <a:ahLst/>
            <a:cxnLst/>
            <a:rect l="l" t="t" r="r" b="b"/>
            <a:pathLst>
              <a:path w="3203" h="835" extrusionOk="0">
                <a:moveTo>
                  <a:pt x="1" y="1"/>
                </a:moveTo>
                <a:lnTo>
                  <a:pt x="1" y="834"/>
                </a:lnTo>
                <a:lnTo>
                  <a:pt x="3203" y="834"/>
                </a:lnTo>
                <a:lnTo>
                  <a:pt x="320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7" name="Google Shape;1497;p20"/>
          <p:cNvSpPr/>
          <p:nvPr/>
        </p:nvSpPr>
        <p:spPr>
          <a:xfrm>
            <a:off x="5124775" y="304875"/>
            <a:ext cx="80100" cy="20875"/>
          </a:xfrm>
          <a:custGeom>
            <a:avLst/>
            <a:gdLst/>
            <a:ahLst/>
            <a:cxnLst/>
            <a:rect l="l" t="t" r="r" b="b"/>
            <a:pathLst>
              <a:path w="3204" h="835" extrusionOk="0">
                <a:moveTo>
                  <a:pt x="1" y="1"/>
                </a:moveTo>
                <a:lnTo>
                  <a:pt x="1" y="834"/>
                </a:lnTo>
                <a:lnTo>
                  <a:pt x="3203" y="834"/>
                </a:lnTo>
                <a:lnTo>
                  <a:pt x="320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8" name="Google Shape;1498;p20"/>
          <p:cNvSpPr/>
          <p:nvPr/>
        </p:nvSpPr>
        <p:spPr>
          <a:xfrm>
            <a:off x="8989175" y="4815175"/>
            <a:ext cx="225200" cy="36700"/>
          </a:xfrm>
          <a:custGeom>
            <a:avLst/>
            <a:gdLst/>
            <a:ahLst/>
            <a:cxnLst/>
            <a:rect l="l" t="t" r="r" b="b"/>
            <a:pathLst>
              <a:path w="9008" h="1468" extrusionOk="0">
                <a:moveTo>
                  <a:pt x="1" y="0"/>
                </a:moveTo>
                <a:lnTo>
                  <a:pt x="1" y="1468"/>
                </a:lnTo>
                <a:lnTo>
                  <a:pt x="9007" y="1468"/>
                </a:lnTo>
                <a:lnTo>
                  <a:pt x="9007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9" name="Google Shape;1499;p20"/>
          <p:cNvSpPr/>
          <p:nvPr/>
        </p:nvSpPr>
        <p:spPr>
          <a:xfrm>
            <a:off x="3546613" y="4760425"/>
            <a:ext cx="225200" cy="35875"/>
          </a:xfrm>
          <a:custGeom>
            <a:avLst/>
            <a:gdLst/>
            <a:ahLst/>
            <a:cxnLst/>
            <a:rect l="l" t="t" r="r" b="b"/>
            <a:pathLst>
              <a:path w="9008" h="1435" extrusionOk="0">
                <a:moveTo>
                  <a:pt x="1" y="0"/>
                </a:moveTo>
                <a:lnTo>
                  <a:pt x="1" y="1435"/>
                </a:lnTo>
                <a:lnTo>
                  <a:pt x="9007" y="1435"/>
                </a:lnTo>
                <a:lnTo>
                  <a:pt x="900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0" name="Google Shape;1500;p20"/>
          <p:cNvSpPr/>
          <p:nvPr/>
        </p:nvSpPr>
        <p:spPr>
          <a:xfrm>
            <a:off x="8929100" y="2021250"/>
            <a:ext cx="204350" cy="32550"/>
          </a:xfrm>
          <a:custGeom>
            <a:avLst/>
            <a:gdLst/>
            <a:ahLst/>
            <a:cxnLst/>
            <a:rect l="l" t="t" r="r" b="b"/>
            <a:pathLst>
              <a:path w="8174" h="1302" extrusionOk="0">
                <a:moveTo>
                  <a:pt x="1" y="1"/>
                </a:moveTo>
                <a:lnTo>
                  <a:pt x="1" y="1302"/>
                </a:lnTo>
                <a:lnTo>
                  <a:pt x="8173" y="1302"/>
                </a:lnTo>
                <a:lnTo>
                  <a:pt x="817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1" name="Google Shape;1501;p20"/>
          <p:cNvSpPr/>
          <p:nvPr/>
        </p:nvSpPr>
        <p:spPr>
          <a:xfrm>
            <a:off x="8764275" y="2854363"/>
            <a:ext cx="406150" cy="65075"/>
          </a:xfrm>
          <a:custGeom>
            <a:avLst/>
            <a:gdLst/>
            <a:ahLst/>
            <a:cxnLst/>
            <a:rect l="l" t="t" r="r" b="b"/>
            <a:pathLst>
              <a:path w="16246" h="2603" extrusionOk="0">
                <a:moveTo>
                  <a:pt x="0" y="1"/>
                </a:moveTo>
                <a:lnTo>
                  <a:pt x="0" y="2603"/>
                </a:lnTo>
                <a:lnTo>
                  <a:pt x="16245" y="2603"/>
                </a:lnTo>
                <a:lnTo>
                  <a:pt x="1624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2" name="Google Shape;1502;p20"/>
          <p:cNvSpPr/>
          <p:nvPr/>
        </p:nvSpPr>
        <p:spPr>
          <a:xfrm>
            <a:off x="8521863" y="3568038"/>
            <a:ext cx="128450" cy="35900"/>
          </a:xfrm>
          <a:custGeom>
            <a:avLst/>
            <a:gdLst/>
            <a:ahLst/>
            <a:cxnLst/>
            <a:rect l="l" t="t" r="r" b="b"/>
            <a:pathLst>
              <a:path w="5138" h="1436" extrusionOk="0">
                <a:moveTo>
                  <a:pt x="1" y="1"/>
                </a:moveTo>
                <a:lnTo>
                  <a:pt x="1" y="1435"/>
                </a:lnTo>
                <a:lnTo>
                  <a:pt x="5138" y="1435"/>
                </a:lnTo>
                <a:lnTo>
                  <a:pt x="513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3" name="Google Shape;1503;p20"/>
          <p:cNvSpPr/>
          <p:nvPr/>
        </p:nvSpPr>
        <p:spPr>
          <a:xfrm>
            <a:off x="8522163" y="5063650"/>
            <a:ext cx="225175" cy="36725"/>
          </a:xfrm>
          <a:custGeom>
            <a:avLst/>
            <a:gdLst/>
            <a:ahLst/>
            <a:cxnLst/>
            <a:rect l="l" t="t" r="r" b="b"/>
            <a:pathLst>
              <a:path w="9007" h="1469" extrusionOk="0">
                <a:moveTo>
                  <a:pt x="0" y="0"/>
                </a:moveTo>
                <a:lnTo>
                  <a:pt x="0" y="1468"/>
                </a:lnTo>
                <a:lnTo>
                  <a:pt x="9007" y="1468"/>
                </a:lnTo>
                <a:lnTo>
                  <a:pt x="900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2156850" y="2752063"/>
            <a:ext cx="4830300" cy="66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3240750" y="3363363"/>
            <a:ext cx="2662500" cy="4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3586500" y="1537225"/>
            <a:ext cx="1971000" cy="105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 i="1"/>
            </a:lvl1pPr>
            <a:lvl2pPr lvl="1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5" name="Google Shape;15;p3"/>
          <p:cNvSpPr/>
          <p:nvPr/>
        </p:nvSpPr>
        <p:spPr>
          <a:xfrm>
            <a:off x="153825" y="4707584"/>
            <a:ext cx="489062" cy="55151"/>
          </a:xfrm>
          <a:custGeom>
            <a:avLst/>
            <a:gdLst/>
            <a:ahLst/>
            <a:cxnLst/>
            <a:rect l="l" t="t" r="r" b="b"/>
            <a:pathLst>
              <a:path w="16279" h="2603" extrusionOk="0">
                <a:moveTo>
                  <a:pt x="0" y="0"/>
                </a:moveTo>
                <a:lnTo>
                  <a:pt x="0" y="2602"/>
                </a:lnTo>
                <a:lnTo>
                  <a:pt x="16278" y="2602"/>
                </a:lnTo>
                <a:lnTo>
                  <a:pt x="16278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3"/>
          <p:cNvSpPr/>
          <p:nvPr/>
        </p:nvSpPr>
        <p:spPr>
          <a:xfrm>
            <a:off x="28828" y="445093"/>
            <a:ext cx="215495" cy="34098"/>
          </a:xfrm>
          <a:custGeom>
            <a:avLst/>
            <a:gdLst/>
            <a:ahLst/>
            <a:cxnLst/>
            <a:rect l="l" t="t" r="r" b="b"/>
            <a:pathLst>
              <a:path w="7173" h="1135" extrusionOk="0">
                <a:moveTo>
                  <a:pt x="0" y="0"/>
                </a:moveTo>
                <a:lnTo>
                  <a:pt x="0" y="1134"/>
                </a:lnTo>
                <a:lnTo>
                  <a:pt x="7172" y="1134"/>
                </a:lnTo>
                <a:lnTo>
                  <a:pt x="7172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3"/>
          <p:cNvSpPr/>
          <p:nvPr/>
        </p:nvSpPr>
        <p:spPr>
          <a:xfrm>
            <a:off x="5635433" y="5083528"/>
            <a:ext cx="742621" cy="67175"/>
          </a:xfrm>
          <a:custGeom>
            <a:avLst/>
            <a:gdLst/>
            <a:ahLst/>
            <a:cxnLst/>
            <a:rect l="l" t="t" r="r" b="b"/>
            <a:pathLst>
              <a:path w="24719" h="2236" extrusionOk="0">
                <a:moveTo>
                  <a:pt x="1" y="0"/>
                </a:moveTo>
                <a:lnTo>
                  <a:pt x="1" y="2235"/>
                </a:lnTo>
                <a:lnTo>
                  <a:pt x="24719" y="2235"/>
                </a:lnTo>
                <a:lnTo>
                  <a:pt x="24719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3"/>
          <p:cNvSpPr/>
          <p:nvPr/>
        </p:nvSpPr>
        <p:spPr>
          <a:xfrm>
            <a:off x="3062239" y="5003627"/>
            <a:ext cx="1304806" cy="21060"/>
          </a:xfrm>
          <a:custGeom>
            <a:avLst/>
            <a:gdLst/>
            <a:ahLst/>
            <a:cxnLst/>
            <a:rect l="l" t="t" r="r" b="b"/>
            <a:pathLst>
              <a:path w="43432" h="701" extrusionOk="0">
                <a:moveTo>
                  <a:pt x="0" y="0"/>
                </a:moveTo>
                <a:lnTo>
                  <a:pt x="0" y="701"/>
                </a:lnTo>
                <a:lnTo>
                  <a:pt x="43431" y="701"/>
                </a:lnTo>
                <a:lnTo>
                  <a:pt x="43431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3"/>
          <p:cNvSpPr/>
          <p:nvPr/>
        </p:nvSpPr>
        <p:spPr>
          <a:xfrm rot="10800000" flipH="1">
            <a:off x="3757475" y="4878775"/>
            <a:ext cx="371801" cy="42375"/>
          </a:xfrm>
          <a:custGeom>
            <a:avLst/>
            <a:gdLst/>
            <a:ahLst/>
            <a:cxnLst/>
            <a:rect l="l" t="t" r="r" b="b"/>
            <a:pathLst>
              <a:path w="2469" h="701" extrusionOk="0">
                <a:moveTo>
                  <a:pt x="1" y="0"/>
                </a:moveTo>
                <a:lnTo>
                  <a:pt x="1" y="701"/>
                </a:lnTo>
                <a:lnTo>
                  <a:pt x="2469" y="701"/>
                </a:lnTo>
                <a:lnTo>
                  <a:pt x="2469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3"/>
          <p:cNvSpPr/>
          <p:nvPr/>
        </p:nvSpPr>
        <p:spPr>
          <a:xfrm>
            <a:off x="6326880" y="4763186"/>
            <a:ext cx="139337" cy="39115"/>
          </a:xfrm>
          <a:custGeom>
            <a:avLst/>
            <a:gdLst/>
            <a:ahLst/>
            <a:cxnLst/>
            <a:rect l="l" t="t" r="r" b="b"/>
            <a:pathLst>
              <a:path w="4638" h="1302" extrusionOk="0">
                <a:moveTo>
                  <a:pt x="0" y="1"/>
                </a:moveTo>
                <a:lnTo>
                  <a:pt x="0" y="1301"/>
                </a:lnTo>
                <a:lnTo>
                  <a:pt x="4637" y="1301"/>
                </a:lnTo>
                <a:lnTo>
                  <a:pt x="4637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3"/>
          <p:cNvSpPr/>
          <p:nvPr/>
        </p:nvSpPr>
        <p:spPr>
          <a:xfrm>
            <a:off x="7409725" y="4873387"/>
            <a:ext cx="277634" cy="35076"/>
          </a:xfrm>
          <a:custGeom>
            <a:avLst/>
            <a:gdLst/>
            <a:ahLst/>
            <a:cxnLst/>
            <a:rect l="l" t="t" r="r" b="b"/>
            <a:pathLst>
              <a:path w="10909" h="1869" extrusionOk="0">
                <a:moveTo>
                  <a:pt x="1" y="1"/>
                </a:moveTo>
                <a:lnTo>
                  <a:pt x="1" y="1869"/>
                </a:lnTo>
                <a:lnTo>
                  <a:pt x="10908" y="1869"/>
                </a:lnTo>
                <a:lnTo>
                  <a:pt x="10908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3"/>
          <p:cNvSpPr/>
          <p:nvPr/>
        </p:nvSpPr>
        <p:spPr>
          <a:xfrm>
            <a:off x="5099370" y="4726737"/>
            <a:ext cx="122303" cy="34098"/>
          </a:xfrm>
          <a:custGeom>
            <a:avLst/>
            <a:gdLst/>
            <a:ahLst/>
            <a:cxnLst/>
            <a:rect l="l" t="t" r="r" b="b"/>
            <a:pathLst>
              <a:path w="4071" h="1135" extrusionOk="0">
                <a:moveTo>
                  <a:pt x="1" y="0"/>
                </a:moveTo>
                <a:lnTo>
                  <a:pt x="1" y="1134"/>
                </a:lnTo>
                <a:lnTo>
                  <a:pt x="4070" y="1134"/>
                </a:lnTo>
                <a:lnTo>
                  <a:pt x="4070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3"/>
          <p:cNvSpPr/>
          <p:nvPr/>
        </p:nvSpPr>
        <p:spPr>
          <a:xfrm>
            <a:off x="8185731" y="4717097"/>
            <a:ext cx="75166" cy="21090"/>
          </a:xfrm>
          <a:custGeom>
            <a:avLst/>
            <a:gdLst/>
            <a:ahLst/>
            <a:cxnLst/>
            <a:rect l="l" t="t" r="r" b="b"/>
            <a:pathLst>
              <a:path w="2502" h="702" extrusionOk="0">
                <a:moveTo>
                  <a:pt x="0" y="1"/>
                </a:moveTo>
                <a:lnTo>
                  <a:pt x="0" y="701"/>
                </a:lnTo>
                <a:lnTo>
                  <a:pt x="2502" y="701"/>
                </a:lnTo>
                <a:lnTo>
                  <a:pt x="2502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3"/>
          <p:cNvSpPr/>
          <p:nvPr/>
        </p:nvSpPr>
        <p:spPr>
          <a:xfrm>
            <a:off x="2388263" y="4741459"/>
            <a:ext cx="277623" cy="20875"/>
          </a:xfrm>
          <a:custGeom>
            <a:avLst/>
            <a:gdLst/>
            <a:ahLst/>
            <a:cxnLst/>
            <a:rect l="l" t="t" r="r" b="b"/>
            <a:pathLst>
              <a:path w="9241" h="2602" extrusionOk="0">
                <a:moveTo>
                  <a:pt x="0" y="0"/>
                </a:moveTo>
                <a:lnTo>
                  <a:pt x="0" y="2602"/>
                </a:lnTo>
                <a:lnTo>
                  <a:pt x="9240" y="2602"/>
                </a:lnTo>
                <a:lnTo>
                  <a:pt x="9240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3"/>
          <p:cNvSpPr/>
          <p:nvPr/>
        </p:nvSpPr>
        <p:spPr>
          <a:xfrm>
            <a:off x="5221668" y="5065058"/>
            <a:ext cx="122273" cy="35090"/>
          </a:xfrm>
          <a:custGeom>
            <a:avLst/>
            <a:gdLst/>
            <a:ahLst/>
            <a:cxnLst/>
            <a:rect l="l" t="t" r="r" b="b"/>
            <a:pathLst>
              <a:path w="4070" h="1168" extrusionOk="0">
                <a:moveTo>
                  <a:pt x="0" y="0"/>
                </a:moveTo>
                <a:lnTo>
                  <a:pt x="0" y="1168"/>
                </a:lnTo>
                <a:lnTo>
                  <a:pt x="4070" y="1168"/>
                </a:lnTo>
                <a:lnTo>
                  <a:pt x="4070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3"/>
          <p:cNvSpPr/>
          <p:nvPr/>
        </p:nvSpPr>
        <p:spPr>
          <a:xfrm rot="10800000" flipH="1">
            <a:off x="6023650" y="104784"/>
            <a:ext cx="1478915" cy="39650"/>
          </a:xfrm>
          <a:custGeom>
            <a:avLst/>
            <a:gdLst/>
            <a:ahLst/>
            <a:cxnLst/>
            <a:rect l="l" t="t" r="r" b="b"/>
            <a:pathLst>
              <a:path w="76489" h="701" extrusionOk="0">
                <a:moveTo>
                  <a:pt x="1" y="0"/>
                </a:moveTo>
                <a:lnTo>
                  <a:pt x="1" y="701"/>
                </a:lnTo>
                <a:lnTo>
                  <a:pt x="76489" y="701"/>
                </a:lnTo>
                <a:lnTo>
                  <a:pt x="76489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3"/>
          <p:cNvSpPr/>
          <p:nvPr/>
        </p:nvSpPr>
        <p:spPr>
          <a:xfrm>
            <a:off x="736100" y="535446"/>
            <a:ext cx="270623" cy="43111"/>
          </a:xfrm>
          <a:custGeom>
            <a:avLst/>
            <a:gdLst/>
            <a:ahLst/>
            <a:cxnLst/>
            <a:rect l="l" t="t" r="r" b="b"/>
            <a:pathLst>
              <a:path w="9008" h="1435" extrusionOk="0">
                <a:moveTo>
                  <a:pt x="1" y="0"/>
                </a:moveTo>
                <a:lnTo>
                  <a:pt x="1" y="1434"/>
                </a:lnTo>
                <a:lnTo>
                  <a:pt x="9007" y="1434"/>
                </a:lnTo>
                <a:lnTo>
                  <a:pt x="9007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3"/>
          <p:cNvSpPr/>
          <p:nvPr/>
        </p:nvSpPr>
        <p:spPr>
          <a:xfrm>
            <a:off x="8643380" y="4934256"/>
            <a:ext cx="75166" cy="21090"/>
          </a:xfrm>
          <a:custGeom>
            <a:avLst/>
            <a:gdLst/>
            <a:ahLst/>
            <a:cxnLst/>
            <a:rect l="l" t="t" r="r" b="b"/>
            <a:pathLst>
              <a:path w="2502" h="702" extrusionOk="0">
                <a:moveTo>
                  <a:pt x="0" y="1"/>
                </a:moveTo>
                <a:lnTo>
                  <a:pt x="0" y="701"/>
                </a:lnTo>
                <a:lnTo>
                  <a:pt x="2502" y="701"/>
                </a:lnTo>
                <a:lnTo>
                  <a:pt x="2502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3"/>
          <p:cNvSpPr/>
          <p:nvPr/>
        </p:nvSpPr>
        <p:spPr>
          <a:xfrm>
            <a:off x="4545200" y="301612"/>
            <a:ext cx="328729" cy="39076"/>
          </a:xfrm>
          <a:custGeom>
            <a:avLst/>
            <a:gdLst/>
            <a:ahLst/>
            <a:cxnLst/>
            <a:rect l="l" t="t" r="r" b="b"/>
            <a:pathLst>
              <a:path w="4637" h="1302" extrusionOk="0">
                <a:moveTo>
                  <a:pt x="0" y="0"/>
                </a:moveTo>
                <a:lnTo>
                  <a:pt x="0" y="1301"/>
                </a:lnTo>
                <a:lnTo>
                  <a:pt x="4637" y="1301"/>
                </a:lnTo>
                <a:lnTo>
                  <a:pt x="4637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3"/>
          <p:cNvSpPr/>
          <p:nvPr/>
        </p:nvSpPr>
        <p:spPr>
          <a:xfrm>
            <a:off x="8353066" y="535448"/>
            <a:ext cx="154358" cy="43111"/>
          </a:xfrm>
          <a:custGeom>
            <a:avLst/>
            <a:gdLst/>
            <a:ahLst/>
            <a:cxnLst/>
            <a:rect l="l" t="t" r="r" b="b"/>
            <a:pathLst>
              <a:path w="5138" h="1435" extrusionOk="0">
                <a:moveTo>
                  <a:pt x="1" y="1"/>
                </a:moveTo>
                <a:lnTo>
                  <a:pt x="1" y="1435"/>
                </a:lnTo>
                <a:lnTo>
                  <a:pt x="5138" y="1435"/>
                </a:lnTo>
                <a:lnTo>
                  <a:pt x="5138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3"/>
          <p:cNvSpPr/>
          <p:nvPr/>
        </p:nvSpPr>
        <p:spPr>
          <a:xfrm>
            <a:off x="3872226" y="321950"/>
            <a:ext cx="122273" cy="34098"/>
          </a:xfrm>
          <a:custGeom>
            <a:avLst/>
            <a:gdLst/>
            <a:ahLst/>
            <a:cxnLst/>
            <a:rect l="l" t="t" r="r" b="b"/>
            <a:pathLst>
              <a:path w="4070" h="1135" extrusionOk="0">
                <a:moveTo>
                  <a:pt x="0" y="0"/>
                </a:moveTo>
                <a:lnTo>
                  <a:pt x="0" y="1134"/>
                </a:lnTo>
                <a:lnTo>
                  <a:pt x="4070" y="1134"/>
                </a:lnTo>
                <a:lnTo>
                  <a:pt x="407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3"/>
          <p:cNvSpPr/>
          <p:nvPr/>
        </p:nvSpPr>
        <p:spPr>
          <a:xfrm>
            <a:off x="7198308" y="337498"/>
            <a:ext cx="122273" cy="34098"/>
          </a:xfrm>
          <a:custGeom>
            <a:avLst/>
            <a:gdLst/>
            <a:ahLst/>
            <a:cxnLst/>
            <a:rect l="l" t="t" r="r" b="b"/>
            <a:pathLst>
              <a:path w="4070" h="1135" extrusionOk="0">
                <a:moveTo>
                  <a:pt x="0" y="1"/>
                </a:moveTo>
                <a:lnTo>
                  <a:pt x="0" y="1135"/>
                </a:lnTo>
                <a:lnTo>
                  <a:pt x="4070" y="1135"/>
                </a:lnTo>
                <a:lnTo>
                  <a:pt x="407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3"/>
          <p:cNvSpPr/>
          <p:nvPr/>
        </p:nvSpPr>
        <p:spPr>
          <a:xfrm>
            <a:off x="4610592" y="77347"/>
            <a:ext cx="75196" cy="21060"/>
          </a:xfrm>
          <a:custGeom>
            <a:avLst/>
            <a:gdLst/>
            <a:ahLst/>
            <a:cxnLst/>
            <a:rect l="l" t="t" r="r" b="b"/>
            <a:pathLst>
              <a:path w="2503" h="701" extrusionOk="0">
                <a:moveTo>
                  <a:pt x="1" y="0"/>
                </a:moveTo>
                <a:lnTo>
                  <a:pt x="1" y="701"/>
                </a:lnTo>
                <a:lnTo>
                  <a:pt x="2503" y="701"/>
                </a:lnTo>
                <a:lnTo>
                  <a:pt x="2503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3"/>
          <p:cNvSpPr/>
          <p:nvPr/>
        </p:nvSpPr>
        <p:spPr>
          <a:xfrm>
            <a:off x="1328463" y="4050"/>
            <a:ext cx="277623" cy="43125"/>
          </a:xfrm>
          <a:custGeom>
            <a:avLst/>
            <a:gdLst/>
            <a:ahLst/>
            <a:cxnLst/>
            <a:rect l="l" t="t" r="r" b="b"/>
            <a:pathLst>
              <a:path w="9241" h="2603" extrusionOk="0">
                <a:moveTo>
                  <a:pt x="0" y="1"/>
                </a:moveTo>
                <a:lnTo>
                  <a:pt x="0" y="2602"/>
                </a:lnTo>
                <a:lnTo>
                  <a:pt x="9240" y="2602"/>
                </a:lnTo>
                <a:lnTo>
                  <a:pt x="9240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3"/>
          <p:cNvSpPr/>
          <p:nvPr/>
        </p:nvSpPr>
        <p:spPr>
          <a:xfrm>
            <a:off x="1208244" y="4952659"/>
            <a:ext cx="73184" cy="34098"/>
          </a:xfrm>
          <a:custGeom>
            <a:avLst/>
            <a:gdLst/>
            <a:ahLst/>
            <a:cxnLst/>
            <a:rect l="l" t="t" r="r" b="b"/>
            <a:pathLst>
              <a:path w="2436" h="1135" extrusionOk="0">
                <a:moveTo>
                  <a:pt x="1" y="1"/>
                </a:moveTo>
                <a:lnTo>
                  <a:pt x="1" y="1135"/>
                </a:lnTo>
                <a:lnTo>
                  <a:pt x="2436" y="1135"/>
                </a:lnTo>
                <a:lnTo>
                  <a:pt x="2436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3"/>
          <p:cNvSpPr/>
          <p:nvPr/>
        </p:nvSpPr>
        <p:spPr>
          <a:xfrm>
            <a:off x="758807" y="4753416"/>
            <a:ext cx="225202" cy="43124"/>
          </a:xfrm>
          <a:custGeom>
            <a:avLst/>
            <a:gdLst/>
            <a:ahLst/>
            <a:cxnLst/>
            <a:rect l="l" t="t" r="r" b="b"/>
            <a:pathLst>
              <a:path w="2436" h="1135" extrusionOk="0">
                <a:moveTo>
                  <a:pt x="1" y="1"/>
                </a:moveTo>
                <a:lnTo>
                  <a:pt x="1" y="1135"/>
                </a:lnTo>
                <a:lnTo>
                  <a:pt x="2436" y="1135"/>
                </a:lnTo>
                <a:lnTo>
                  <a:pt x="243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3"/>
          <p:cNvSpPr/>
          <p:nvPr/>
        </p:nvSpPr>
        <p:spPr>
          <a:xfrm>
            <a:off x="3256447" y="5106302"/>
            <a:ext cx="356654" cy="48027"/>
          </a:xfrm>
          <a:custGeom>
            <a:avLst/>
            <a:gdLst/>
            <a:ahLst/>
            <a:cxnLst/>
            <a:rect l="l" t="t" r="r" b="b"/>
            <a:pathLst>
              <a:path w="4537" h="2069" extrusionOk="0">
                <a:moveTo>
                  <a:pt x="0" y="1"/>
                </a:moveTo>
                <a:lnTo>
                  <a:pt x="0" y="2069"/>
                </a:lnTo>
                <a:lnTo>
                  <a:pt x="4537" y="2069"/>
                </a:lnTo>
                <a:lnTo>
                  <a:pt x="453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3"/>
          <p:cNvSpPr/>
          <p:nvPr/>
        </p:nvSpPr>
        <p:spPr>
          <a:xfrm>
            <a:off x="1575181" y="5071934"/>
            <a:ext cx="321725" cy="89226"/>
          </a:xfrm>
          <a:custGeom>
            <a:avLst/>
            <a:gdLst/>
            <a:ahLst/>
            <a:cxnLst/>
            <a:rect l="l" t="t" r="r" b="b"/>
            <a:pathLst>
              <a:path w="10709" h="2970" extrusionOk="0">
                <a:moveTo>
                  <a:pt x="1" y="1"/>
                </a:moveTo>
                <a:lnTo>
                  <a:pt x="1" y="2970"/>
                </a:lnTo>
                <a:lnTo>
                  <a:pt x="10708" y="2970"/>
                </a:lnTo>
                <a:lnTo>
                  <a:pt x="10708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3"/>
          <p:cNvSpPr/>
          <p:nvPr/>
        </p:nvSpPr>
        <p:spPr>
          <a:xfrm>
            <a:off x="3900355" y="5107158"/>
            <a:ext cx="120260" cy="55158"/>
          </a:xfrm>
          <a:custGeom>
            <a:avLst/>
            <a:gdLst/>
            <a:ahLst/>
            <a:cxnLst/>
            <a:rect l="l" t="t" r="r" b="b"/>
            <a:pathLst>
              <a:path w="4003" h="1836" extrusionOk="0">
                <a:moveTo>
                  <a:pt x="0" y="1"/>
                </a:moveTo>
                <a:lnTo>
                  <a:pt x="0" y="1836"/>
                </a:lnTo>
                <a:lnTo>
                  <a:pt x="4003" y="1836"/>
                </a:lnTo>
                <a:lnTo>
                  <a:pt x="400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3"/>
          <p:cNvSpPr/>
          <p:nvPr/>
        </p:nvSpPr>
        <p:spPr>
          <a:xfrm>
            <a:off x="2585212" y="234950"/>
            <a:ext cx="297738" cy="32129"/>
          </a:xfrm>
          <a:custGeom>
            <a:avLst/>
            <a:gdLst/>
            <a:ahLst/>
            <a:cxnLst/>
            <a:rect l="l" t="t" r="r" b="b"/>
            <a:pathLst>
              <a:path w="10008" h="1235" extrusionOk="0">
                <a:moveTo>
                  <a:pt x="0" y="0"/>
                </a:moveTo>
                <a:lnTo>
                  <a:pt x="0" y="1234"/>
                </a:lnTo>
                <a:lnTo>
                  <a:pt x="10007" y="1234"/>
                </a:lnTo>
                <a:lnTo>
                  <a:pt x="10007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3"/>
          <p:cNvSpPr/>
          <p:nvPr/>
        </p:nvSpPr>
        <p:spPr>
          <a:xfrm>
            <a:off x="-563675" y="304354"/>
            <a:ext cx="1685100" cy="23647"/>
          </a:xfrm>
          <a:custGeom>
            <a:avLst/>
            <a:gdLst/>
            <a:ahLst/>
            <a:cxnLst/>
            <a:rect l="l" t="t" r="r" b="b"/>
            <a:pathLst>
              <a:path w="56642" h="4037" extrusionOk="0">
                <a:moveTo>
                  <a:pt x="1" y="0"/>
                </a:moveTo>
                <a:lnTo>
                  <a:pt x="1" y="4036"/>
                </a:lnTo>
                <a:lnTo>
                  <a:pt x="56641" y="4036"/>
                </a:lnTo>
                <a:lnTo>
                  <a:pt x="56641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3"/>
          <p:cNvSpPr/>
          <p:nvPr/>
        </p:nvSpPr>
        <p:spPr>
          <a:xfrm>
            <a:off x="2327690" y="5071491"/>
            <a:ext cx="298720" cy="32129"/>
          </a:xfrm>
          <a:custGeom>
            <a:avLst/>
            <a:gdLst/>
            <a:ahLst/>
            <a:cxnLst/>
            <a:rect l="l" t="t" r="r" b="b"/>
            <a:pathLst>
              <a:path w="10041" h="1235" extrusionOk="0">
                <a:moveTo>
                  <a:pt x="0" y="0"/>
                </a:moveTo>
                <a:lnTo>
                  <a:pt x="0" y="1235"/>
                </a:lnTo>
                <a:lnTo>
                  <a:pt x="10041" y="1235"/>
                </a:lnTo>
                <a:lnTo>
                  <a:pt x="10041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3"/>
          <p:cNvSpPr/>
          <p:nvPr/>
        </p:nvSpPr>
        <p:spPr>
          <a:xfrm>
            <a:off x="1837599" y="4737209"/>
            <a:ext cx="297738" cy="32987"/>
          </a:xfrm>
          <a:custGeom>
            <a:avLst/>
            <a:gdLst/>
            <a:ahLst/>
            <a:cxnLst/>
            <a:rect l="l" t="t" r="r" b="b"/>
            <a:pathLst>
              <a:path w="10008" h="1268" extrusionOk="0">
                <a:moveTo>
                  <a:pt x="0" y="0"/>
                </a:moveTo>
                <a:lnTo>
                  <a:pt x="0" y="1268"/>
                </a:lnTo>
                <a:lnTo>
                  <a:pt x="10007" y="1268"/>
                </a:lnTo>
                <a:lnTo>
                  <a:pt x="10007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3"/>
          <p:cNvSpPr/>
          <p:nvPr/>
        </p:nvSpPr>
        <p:spPr>
          <a:xfrm>
            <a:off x="-330241" y="760208"/>
            <a:ext cx="489269" cy="53825"/>
          </a:xfrm>
          <a:custGeom>
            <a:avLst/>
            <a:gdLst/>
            <a:ahLst/>
            <a:cxnLst/>
            <a:rect l="l" t="t" r="r" b="b"/>
            <a:pathLst>
              <a:path w="16446" h="2069" extrusionOk="0">
                <a:moveTo>
                  <a:pt x="0" y="0"/>
                </a:moveTo>
                <a:lnTo>
                  <a:pt x="0" y="2068"/>
                </a:lnTo>
                <a:lnTo>
                  <a:pt x="16445" y="2068"/>
                </a:lnTo>
                <a:lnTo>
                  <a:pt x="16445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3"/>
          <p:cNvSpPr/>
          <p:nvPr/>
        </p:nvSpPr>
        <p:spPr>
          <a:xfrm>
            <a:off x="5624892" y="234954"/>
            <a:ext cx="298750" cy="32129"/>
          </a:xfrm>
          <a:custGeom>
            <a:avLst/>
            <a:gdLst/>
            <a:ahLst/>
            <a:cxnLst/>
            <a:rect l="l" t="t" r="r" b="b"/>
            <a:pathLst>
              <a:path w="10042" h="1235" extrusionOk="0">
                <a:moveTo>
                  <a:pt x="1" y="0"/>
                </a:moveTo>
                <a:lnTo>
                  <a:pt x="1" y="1234"/>
                </a:lnTo>
                <a:lnTo>
                  <a:pt x="10041" y="1234"/>
                </a:lnTo>
                <a:lnTo>
                  <a:pt x="10041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3"/>
          <p:cNvSpPr/>
          <p:nvPr/>
        </p:nvSpPr>
        <p:spPr>
          <a:xfrm>
            <a:off x="8451300" y="398627"/>
            <a:ext cx="1360557" cy="39075"/>
          </a:xfrm>
          <a:custGeom>
            <a:avLst/>
            <a:gdLst/>
            <a:ahLst/>
            <a:cxnLst/>
            <a:rect l="l" t="t" r="r" b="b"/>
            <a:pathLst>
              <a:path w="45733" h="3537" extrusionOk="0">
                <a:moveTo>
                  <a:pt x="0" y="1"/>
                </a:moveTo>
                <a:lnTo>
                  <a:pt x="0" y="3537"/>
                </a:lnTo>
                <a:lnTo>
                  <a:pt x="45733" y="3537"/>
                </a:lnTo>
                <a:lnTo>
                  <a:pt x="45733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3"/>
          <p:cNvSpPr/>
          <p:nvPr/>
        </p:nvSpPr>
        <p:spPr>
          <a:xfrm>
            <a:off x="6109525" y="-74646"/>
            <a:ext cx="531172" cy="130000"/>
          </a:xfrm>
          <a:custGeom>
            <a:avLst/>
            <a:gdLst/>
            <a:ahLst/>
            <a:cxnLst/>
            <a:rect l="l" t="t" r="r" b="b"/>
            <a:pathLst>
              <a:path w="10042" h="1269" extrusionOk="0">
                <a:moveTo>
                  <a:pt x="1" y="1"/>
                </a:moveTo>
                <a:lnTo>
                  <a:pt x="1" y="1268"/>
                </a:lnTo>
                <a:lnTo>
                  <a:pt x="10041" y="1268"/>
                </a:lnTo>
                <a:lnTo>
                  <a:pt x="10041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3"/>
          <p:cNvSpPr/>
          <p:nvPr/>
        </p:nvSpPr>
        <p:spPr>
          <a:xfrm>
            <a:off x="6935826" y="5040757"/>
            <a:ext cx="298749" cy="32129"/>
          </a:xfrm>
          <a:custGeom>
            <a:avLst/>
            <a:gdLst/>
            <a:ahLst/>
            <a:cxnLst/>
            <a:rect l="l" t="t" r="r" b="b"/>
            <a:pathLst>
              <a:path w="10042" h="1235" extrusionOk="0">
                <a:moveTo>
                  <a:pt x="1" y="0"/>
                </a:moveTo>
                <a:lnTo>
                  <a:pt x="1" y="1234"/>
                </a:lnTo>
                <a:lnTo>
                  <a:pt x="10041" y="1234"/>
                </a:lnTo>
                <a:lnTo>
                  <a:pt x="10041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3"/>
          <p:cNvSpPr/>
          <p:nvPr/>
        </p:nvSpPr>
        <p:spPr>
          <a:xfrm>
            <a:off x="5624892" y="4737205"/>
            <a:ext cx="298750" cy="32987"/>
          </a:xfrm>
          <a:custGeom>
            <a:avLst/>
            <a:gdLst/>
            <a:ahLst/>
            <a:cxnLst/>
            <a:rect l="l" t="t" r="r" b="b"/>
            <a:pathLst>
              <a:path w="10042" h="1268" extrusionOk="0">
                <a:moveTo>
                  <a:pt x="1" y="0"/>
                </a:moveTo>
                <a:lnTo>
                  <a:pt x="1" y="1268"/>
                </a:lnTo>
                <a:lnTo>
                  <a:pt x="10041" y="1268"/>
                </a:lnTo>
                <a:lnTo>
                  <a:pt x="1004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3"/>
          <p:cNvSpPr/>
          <p:nvPr/>
        </p:nvSpPr>
        <p:spPr>
          <a:xfrm rot="10800000" flipH="1">
            <a:off x="4434377" y="4834235"/>
            <a:ext cx="550365" cy="46625"/>
          </a:xfrm>
          <a:custGeom>
            <a:avLst/>
            <a:gdLst/>
            <a:ahLst/>
            <a:cxnLst/>
            <a:rect l="l" t="t" r="r" b="b"/>
            <a:pathLst>
              <a:path w="16446" h="2069" extrusionOk="0">
                <a:moveTo>
                  <a:pt x="1" y="1"/>
                </a:moveTo>
                <a:lnTo>
                  <a:pt x="1" y="2069"/>
                </a:lnTo>
                <a:lnTo>
                  <a:pt x="16446" y="2069"/>
                </a:lnTo>
                <a:lnTo>
                  <a:pt x="16446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3"/>
          <p:cNvSpPr/>
          <p:nvPr/>
        </p:nvSpPr>
        <p:spPr>
          <a:xfrm>
            <a:off x="5972900" y="4921350"/>
            <a:ext cx="614308" cy="43127"/>
          </a:xfrm>
          <a:custGeom>
            <a:avLst/>
            <a:gdLst/>
            <a:ahLst/>
            <a:cxnLst/>
            <a:rect l="l" t="t" r="r" b="b"/>
            <a:pathLst>
              <a:path w="20649" h="2569" extrusionOk="0">
                <a:moveTo>
                  <a:pt x="0" y="0"/>
                </a:moveTo>
                <a:lnTo>
                  <a:pt x="0" y="2569"/>
                </a:lnTo>
                <a:lnTo>
                  <a:pt x="20648" y="2569"/>
                </a:lnTo>
                <a:lnTo>
                  <a:pt x="2064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3"/>
          <p:cNvSpPr/>
          <p:nvPr/>
        </p:nvSpPr>
        <p:spPr>
          <a:xfrm>
            <a:off x="422812" y="4913450"/>
            <a:ext cx="390148" cy="79222"/>
          </a:xfrm>
          <a:custGeom>
            <a:avLst/>
            <a:gdLst/>
            <a:ahLst/>
            <a:cxnLst/>
            <a:rect l="l" t="t" r="r" b="b"/>
            <a:pathLst>
              <a:path w="16246" h="2603" extrusionOk="0">
                <a:moveTo>
                  <a:pt x="1" y="1"/>
                </a:moveTo>
                <a:lnTo>
                  <a:pt x="1" y="2603"/>
                </a:lnTo>
                <a:lnTo>
                  <a:pt x="16246" y="2603"/>
                </a:lnTo>
                <a:lnTo>
                  <a:pt x="16246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3"/>
          <p:cNvSpPr/>
          <p:nvPr/>
        </p:nvSpPr>
        <p:spPr>
          <a:xfrm>
            <a:off x="8794375" y="607228"/>
            <a:ext cx="141169" cy="39630"/>
          </a:xfrm>
          <a:custGeom>
            <a:avLst/>
            <a:gdLst/>
            <a:ahLst/>
            <a:cxnLst/>
            <a:rect l="l" t="t" r="r" b="b"/>
            <a:pathLst>
              <a:path w="4638" h="1302" extrusionOk="0">
                <a:moveTo>
                  <a:pt x="1" y="1"/>
                </a:moveTo>
                <a:lnTo>
                  <a:pt x="1" y="1301"/>
                </a:lnTo>
                <a:lnTo>
                  <a:pt x="4637" y="1301"/>
                </a:lnTo>
                <a:lnTo>
                  <a:pt x="463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3"/>
          <p:cNvSpPr/>
          <p:nvPr/>
        </p:nvSpPr>
        <p:spPr>
          <a:xfrm rot="10800000" flipH="1">
            <a:off x="7701650" y="4982160"/>
            <a:ext cx="690444" cy="51550"/>
          </a:xfrm>
          <a:custGeom>
            <a:avLst/>
            <a:gdLst/>
            <a:ahLst/>
            <a:cxnLst/>
            <a:rect l="l" t="t" r="r" b="b"/>
            <a:pathLst>
              <a:path w="22684" h="701" extrusionOk="0">
                <a:moveTo>
                  <a:pt x="0" y="0"/>
                </a:moveTo>
                <a:lnTo>
                  <a:pt x="0" y="701"/>
                </a:lnTo>
                <a:lnTo>
                  <a:pt x="22683" y="701"/>
                </a:lnTo>
                <a:lnTo>
                  <a:pt x="2268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3"/>
          <p:cNvSpPr/>
          <p:nvPr/>
        </p:nvSpPr>
        <p:spPr>
          <a:xfrm>
            <a:off x="2759188" y="4837713"/>
            <a:ext cx="244574" cy="39650"/>
          </a:xfrm>
          <a:custGeom>
            <a:avLst/>
            <a:gdLst/>
            <a:ahLst/>
            <a:cxnLst/>
            <a:rect l="l" t="t" r="r" b="b"/>
            <a:pathLst>
              <a:path w="2503" h="701" extrusionOk="0">
                <a:moveTo>
                  <a:pt x="1" y="1"/>
                </a:moveTo>
                <a:lnTo>
                  <a:pt x="1" y="701"/>
                </a:lnTo>
                <a:lnTo>
                  <a:pt x="2502" y="701"/>
                </a:lnTo>
                <a:lnTo>
                  <a:pt x="250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3"/>
          <p:cNvSpPr/>
          <p:nvPr/>
        </p:nvSpPr>
        <p:spPr>
          <a:xfrm>
            <a:off x="2828043" y="5071931"/>
            <a:ext cx="141169" cy="90369"/>
          </a:xfrm>
          <a:custGeom>
            <a:avLst/>
            <a:gdLst/>
            <a:ahLst/>
            <a:cxnLst/>
            <a:rect l="l" t="t" r="r" b="b"/>
            <a:pathLst>
              <a:path w="4638" h="2969" extrusionOk="0">
                <a:moveTo>
                  <a:pt x="1" y="0"/>
                </a:moveTo>
                <a:lnTo>
                  <a:pt x="1" y="2969"/>
                </a:lnTo>
                <a:lnTo>
                  <a:pt x="4637" y="2969"/>
                </a:lnTo>
                <a:lnTo>
                  <a:pt x="463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3"/>
          <p:cNvSpPr/>
          <p:nvPr/>
        </p:nvSpPr>
        <p:spPr>
          <a:xfrm>
            <a:off x="2437825" y="4953005"/>
            <a:ext cx="281250" cy="39648"/>
          </a:xfrm>
          <a:custGeom>
            <a:avLst/>
            <a:gdLst/>
            <a:ahLst/>
            <a:cxnLst/>
            <a:rect l="l" t="t" r="r" b="b"/>
            <a:pathLst>
              <a:path w="9241" h="2602" extrusionOk="0">
                <a:moveTo>
                  <a:pt x="1" y="0"/>
                </a:moveTo>
                <a:lnTo>
                  <a:pt x="1" y="2602"/>
                </a:lnTo>
                <a:lnTo>
                  <a:pt x="9241" y="2602"/>
                </a:lnTo>
                <a:lnTo>
                  <a:pt x="924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3"/>
          <p:cNvSpPr/>
          <p:nvPr/>
        </p:nvSpPr>
        <p:spPr>
          <a:xfrm>
            <a:off x="3200025" y="4857925"/>
            <a:ext cx="123911" cy="35581"/>
          </a:xfrm>
          <a:custGeom>
            <a:avLst/>
            <a:gdLst/>
            <a:ahLst/>
            <a:cxnLst/>
            <a:rect l="l" t="t" r="r" b="b"/>
            <a:pathLst>
              <a:path w="4071" h="1169" extrusionOk="0">
                <a:moveTo>
                  <a:pt x="1" y="1"/>
                </a:moveTo>
                <a:lnTo>
                  <a:pt x="1" y="1168"/>
                </a:lnTo>
                <a:lnTo>
                  <a:pt x="4070" y="1168"/>
                </a:lnTo>
                <a:lnTo>
                  <a:pt x="407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3"/>
          <p:cNvSpPr/>
          <p:nvPr/>
        </p:nvSpPr>
        <p:spPr>
          <a:xfrm rot="10800000" flipH="1">
            <a:off x="6513536" y="236051"/>
            <a:ext cx="277625" cy="34076"/>
          </a:xfrm>
          <a:custGeom>
            <a:avLst/>
            <a:gdLst/>
            <a:ahLst/>
            <a:cxnLst/>
            <a:rect l="l" t="t" r="r" b="b"/>
            <a:pathLst>
              <a:path w="2436" h="1169" extrusionOk="0">
                <a:moveTo>
                  <a:pt x="1" y="1"/>
                </a:moveTo>
                <a:lnTo>
                  <a:pt x="1" y="1168"/>
                </a:lnTo>
                <a:lnTo>
                  <a:pt x="2436" y="1168"/>
                </a:lnTo>
                <a:lnTo>
                  <a:pt x="2436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3"/>
          <p:cNvSpPr/>
          <p:nvPr/>
        </p:nvSpPr>
        <p:spPr>
          <a:xfrm>
            <a:off x="5898748" y="113373"/>
            <a:ext cx="74146" cy="35581"/>
          </a:xfrm>
          <a:custGeom>
            <a:avLst/>
            <a:gdLst/>
            <a:ahLst/>
            <a:cxnLst/>
            <a:rect l="l" t="t" r="r" b="b"/>
            <a:pathLst>
              <a:path w="2436" h="1169" extrusionOk="0">
                <a:moveTo>
                  <a:pt x="0" y="1"/>
                </a:moveTo>
                <a:lnTo>
                  <a:pt x="0" y="1168"/>
                </a:lnTo>
                <a:lnTo>
                  <a:pt x="2435" y="1168"/>
                </a:lnTo>
                <a:lnTo>
                  <a:pt x="2435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3"/>
          <p:cNvSpPr/>
          <p:nvPr/>
        </p:nvSpPr>
        <p:spPr>
          <a:xfrm>
            <a:off x="7701655" y="285306"/>
            <a:ext cx="274148" cy="60027"/>
          </a:xfrm>
          <a:custGeom>
            <a:avLst/>
            <a:gdLst/>
            <a:ahLst/>
            <a:cxnLst/>
            <a:rect l="l" t="t" r="r" b="b"/>
            <a:pathLst>
              <a:path w="4537" h="2136" extrusionOk="0">
                <a:moveTo>
                  <a:pt x="0" y="1"/>
                </a:moveTo>
                <a:lnTo>
                  <a:pt x="0" y="2136"/>
                </a:lnTo>
                <a:lnTo>
                  <a:pt x="4537" y="2136"/>
                </a:lnTo>
                <a:lnTo>
                  <a:pt x="4537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3"/>
          <p:cNvSpPr/>
          <p:nvPr/>
        </p:nvSpPr>
        <p:spPr>
          <a:xfrm>
            <a:off x="6109515" y="289802"/>
            <a:ext cx="120837" cy="56888"/>
          </a:xfrm>
          <a:custGeom>
            <a:avLst/>
            <a:gdLst/>
            <a:ahLst/>
            <a:cxnLst/>
            <a:rect l="l" t="t" r="r" b="b"/>
            <a:pathLst>
              <a:path w="3970" h="1869" extrusionOk="0">
                <a:moveTo>
                  <a:pt x="0" y="0"/>
                </a:moveTo>
                <a:lnTo>
                  <a:pt x="0" y="1868"/>
                </a:lnTo>
                <a:lnTo>
                  <a:pt x="3970" y="1868"/>
                </a:lnTo>
                <a:lnTo>
                  <a:pt x="397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3"/>
          <p:cNvSpPr/>
          <p:nvPr/>
        </p:nvSpPr>
        <p:spPr>
          <a:xfrm>
            <a:off x="244325" y="597024"/>
            <a:ext cx="137102" cy="60027"/>
          </a:xfrm>
          <a:custGeom>
            <a:avLst/>
            <a:gdLst/>
            <a:ahLst/>
            <a:cxnLst/>
            <a:rect l="l" t="t" r="r" b="b"/>
            <a:pathLst>
              <a:path w="4504" h="2903" extrusionOk="0">
                <a:moveTo>
                  <a:pt x="0" y="0"/>
                </a:moveTo>
                <a:lnTo>
                  <a:pt x="0" y="2902"/>
                </a:lnTo>
                <a:lnTo>
                  <a:pt x="4503" y="2902"/>
                </a:lnTo>
                <a:lnTo>
                  <a:pt x="450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3"/>
          <p:cNvSpPr/>
          <p:nvPr/>
        </p:nvSpPr>
        <p:spPr>
          <a:xfrm>
            <a:off x="131209" y="86894"/>
            <a:ext cx="274151" cy="77190"/>
          </a:xfrm>
          <a:custGeom>
            <a:avLst/>
            <a:gdLst/>
            <a:ahLst/>
            <a:cxnLst/>
            <a:rect l="l" t="t" r="r" b="b"/>
            <a:pathLst>
              <a:path w="9007" h="2536" extrusionOk="0">
                <a:moveTo>
                  <a:pt x="0" y="0"/>
                </a:moveTo>
                <a:lnTo>
                  <a:pt x="0" y="2535"/>
                </a:lnTo>
                <a:lnTo>
                  <a:pt x="9006" y="2535"/>
                </a:lnTo>
                <a:lnTo>
                  <a:pt x="900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3"/>
          <p:cNvSpPr/>
          <p:nvPr/>
        </p:nvSpPr>
        <p:spPr>
          <a:xfrm>
            <a:off x="6991125" y="4884938"/>
            <a:ext cx="218325" cy="48026"/>
          </a:xfrm>
          <a:custGeom>
            <a:avLst/>
            <a:gdLst/>
            <a:ahLst/>
            <a:cxnLst/>
            <a:rect l="l" t="t" r="r" b="b"/>
            <a:pathLst>
              <a:path w="4370" h="702" extrusionOk="0">
                <a:moveTo>
                  <a:pt x="0" y="1"/>
                </a:moveTo>
                <a:lnTo>
                  <a:pt x="0" y="701"/>
                </a:lnTo>
                <a:lnTo>
                  <a:pt x="4370" y="701"/>
                </a:lnTo>
                <a:lnTo>
                  <a:pt x="437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3"/>
          <p:cNvSpPr/>
          <p:nvPr/>
        </p:nvSpPr>
        <p:spPr>
          <a:xfrm>
            <a:off x="7899685" y="19795"/>
            <a:ext cx="247761" cy="39630"/>
          </a:xfrm>
          <a:custGeom>
            <a:avLst/>
            <a:gdLst/>
            <a:ahLst/>
            <a:cxnLst/>
            <a:rect l="l" t="t" r="r" b="b"/>
            <a:pathLst>
              <a:path w="8140" h="1302" extrusionOk="0">
                <a:moveTo>
                  <a:pt x="0" y="1"/>
                </a:moveTo>
                <a:lnTo>
                  <a:pt x="0" y="1302"/>
                </a:lnTo>
                <a:lnTo>
                  <a:pt x="8139" y="1302"/>
                </a:lnTo>
                <a:lnTo>
                  <a:pt x="813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3"/>
          <p:cNvSpPr/>
          <p:nvPr/>
        </p:nvSpPr>
        <p:spPr>
          <a:xfrm>
            <a:off x="8738638" y="50687"/>
            <a:ext cx="584857" cy="56888"/>
          </a:xfrm>
          <a:custGeom>
            <a:avLst/>
            <a:gdLst/>
            <a:ahLst/>
            <a:cxnLst/>
            <a:rect l="l" t="t" r="r" b="b"/>
            <a:pathLst>
              <a:path w="19215" h="1869" extrusionOk="0">
                <a:moveTo>
                  <a:pt x="1" y="1"/>
                </a:moveTo>
                <a:lnTo>
                  <a:pt x="1" y="1869"/>
                </a:lnTo>
                <a:lnTo>
                  <a:pt x="19215" y="1869"/>
                </a:lnTo>
                <a:lnTo>
                  <a:pt x="1921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3"/>
          <p:cNvSpPr/>
          <p:nvPr/>
        </p:nvSpPr>
        <p:spPr>
          <a:xfrm>
            <a:off x="8872114" y="5002349"/>
            <a:ext cx="218298" cy="34547"/>
          </a:xfrm>
          <a:custGeom>
            <a:avLst/>
            <a:gdLst/>
            <a:ahLst/>
            <a:cxnLst/>
            <a:rect l="l" t="t" r="r" b="b"/>
            <a:pathLst>
              <a:path w="7172" h="1135" extrusionOk="0">
                <a:moveTo>
                  <a:pt x="0" y="0"/>
                </a:moveTo>
                <a:lnTo>
                  <a:pt x="0" y="1135"/>
                </a:lnTo>
                <a:lnTo>
                  <a:pt x="7172" y="1135"/>
                </a:lnTo>
                <a:lnTo>
                  <a:pt x="717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3"/>
          <p:cNvSpPr/>
          <p:nvPr/>
        </p:nvSpPr>
        <p:spPr>
          <a:xfrm>
            <a:off x="1990268" y="235832"/>
            <a:ext cx="218328" cy="34547"/>
          </a:xfrm>
          <a:custGeom>
            <a:avLst/>
            <a:gdLst/>
            <a:ahLst/>
            <a:cxnLst/>
            <a:rect l="l" t="t" r="r" b="b"/>
            <a:pathLst>
              <a:path w="7173" h="1135" extrusionOk="0">
                <a:moveTo>
                  <a:pt x="1" y="1"/>
                </a:moveTo>
                <a:lnTo>
                  <a:pt x="1" y="1135"/>
                </a:lnTo>
                <a:lnTo>
                  <a:pt x="7173" y="1135"/>
                </a:lnTo>
                <a:lnTo>
                  <a:pt x="717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3"/>
          <p:cNvSpPr/>
          <p:nvPr/>
        </p:nvSpPr>
        <p:spPr>
          <a:xfrm>
            <a:off x="9022225" y="219079"/>
            <a:ext cx="753389" cy="68058"/>
          </a:xfrm>
          <a:custGeom>
            <a:avLst/>
            <a:gdLst/>
            <a:ahLst/>
            <a:cxnLst/>
            <a:rect l="l" t="t" r="r" b="b"/>
            <a:pathLst>
              <a:path w="24752" h="2236" extrusionOk="0">
                <a:moveTo>
                  <a:pt x="0" y="0"/>
                </a:moveTo>
                <a:lnTo>
                  <a:pt x="0" y="2235"/>
                </a:lnTo>
                <a:lnTo>
                  <a:pt x="24751" y="2235"/>
                </a:lnTo>
                <a:lnTo>
                  <a:pt x="2475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3"/>
          <p:cNvSpPr/>
          <p:nvPr/>
        </p:nvSpPr>
        <p:spPr>
          <a:xfrm>
            <a:off x="1145123" y="179543"/>
            <a:ext cx="690444" cy="21367"/>
          </a:xfrm>
          <a:custGeom>
            <a:avLst/>
            <a:gdLst/>
            <a:ahLst/>
            <a:cxnLst/>
            <a:rect l="l" t="t" r="r" b="b"/>
            <a:pathLst>
              <a:path w="22684" h="702" extrusionOk="0">
                <a:moveTo>
                  <a:pt x="0" y="1"/>
                </a:moveTo>
                <a:lnTo>
                  <a:pt x="0" y="701"/>
                </a:lnTo>
                <a:lnTo>
                  <a:pt x="22683" y="701"/>
                </a:lnTo>
                <a:lnTo>
                  <a:pt x="2268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3"/>
          <p:cNvSpPr/>
          <p:nvPr/>
        </p:nvSpPr>
        <p:spPr>
          <a:xfrm>
            <a:off x="1335986" y="333284"/>
            <a:ext cx="204353" cy="42550"/>
          </a:xfrm>
          <a:custGeom>
            <a:avLst/>
            <a:gdLst/>
            <a:ahLst/>
            <a:cxnLst/>
            <a:rect l="l" t="t" r="r" b="b"/>
            <a:pathLst>
              <a:path w="2469" h="702" extrusionOk="0">
                <a:moveTo>
                  <a:pt x="0" y="1"/>
                </a:moveTo>
                <a:lnTo>
                  <a:pt x="0" y="701"/>
                </a:lnTo>
                <a:lnTo>
                  <a:pt x="2469" y="701"/>
                </a:lnTo>
                <a:lnTo>
                  <a:pt x="246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3"/>
          <p:cNvSpPr/>
          <p:nvPr/>
        </p:nvSpPr>
        <p:spPr>
          <a:xfrm>
            <a:off x="3149533" y="93196"/>
            <a:ext cx="123881" cy="35551"/>
          </a:xfrm>
          <a:custGeom>
            <a:avLst/>
            <a:gdLst/>
            <a:ahLst/>
            <a:cxnLst/>
            <a:rect l="l" t="t" r="r" b="b"/>
            <a:pathLst>
              <a:path w="4070" h="1168" extrusionOk="0">
                <a:moveTo>
                  <a:pt x="0" y="0"/>
                </a:moveTo>
                <a:lnTo>
                  <a:pt x="0" y="1168"/>
                </a:lnTo>
                <a:lnTo>
                  <a:pt x="4070" y="1168"/>
                </a:lnTo>
                <a:lnTo>
                  <a:pt x="407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3"/>
          <p:cNvSpPr/>
          <p:nvPr/>
        </p:nvSpPr>
        <p:spPr>
          <a:xfrm>
            <a:off x="732908" y="218138"/>
            <a:ext cx="123881" cy="34547"/>
          </a:xfrm>
          <a:custGeom>
            <a:avLst/>
            <a:gdLst/>
            <a:ahLst/>
            <a:cxnLst/>
            <a:rect l="l" t="t" r="r" b="b"/>
            <a:pathLst>
              <a:path w="4070" h="1135" extrusionOk="0">
                <a:moveTo>
                  <a:pt x="0" y="0"/>
                </a:moveTo>
                <a:lnTo>
                  <a:pt x="0" y="1134"/>
                </a:lnTo>
                <a:lnTo>
                  <a:pt x="4070" y="1134"/>
                </a:lnTo>
                <a:lnTo>
                  <a:pt x="407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3"/>
          <p:cNvSpPr/>
          <p:nvPr/>
        </p:nvSpPr>
        <p:spPr>
          <a:xfrm>
            <a:off x="1297525" y="4797976"/>
            <a:ext cx="281270" cy="42550"/>
          </a:xfrm>
          <a:custGeom>
            <a:avLst/>
            <a:gdLst/>
            <a:ahLst/>
            <a:cxnLst/>
            <a:rect l="l" t="t" r="r" b="b"/>
            <a:pathLst>
              <a:path w="4604" h="2936" extrusionOk="0">
                <a:moveTo>
                  <a:pt x="0" y="0"/>
                </a:moveTo>
                <a:lnTo>
                  <a:pt x="0" y="2935"/>
                </a:lnTo>
                <a:lnTo>
                  <a:pt x="4604" y="2935"/>
                </a:lnTo>
                <a:lnTo>
                  <a:pt x="460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3"/>
          <p:cNvSpPr/>
          <p:nvPr/>
        </p:nvSpPr>
        <p:spPr>
          <a:xfrm>
            <a:off x="1072094" y="4631359"/>
            <a:ext cx="124916" cy="34547"/>
          </a:xfrm>
          <a:custGeom>
            <a:avLst/>
            <a:gdLst/>
            <a:ahLst/>
            <a:cxnLst/>
            <a:rect l="l" t="t" r="r" b="b"/>
            <a:pathLst>
              <a:path w="4104" h="1135" extrusionOk="0">
                <a:moveTo>
                  <a:pt x="1" y="1"/>
                </a:moveTo>
                <a:lnTo>
                  <a:pt x="1" y="1135"/>
                </a:lnTo>
                <a:lnTo>
                  <a:pt x="4104" y="1135"/>
                </a:lnTo>
                <a:lnTo>
                  <a:pt x="410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3"/>
          <p:cNvSpPr/>
          <p:nvPr/>
        </p:nvSpPr>
        <p:spPr>
          <a:xfrm>
            <a:off x="432387" y="5096643"/>
            <a:ext cx="151628" cy="42566"/>
          </a:xfrm>
          <a:custGeom>
            <a:avLst/>
            <a:gdLst/>
            <a:ahLst/>
            <a:cxnLst/>
            <a:rect l="l" t="t" r="r" b="b"/>
            <a:pathLst>
              <a:path w="4638" h="1302" extrusionOk="0">
                <a:moveTo>
                  <a:pt x="1" y="1"/>
                </a:moveTo>
                <a:lnTo>
                  <a:pt x="1" y="1302"/>
                </a:lnTo>
                <a:lnTo>
                  <a:pt x="4637" y="1302"/>
                </a:lnTo>
                <a:lnTo>
                  <a:pt x="4637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3"/>
          <p:cNvSpPr/>
          <p:nvPr/>
        </p:nvSpPr>
        <p:spPr>
          <a:xfrm>
            <a:off x="4596963" y="5015738"/>
            <a:ext cx="225200" cy="35875"/>
          </a:xfrm>
          <a:custGeom>
            <a:avLst/>
            <a:gdLst/>
            <a:ahLst/>
            <a:cxnLst/>
            <a:rect l="l" t="t" r="r" b="b"/>
            <a:pathLst>
              <a:path w="9008" h="1435" extrusionOk="0">
                <a:moveTo>
                  <a:pt x="1" y="0"/>
                </a:moveTo>
                <a:lnTo>
                  <a:pt x="1" y="1435"/>
                </a:lnTo>
                <a:lnTo>
                  <a:pt x="9007" y="1435"/>
                </a:lnTo>
                <a:lnTo>
                  <a:pt x="900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3"/>
          <p:cNvSpPr/>
          <p:nvPr/>
        </p:nvSpPr>
        <p:spPr>
          <a:xfrm>
            <a:off x="7502638" y="5066325"/>
            <a:ext cx="110100" cy="32549"/>
          </a:xfrm>
          <a:custGeom>
            <a:avLst/>
            <a:gdLst/>
            <a:ahLst/>
            <a:cxnLst/>
            <a:rect l="l" t="t" r="r" b="b"/>
            <a:pathLst>
              <a:path w="4404" h="701" extrusionOk="0">
                <a:moveTo>
                  <a:pt x="0" y="0"/>
                </a:moveTo>
                <a:lnTo>
                  <a:pt x="0" y="701"/>
                </a:lnTo>
                <a:lnTo>
                  <a:pt x="4403" y="701"/>
                </a:lnTo>
                <a:lnTo>
                  <a:pt x="440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3"/>
          <p:cNvSpPr/>
          <p:nvPr/>
        </p:nvSpPr>
        <p:spPr>
          <a:xfrm>
            <a:off x="5221663" y="4921338"/>
            <a:ext cx="390151" cy="35099"/>
          </a:xfrm>
          <a:custGeom>
            <a:avLst/>
            <a:gdLst/>
            <a:ahLst/>
            <a:cxnLst/>
            <a:rect l="l" t="t" r="r" b="b"/>
            <a:pathLst>
              <a:path w="3204" h="835" extrusionOk="0">
                <a:moveTo>
                  <a:pt x="1" y="0"/>
                </a:moveTo>
                <a:lnTo>
                  <a:pt x="1" y="834"/>
                </a:lnTo>
                <a:lnTo>
                  <a:pt x="3203" y="834"/>
                </a:lnTo>
                <a:lnTo>
                  <a:pt x="320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3"/>
          <p:cNvSpPr/>
          <p:nvPr/>
        </p:nvSpPr>
        <p:spPr>
          <a:xfrm>
            <a:off x="8433100" y="4632574"/>
            <a:ext cx="863721" cy="32126"/>
          </a:xfrm>
          <a:custGeom>
            <a:avLst/>
            <a:gdLst/>
            <a:ahLst/>
            <a:cxnLst/>
            <a:rect l="l" t="t" r="r" b="b"/>
            <a:pathLst>
              <a:path w="24752" h="2270" extrusionOk="0">
                <a:moveTo>
                  <a:pt x="1" y="1"/>
                </a:moveTo>
                <a:lnTo>
                  <a:pt x="1" y="2269"/>
                </a:lnTo>
                <a:lnTo>
                  <a:pt x="24752" y="2269"/>
                </a:lnTo>
                <a:lnTo>
                  <a:pt x="24752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3"/>
          <p:cNvSpPr/>
          <p:nvPr/>
        </p:nvSpPr>
        <p:spPr>
          <a:xfrm>
            <a:off x="230641" y="4957046"/>
            <a:ext cx="81829" cy="22950"/>
          </a:xfrm>
          <a:custGeom>
            <a:avLst/>
            <a:gdLst/>
            <a:ahLst/>
            <a:cxnLst/>
            <a:rect l="l" t="t" r="r" b="b"/>
            <a:pathLst>
              <a:path w="2503" h="702" extrusionOk="0">
                <a:moveTo>
                  <a:pt x="1" y="1"/>
                </a:moveTo>
                <a:lnTo>
                  <a:pt x="1" y="701"/>
                </a:lnTo>
                <a:lnTo>
                  <a:pt x="2502" y="701"/>
                </a:lnTo>
                <a:lnTo>
                  <a:pt x="250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3"/>
          <p:cNvSpPr/>
          <p:nvPr/>
        </p:nvSpPr>
        <p:spPr>
          <a:xfrm>
            <a:off x="-125969" y="4742224"/>
            <a:ext cx="80750" cy="22950"/>
          </a:xfrm>
          <a:custGeom>
            <a:avLst/>
            <a:gdLst/>
            <a:ahLst/>
            <a:cxnLst/>
            <a:rect l="l" t="t" r="r" b="b"/>
            <a:pathLst>
              <a:path w="2470" h="702" extrusionOk="0">
                <a:moveTo>
                  <a:pt x="1" y="1"/>
                </a:moveTo>
                <a:lnTo>
                  <a:pt x="1" y="701"/>
                </a:lnTo>
                <a:lnTo>
                  <a:pt x="2469" y="701"/>
                </a:lnTo>
                <a:lnTo>
                  <a:pt x="246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3"/>
          <p:cNvSpPr/>
          <p:nvPr/>
        </p:nvSpPr>
        <p:spPr>
          <a:xfrm>
            <a:off x="402725" y="394288"/>
            <a:ext cx="151639" cy="71724"/>
          </a:xfrm>
          <a:custGeom>
            <a:avLst/>
            <a:gdLst/>
            <a:ahLst/>
            <a:cxnLst/>
            <a:rect l="l" t="t" r="r" b="b"/>
            <a:pathLst>
              <a:path w="4638" h="2969" extrusionOk="0">
                <a:moveTo>
                  <a:pt x="1" y="0"/>
                </a:moveTo>
                <a:lnTo>
                  <a:pt x="1" y="2969"/>
                </a:lnTo>
                <a:lnTo>
                  <a:pt x="4637" y="2969"/>
                </a:lnTo>
                <a:lnTo>
                  <a:pt x="463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3"/>
          <p:cNvSpPr/>
          <p:nvPr/>
        </p:nvSpPr>
        <p:spPr>
          <a:xfrm>
            <a:off x="-158743" y="4905524"/>
            <a:ext cx="302111" cy="85099"/>
          </a:xfrm>
          <a:custGeom>
            <a:avLst/>
            <a:gdLst/>
            <a:ahLst/>
            <a:cxnLst/>
            <a:rect l="l" t="t" r="r" b="b"/>
            <a:pathLst>
              <a:path w="9241" h="2603" extrusionOk="0">
                <a:moveTo>
                  <a:pt x="0" y="1"/>
                </a:moveTo>
                <a:lnTo>
                  <a:pt x="0" y="2602"/>
                </a:lnTo>
                <a:lnTo>
                  <a:pt x="9240" y="2602"/>
                </a:lnTo>
                <a:lnTo>
                  <a:pt x="92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3"/>
          <p:cNvSpPr/>
          <p:nvPr/>
        </p:nvSpPr>
        <p:spPr>
          <a:xfrm>
            <a:off x="179379" y="5071568"/>
            <a:ext cx="133091" cy="38185"/>
          </a:xfrm>
          <a:custGeom>
            <a:avLst/>
            <a:gdLst/>
            <a:ahLst/>
            <a:cxnLst/>
            <a:rect l="l" t="t" r="r" b="b"/>
            <a:pathLst>
              <a:path w="4071" h="1168" extrusionOk="0">
                <a:moveTo>
                  <a:pt x="1" y="0"/>
                </a:moveTo>
                <a:lnTo>
                  <a:pt x="1" y="1168"/>
                </a:lnTo>
                <a:lnTo>
                  <a:pt x="4070" y="1168"/>
                </a:lnTo>
                <a:lnTo>
                  <a:pt x="407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3"/>
          <p:cNvSpPr/>
          <p:nvPr/>
        </p:nvSpPr>
        <p:spPr>
          <a:xfrm>
            <a:off x="972903" y="5012406"/>
            <a:ext cx="150549" cy="42566"/>
          </a:xfrm>
          <a:custGeom>
            <a:avLst/>
            <a:gdLst/>
            <a:ahLst/>
            <a:cxnLst/>
            <a:rect l="l" t="t" r="r" b="b"/>
            <a:pathLst>
              <a:path w="4605" h="1302" extrusionOk="0">
                <a:moveTo>
                  <a:pt x="1" y="0"/>
                </a:moveTo>
                <a:lnTo>
                  <a:pt x="1" y="1301"/>
                </a:lnTo>
                <a:lnTo>
                  <a:pt x="4604" y="1301"/>
                </a:lnTo>
                <a:lnTo>
                  <a:pt x="460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3"/>
          <p:cNvSpPr/>
          <p:nvPr/>
        </p:nvSpPr>
        <p:spPr>
          <a:xfrm>
            <a:off x="1990275" y="4947273"/>
            <a:ext cx="302111" cy="48027"/>
          </a:xfrm>
          <a:custGeom>
            <a:avLst/>
            <a:gdLst/>
            <a:ahLst/>
            <a:cxnLst/>
            <a:rect l="l" t="t" r="r" b="b"/>
            <a:pathLst>
              <a:path w="9241" h="2570" extrusionOk="0">
                <a:moveTo>
                  <a:pt x="1" y="1"/>
                </a:moveTo>
                <a:lnTo>
                  <a:pt x="1" y="2569"/>
                </a:lnTo>
                <a:lnTo>
                  <a:pt x="9240" y="2569"/>
                </a:lnTo>
                <a:lnTo>
                  <a:pt x="92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3"/>
          <p:cNvSpPr/>
          <p:nvPr/>
        </p:nvSpPr>
        <p:spPr>
          <a:xfrm>
            <a:off x="69492" y="4570698"/>
            <a:ext cx="134170" cy="37139"/>
          </a:xfrm>
          <a:custGeom>
            <a:avLst/>
            <a:gdLst/>
            <a:ahLst/>
            <a:cxnLst/>
            <a:rect l="l" t="t" r="r" b="b"/>
            <a:pathLst>
              <a:path w="4104" h="1136" extrusionOk="0">
                <a:moveTo>
                  <a:pt x="1" y="1"/>
                </a:moveTo>
                <a:lnTo>
                  <a:pt x="1" y="1135"/>
                </a:lnTo>
                <a:lnTo>
                  <a:pt x="4104" y="1135"/>
                </a:lnTo>
                <a:lnTo>
                  <a:pt x="410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3"/>
          <p:cNvSpPr/>
          <p:nvPr/>
        </p:nvSpPr>
        <p:spPr>
          <a:xfrm>
            <a:off x="1391222" y="4942574"/>
            <a:ext cx="406152" cy="27300"/>
          </a:xfrm>
          <a:custGeom>
            <a:avLst/>
            <a:gdLst/>
            <a:ahLst/>
            <a:cxnLst/>
            <a:rect l="l" t="t" r="r" b="b"/>
            <a:pathLst>
              <a:path w="4104" h="1135" extrusionOk="0">
                <a:moveTo>
                  <a:pt x="1" y="0"/>
                </a:moveTo>
                <a:lnTo>
                  <a:pt x="1" y="1134"/>
                </a:lnTo>
                <a:lnTo>
                  <a:pt x="4103" y="1134"/>
                </a:lnTo>
                <a:lnTo>
                  <a:pt x="4103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3"/>
          <p:cNvSpPr/>
          <p:nvPr/>
        </p:nvSpPr>
        <p:spPr>
          <a:xfrm rot="10800000">
            <a:off x="3809369" y="91016"/>
            <a:ext cx="144010" cy="22917"/>
          </a:xfrm>
          <a:custGeom>
            <a:avLst/>
            <a:gdLst/>
            <a:ahLst/>
            <a:cxnLst/>
            <a:rect l="l" t="t" r="r" b="b"/>
            <a:pathLst>
              <a:path w="4405" h="701" extrusionOk="0">
                <a:moveTo>
                  <a:pt x="1" y="0"/>
                </a:moveTo>
                <a:lnTo>
                  <a:pt x="1" y="701"/>
                </a:lnTo>
                <a:lnTo>
                  <a:pt x="4404" y="701"/>
                </a:lnTo>
                <a:lnTo>
                  <a:pt x="440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3"/>
          <p:cNvSpPr/>
          <p:nvPr/>
        </p:nvSpPr>
        <p:spPr>
          <a:xfrm rot="10800000">
            <a:off x="4944047" y="42988"/>
            <a:ext cx="629265" cy="37973"/>
          </a:xfrm>
          <a:custGeom>
            <a:avLst/>
            <a:gdLst/>
            <a:ahLst/>
            <a:cxnLst/>
            <a:rect l="l" t="t" r="r" b="b"/>
            <a:pathLst>
              <a:path w="19248" h="1869" extrusionOk="0">
                <a:moveTo>
                  <a:pt x="0" y="1"/>
                </a:moveTo>
                <a:lnTo>
                  <a:pt x="0" y="1869"/>
                </a:lnTo>
                <a:lnTo>
                  <a:pt x="19247" y="1869"/>
                </a:lnTo>
                <a:lnTo>
                  <a:pt x="19247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3"/>
          <p:cNvSpPr/>
          <p:nvPr/>
        </p:nvSpPr>
        <p:spPr>
          <a:xfrm rot="10800000">
            <a:off x="4172243" y="53805"/>
            <a:ext cx="235582" cy="37106"/>
          </a:xfrm>
          <a:custGeom>
            <a:avLst/>
            <a:gdLst/>
            <a:ahLst/>
            <a:cxnLst/>
            <a:rect l="l" t="t" r="r" b="b"/>
            <a:pathLst>
              <a:path w="7206" h="1135" extrusionOk="0">
                <a:moveTo>
                  <a:pt x="0" y="1"/>
                </a:moveTo>
                <a:lnTo>
                  <a:pt x="0" y="1135"/>
                </a:lnTo>
                <a:lnTo>
                  <a:pt x="7205" y="1135"/>
                </a:lnTo>
                <a:lnTo>
                  <a:pt x="720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3"/>
          <p:cNvSpPr/>
          <p:nvPr/>
        </p:nvSpPr>
        <p:spPr>
          <a:xfrm rot="10800000">
            <a:off x="559601" y="73149"/>
            <a:ext cx="512498" cy="52076"/>
          </a:xfrm>
          <a:custGeom>
            <a:avLst/>
            <a:gdLst/>
            <a:ahLst/>
            <a:cxnLst/>
            <a:rect l="l" t="t" r="r" b="b"/>
            <a:pathLst>
              <a:path w="43432" h="701" extrusionOk="0">
                <a:moveTo>
                  <a:pt x="1" y="0"/>
                </a:moveTo>
                <a:lnTo>
                  <a:pt x="1" y="701"/>
                </a:lnTo>
                <a:lnTo>
                  <a:pt x="43432" y="701"/>
                </a:lnTo>
                <a:lnTo>
                  <a:pt x="4343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3"/>
          <p:cNvSpPr/>
          <p:nvPr/>
        </p:nvSpPr>
        <p:spPr>
          <a:xfrm>
            <a:off x="8185724" y="191505"/>
            <a:ext cx="489057" cy="43125"/>
          </a:xfrm>
          <a:custGeom>
            <a:avLst/>
            <a:gdLst/>
            <a:ahLst/>
            <a:cxnLst/>
            <a:rect l="l" t="t" r="r" b="b"/>
            <a:pathLst>
              <a:path w="9241" h="2603" extrusionOk="0">
                <a:moveTo>
                  <a:pt x="0" y="0"/>
                </a:moveTo>
                <a:lnTo>
                  <a:pt x="0" y="2602"/>
                </a:lnTo>
                <a:lnTo>
                  <a:pt x="9240" y="2602"/>
                </a:lnTo>
                <a:lnTo>
                  <a:pt x="924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3"/>
          <p:cNvSpPr/>
          <p:nvPr/>
        </p:nvSpPr>
        <p:spPr>
          <a:xfrm>
            <a:off x="7198289" y="7050"/>
            <a:ext cx="489053" cy="37126"/>
          </a:xfrm>
          <a:custGeom>
            <a:avLst/>
            <a:gdLst/>
            <a:ahLst/>
            <a:cxnLst/>
            <a:rect l="l" t="t" r="r" b="b"/>
            <a:pathLst>
              <a:path w="4104" h="1135" extrusionOk="0">
                <a:moveTo>
                  <a:pt x="0" y="0"/>
                </a:moveTo>
                <a:lnTo>
                  <a:pt x="0" y="1134"/>
                </a:lnTo>
                <a:lnTo>
                  <a:pt x="4103" y="1134"/>
                </a:lnTo>
                <a:lnTo>
                  <a:pt x="410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3"/>
          <p:cNvSpPr/>
          <p:nvPr/>
        </p:nvSpPr>
        <p:spPr>
          <a:xfrm rot="10800000">
            <a:off x="3586653" y="197126"/>
            <a:ext cx="1948672" cy="30949"/>
          </a:xfrm>
          <a:custGeom>
            <a:avLst/>
            <a:gdLst/>
            <a:ahLst/>
            <a:cxnLst/>
            <a:rect l="l" t="t" r="r" b="b"/>
            <a:pathLst>
              <a:path w="76456" h="701" extrusionOk="0">
                <a:moveTo>
                  <a:pt x="1" y="0"/>
                </a:moveTo>
                <a:lnTo>
                  <a:pt x="1" y="701"/>
                </a:lnTo>
                <a:lnTo>
                  <a:pt x="76456" y="701"/>
                </a:lnTo>
                <a:lnTo>
                  <a:pt x="7645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3"/>
          <p:cNvSpPr/>
          <p:nvPr/>
        </p:nvSpPr>
        <p:spPr>
          <a:xfrm rot="10800000">
            <a:off x="3013033" y="306780"/>
            <a:ext cx="142866" cy="22950"/>
          </a:xfrm>
          <a:custGeom>
            <a:avLst/>
            <a:gdLst/>
            <a:ahLst/>
            <a:cxnLst/>
            <a:rect l="l" t="t" r="r" b="b"/>
            <a:pathLst>
              <a:path w="4370" h="702" extrusionOk="0">
                <a:moveTo>
                  <a:pt x="0" y="1"/>
                </a:moveTo>
                <a:lnTo>
                  <a:pt x="0" y="701"/>
                </a:lnTo>
                <a:lnTo>
                  <a:pt x="4370" y="701"/>
                </a:lnTo>
                <a:lnTo>
                  <a:pt x="437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3"/>
          <p:cNvSpPr/>
          <p:nvPr/>
        </p:nvSpPr>
        <p:spPr>
          <a:xfrm rot="10800000">
            <a:off x="2405042" y="154791"/>
            <a:ext cx="144010" cy="22950"/>
          </a:xfrm>
          <a:custGeom>
            <a:avLst/>
            <a:gdLst/>
            <a:ahLst/>
            <a:cxnLst/>
            <a:rect l="l" t="t" r="r" b="b"/>
            <a:pathLst>
              <a:path w="4405" h="702" extrusionOk="0">
                <a:moveTo>
                  <a:pt x="1" y="1"/>
                </a:moveTo>
                <a:lnTo>
                  <a:pt x="1" y="701"/>
                </a:lnTo>
                <a:lnTo>
                  <a:pt x="4404" y="701"/>
                </a:lnTo>
                <a:lnTo>
                  <a:pt x="440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3"/>
          <p:cNvSpPr/>
          <p:nvPr/>
        </p:nvSpPr>
        <p:spPr>
          <a:xfrm flipH="1">
            <a:off x="1941010" y="37949"/>
            <a:ext cx="1114139" cy="38726"/>
          </a:xfrm>
          <a:custGeom>
            <a:avLst/>
            <a:gdLst/>
            <a:ahLst/>
            <a:cxnLst/>
            <a:rect l="l" t="t" r="r" b="b"/>
            <a:pathLst>
              <a:path w="43432" h="702" extrusionOk="0">
                <a:moveTo>
                  <a:pt x="1" y="1"/>
                </a:moveTo>
                <a:lnTo>
                  <a:pt x="1" y="701"/>
                </a:lnTo>
                <a:lnTo>
                  <a:pt x="43432" y="701"/>
                </a:lnTo>
                <a:lnTo>
                  <a:pt x="43432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3"/>
          <p:cNvSpPr/>
          <p:nvPr/>
        </p:nvSpPr>
        <p:spPr>
          <a:xfrm rot="10800000">
            <a:off x="3442677" y="50504"/>
            <a:ext cx="144010" cy="22950"/>
          </a:xfrm>
          <a:custGeom>
            <a:avLst/>
            <a:gdLst/>
            <a:ahLst/>
            <a:cxnLst/>
            <a:rect l="l" t="t" r="r" b="b"/>
            <a:pathLst>
              <a:path w="4405" h="702" extrusionOk="0">
                <a:moveTo>
                  <a:pt x="1" y="1"/>
                </a:moveTo>
                <a:lnTo>
                  <a:pt x="1" y="701"/>
                </a:lnTo>
                <a:lnTo>
                  <a:pt x="4404" y="701"/>
                </a:lnTo>
                <a:lnTo>
                  <a:pt x="440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3"/>
          <p:cNvSpPr/>
          <p:nvPr/>
        </p:nvSpPr>
        <p:spPr>
          <a:xfrm>
            <a:off x="7285920" y="4980922"/>
            <a:ext cx="142866" cy="22917"/>
          </a:xfrm>
          <a:custGeom>
            <a:avLst/>
            <a:gdLst/>
            <a:ahLst/>
            <a:cxnLst/>
            <a:rect l="l" t="t" r="r" b="b"/>
            <a:pathLst>
              <a:path w="4370" h="701" extrusionOk="0">
                <a:moveTo>
                  <a:pt x="0" y="0"/>
                </a:moveTo>
                <a:lnTo>
                  <a:pt x="0" y="701"/>
                </a:lnTo>
                <a:lnTo>
                  <a:pt x="4370" y="701"/>
                </a:lnTo>
                <a:lnTo>
                  <a:pt x="437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"/>
          <p:cNvSpPr/>
          <p:nvPr/>
        </p:nvSpPr>
        <p:spPr>
          <a:xfrm>
            <a:off x="7790018" y="4816387"/>
            <a:ext cx="266117" cy="42566"/>
          </a:xfrm>
          <a:custGeom>
            <a:avLst/>
            <a:gdLst/>
            <a:ahLst/>
            <a:cxnLst/>
            <a:rect l="l" t="t" r="r" b="b"/>
            <a:pathLst>
              <a:path w="8140" h="1302" extrusionOk="0">
                <a:moveTo>
                  <a:pt x="0" y="1"/>
                </a:moveTo>
                <a:lnTo>
                  <a:pt x="0" y="1301"/>
                </a:lnTo>
                <a:lnTo>
                  <a:pt x="8139" y="1301"/>
                </a:lnTo>
                <a:lnTo>
                  <a:pt x="813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3"/>
          <p:cNvSpPr/>
          <p:nvPr/>
        </p:nvSpPr>
        <p:spPr>
          <a:xfrm>
            <a:off x="8272000" y="4797850"/>
            <a:ext cx="628186" cy="28100"/>
          </a:xfrm>
          <a:custGeom>
            <a:avLst/>
            <a:gdLst/>
            <a:ahLst/>
            <a:cxnLst/>
            <a:rect l="l" t="t" r="r" b="b"/>
            <a:pathLst>
              <a:path w="19215" h="1869" extrusionOk="0">
                <a:moveTo>
                  <a:pt x="1" y="0"/>
                </a:moveTo>
                <a:lnTo>
                  <a:pt x="1" y="1868"/>
                </a:lnTo>
                <a:lnTo>
                  <a:pt x="19215" y="1868"/>
                </a:lnTo>
                <a:lnTo>
                  <a:pt x="1921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3"/>
          <p:cNvSpPr/>
          <p:nvPr/>
        </p:nvSpPr>
        <p:spPr>
          <a:xfrm>
            <a:off x="6745307" y="4709087"/>
            <a:ext cx="234471" cy="37106"/>
          </a:xfrm>
          <a:custGeom>
            <a:avLst/>
            <a:gdLst/>
            <a:ahLst/>
            <a:cxnLst/>
            <a:rect l="l" t="t" r="r" b="b"/>
            <a:pathLst>
              <a:path w="7172" h="1135" extrusionOk="0">
                <a:moveTo>
                  <a:pt x="0" y="0"/>
                </a:moveTo>
                <a:lnTo>
                  <a:pt x="0" y="1134"/>
                </a:lnTo>
                <a:lnTo>
                  <a:pt x="7172" y="1134"/>
                </a:lnTo>
                <a:lnTo>
                  <a:pt x="717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3"/>
          <p:cNvSpPr/>
          <p:nvPr/>
        </p:nvSpPr>
        <p:spPr>
          <a:xfrm>
            <a:off x="6599986" y="5059040"/>
            <a:ext cx="104714" cy="27298"/>
          </a:xfrm>
          <a:custGeom>
            <a:avLst/>
            <a:gdLst/>
            <a:ahLst/>
            <a:cxnLst/>
            <a:rect l="l" t="t" r="r" b="b"/>
            <a:pathLst>
              <a:path w="3203" h="835" extrusionOk="0">
                <a:moveTo>
                  <a:pt x="1" y="1"/>
                </a:moveTo>
                <a:lnTo>
                  <a:pt x="1" y="834"/>
                </a:lnTo>
                <a:lnTo>
                  <a:pt x="3203" y="834"/>
                </a:lnTo>
                <a:lnTo>
                  <a:pt x="320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3"/>
          <p:cNvSpPr/>
          <p:nvPr/>
        </p:nvSpPr>
        <p:spPr>
          <a:xfrm>
            <a:off x="5124775" y="304875"/>
            <a:ext cx="80100" cy="20875"/>
          </a:xfrm>
          <a:custGeom>
            <a:avLst/>
            <a:gdLst/>
            <a:ahLst/>
            <a:cxnLst/>
            <a:rect l="l" t="t" r="r" b="b"/>
            <a:pathLst>
              <a:path w="3204" h="835" extrusionOk="0">
                <a:moveTo>
                  <a:pt x="1" y="1"/>
                </a:moveTo>
                <a:lnTo>
                  <a:pt x="1" y="834"/>
                </a:lnTo>
                <a:lnTo>
                  <a:pt x="3203" y="834"/>
                </a:lnTo>
                <a:lnTo>
                  <a:pt x="320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3"/>
          <p:cNvSpPr/>
          <p:nvPr/>
        </p:nvSpPr>
        <p:spPr>
          <a:xfrm>
            <a:off x="8989175" y="4815175"/>
            <a:ext cx="225200" cy="36700"/>
          </a:xfrm>
          <a:custGeom>
            <a:avLst/>
            <a:gdLst/>
            <a:ahLst/>
            <a:cxnLst/>
            <a:rect l="l" t="t" r="r" b="b"/>
            <a:pathLst>
              <a:path w="9008" h="1468" extrusionOk="0">
                <a:moveTo>
                  <a:pt x="1" y="0"/>
                </a:moveTo>
                <a:lnTo>
                  <a:pt x="1" y="1468"/>
                </a:lnTo>
                <a:lnTo>
                  <a:pt x="9007" y="1468"/>
                </a:lnTo>
                <a:lnTo>
                  <a:pt x="9007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3"/>
          <p:cNvSpPr/>
          <p:nvPr/>
        </p:nvSpPr>
        <p:spPr>
          <a:xfrm>
            <a:off x="3546613" y="4760425"/>
            <a:ext cx="225200" cy="35875"/>
          </a:xfrm>
          <a:custGeom>
            <a:avLst/>
            <a:gdLst/>
            <a:ahLst/>
            <a:cxnLst/>
            <a:rect l="l" t="t" r="r" b="b"/>
            <a:pathLst>
              <a:path w="9008" h="1435" extrusionOk="0">
                <a:moveTo>
                  <a:pt x="1" y="0"/>
                </a:moveTo>
                <a:lnTo>
                  <a:pt x="1" y="1435"/>
                </a:lnTo>
                <a:lnTo>
                  <a:pt x="9007" y="1435"/>
                </a:lnTo>
                <a:lnTo>
                  <a:pt x="900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3"/>
          <p:cNvSpPr/>
          <p:nvPr/>
        </p:nvSpPr>
        <p:spPr>
          <a:xfrm>
            <a:off x="8522163" y="5063650"/>
            <a:ext cx="225175" cy="36725"/>
          </a:xfrm>
          <a:custGeom>
            <a:avLst/>
            <a:gdLst/>
            <a:ahLst/>
            <a:cxnLst/>
            <a:rect l="l" t="t" r="r" b="b"/>
            <a:pathLst>
              <a:path w="9007" h="1469" extrusionOk="0">
                <a:moveTo>
                  <a:pt x="0" y="0"/>
                </a:moveTo>
                <a:lnTo>
                  <a:pt x="0" y="1468"/>
                </a:lnTo>
                <a:lnTo>
                  <a:pt x="9007" y="1468"/>
                </a:lnTo>
                <a:lnTo>
                  <a:pt x="900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">
  <p:cSld name="BLANK_1_1_1_1_2">
    <p:spTree>
      <p:nvGrpSpPr>
        <p:cNvPr id="1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1"/>
          <p:cNvSpPr txBox="1">
            <a:spLocks noGrp="1"/>
          </p:cNvSpPr>
          <p:nvPr>
            <p:ph type="ctrTitle"/>
          </p:nvPr>
        </p:nvSpPr>
        <p:spPr>
          <a:xfrm>
            <a:off x="2288224" y="1406975"/>
            <a:ext cx="1576800" cy="36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506" name="Google Shape;1506;p21"/>
          <p:cNvSpPr txBox="1">
            <a:spLocks noGrp="1"/>
          </p:cNvSpPr>
          <p:nvPr>
            <p:ph type="subTitle" idx="1"/>
          </p:nvPr>
        </p:nvSpPr>
        <p:spPr>
          <a:xfrm>
            <a:off x="2288223" y="1800500"/>
            <a:ext cx="1998900" cy="59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Roboto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507" name="Google Shape;1507;p21"/>
          <p:cNvSpPr txBox="1">
            <a:spLocks noGrp="1"/>
          </p:cNvSpPr>
          <p:nvPr>
            <p:ph type="ctrTitle" idx="2"/>
          </p:nvPr>
        </p:nvSpPr>
        <p:spPr>
          <a:xfrm>
            <a:off x="2288224" y="2448028"/>
            <a:ext cx="1576800" cy="36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508" name="Google Shape;1508;p21"/>
          <p:cNvSpPr txBox="1">
            <a:spLocks noGrp="1"/>
          </p:cNvSpPr>
          <p:nvPr>
            <p:ph type="subTitle" idx="3"/>
          </p:nvPr>
        </p:nvSpPr>
        <p:spPr>
          <a:xfrm>
            <a:off x="2288223" y="2835100"/>
            <a:ext cx="1998900" cy="59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Roboto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509" name="Google Shape;1509;p21"/>
          <p:cNvSpPr txBox="1">
            <a:spLocks noGrp="1"/>
          </p:cNvSpPr>
          <p:nvPr>
            <p:ph type="ctrTitle" idx="4"/>
          </p:nvPr>
        </p:nvSpPr>
        <p:spPr>
          <a:xfrm>
            <a:off x="2288224" y="3501950"/>
            <a:ext cx="1576800" cy="36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510" name="Google Shape;1510;p21"/>
          <p:cNvSpPr txBox="1">
            <a:spLocks noGrp="1"/>
          </p:cNvSpPr>
          <p:nvPr>
            <p:ph type="subTitle" idx="5"/>
          </p:nvPr>
        </p:nvSpPr>
        <p:spPr>
          <a:xfrm>
            <a:off x="2288223" y="3890546"/>
            <a:ext cx="1998900" cy="59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Roboto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511" name="Google Shape;1511;p21"/>
          <p:cNvSpPr txBox="1">
            <a:spLocks noGrp="1"/>
          </p:cNvSpPr>
          <p:nvPr>
            <p:ph type="ctrTitle" idx="6"/>
          </p:nvPr>
        </p:nvSpPr>
        <p:spPr>
          <a:xfrm>
            <a:off x="5839598" y="1406975"/>
            <a:ext cx="1576800" cy="36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512" name="Google Shape;1512;p21"/>
          <p:cNvSpPr txBox="1">
            <a:spLocks noGrp="1"/>
          </p:cNvSpPr>
          <p:nvPr>
            <p:ph type="subTitle" idx="7"/>
          </p:nvPr>
        </p:nvSpPr>
        <p:spPr>
          <a:xfrm>
            <a:off x="5839599" y="1800500"/>
            <a:ext cx="1998900" cy="59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Roboto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513" name="Google Shape;1513;p21"/>
          <p:cNvSpPr txBox="1">
            <a:spLocks noGrp="1"/>
          </p:cNvSpPr>
          <p:nvPr>
            <p:ph type="ctrTitle" idx="8"/>
          </p:nvPr>
        </p:nvSpPr>
        <p:spPr>
          <a:xfrm>
            <a:off x="5839598" y="2448025"/>
            <a:ext cx="1576800" cy="36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514" name="Google Shape;1514;p21"/>
          <p:cNvSpPr txBox="1">
            <a:spLocks noGrp="1"/>
          </p:cNvSpPr>
          <p:nvPr>
            <p:ph type="subTitle" idx="9"/>
          </p:nvPr>
        </p:nvSpPr>
        <p:spPr>
          <a:xfrm>
            <a:off x="5839599" y="2835112"/>
            <a:ext cx="1998900" cy="59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Roboto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515" name="Google Shape;1515;p21"/>
          <p:cNvSpPr txBox="1">
            <a:spLocks noGrp="1"/>
          </p:cNvSpPr>
          <p:nvPr>
            <p:ph type="ctrTitle" idx="13"/>
          </p:nvPr>
        </p:nvSpPr>
        <p:spPr>
          <a:xfrm>
            <a:off x="5839598" y="3501951"/>
            <a:ext cx="1576800" cy="36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516" name="Google Shape;1516;p21"/>
          <p:cNvSpPr txBox="1">
            <a:spLocks noGrp="1"/>
          </p:cNvSpPr>
          <p:nvPr>
            <p:ph type="subTitle" idx="14"/>
          </p:nvPr>
        </p:nvSpPr>
        <p:spPr>
          <a:xfrm>
            <a:off x="5839599" y="3890550"/>
            <a:ext cx="1998900" cy="59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Roboto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517" name="Google Shape;1517;p21"/>
          <p:cNvSpPr txBox="1">
            <a:spLocks noGrp="1"/>
          </p:cNvSpPr>
          <p:nvPr>
            <p:ph type="title" idx="15"/>
          </p:nvPr>
        </p:nvSpPr>
        <p:spPr>
          <a:xfrm>
            <a:off x="1548600" y="347425"/>
            <a:ext cx="6046800" cy="5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1518" name="Google Shape;1518;p21"/>
          <p:cNvSpPr/>
          <p:nvPr/>
        </p:nvSpPr>
        <p:spPr>
          <a:xfrm>
            <a:off x="231745" y="1617346"/>
            <a:ext cx="131316" cy="21090"/>
          </a:xfrm>
          <a:custGeom>
            <a:avLst/>
            <a:gdLst/>
            <a:ahLst/>
            <a:cxnLst/>
            <a:rect l="l" t="t" r="r" b="b"/>
            <a:pathLst>
              <a:path w="4371" h="702" extrusionOk="0">
                <a:moveTo>
                  <a:pt x="0" y="1"/>
                </a:moveTo>
                <a:lnTo>
                  <a:pt x="0" y="701"/>
                </a:lnTo>
                <a:lnTo>
                  <a:pt x="4370" y="701"/>
                </a:lnTo>
                <a:lnTo>
                  <a:pt x="4370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9" name="Google Shape;1519;p21"/>
          <p:cNvSpPr/>
          <p:nvPr/>
        </p:nvSpPr>
        <p:spPr>
          <a:xfrm>
            <a:off x="325439" y="3976608"/>
            <a:ext cx="244576" cy="39085"/>
          </a:xfrm>
          <a:custGeom>
            <a:avLst/>
            <a:gdLst/>
            <a:ahLst/>
            <a:cxnLst/>
            <a:rect l="l" t="t" r="r" b="b"/>
            <a:pathLst>
              <a:path w="8141" h="1301" extrusionOk="0">
                <a:moveTo>
                  <a:pt x="1" y="0"/>
                </a:moveTo>
                <a:lnTo>
                  <a:pt x="1" y="1301"/>
                </a:lnTo>
                <a:lnTo>
                  <a:pt x="8140" y="1301"/>
                </a:lnTo>
                <a:lnTo>
                  <a:pt x="8140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0" name="Google Shape;1520;p21"/>
          <p:cNvSpPr/>
          <p:nvPr/>
        </p:nvSpPr>
        <p:spPr>
          <a:xfrm>
            <a:off x="-9575" y="4738449"/>
            <a:ext cx="489062" cy="34073"/>
          </a:xfrm>
          <a:custGeom>
            <a:avLst/>
            <a:gdLst/>
            <a:ahLst/>
            <a:cxnLst/>
            <a:rect l="l" t="t" r="r" b="b"/>
            <a:pathLst>
              <a:path w="16279" h="2603" extrusionOk="0">
                <a:moveTo>
                  <a:pt x="0" y="0"/>
                </a:moveTo>
                <a:lnTo>
                  <a:pt x="0" y="2602"/>
                </a:lnTo>
                <a:lnTo>
                  <a:pt x="16278" y="2602"/>
                </a:lnTo>
                <a:lnTo>
                  <a:pt x="1627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1" name="Google Shape;1521;p21"/>
          <p:cNvSpPr/>
          <p:nvPr/>
        </p:nvSpPr>
        <p:spPr>
          <a:xfrm>
            <a:off x="-123572" y="539955"/>
            <a:ext cx="215495" cy="34098"/>
          </a:xfrm>
          <a:custGeom>
            <a:avLst/>
            <a:gdLst/>
            <a:ahLst/>
            <a:cxnLst/>
            <a:rect l="l" t="t" r="r" b="b"/>
            <a:pathLst>
              <a:path w="7173" h="1135" extrusionOk="0">
                <a:moveTo>
                  <a:pt x="0" y="0"/>
                </a:moveTo>
                <a:lnTo>
                  <a:pt x="0" y="1134"/>
                </a:lnTo>
                <a:lnTo>
                  <a:pt x="7172" y="1134"/>
                </a:lnTo>
                <a:lnTo>
                  <a:pt x="7172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2" name="Google Shape;1522;p21"/>
          <p:cNvSpPr/>
          <p:nvPr/>
        </p:nvSpPr>
        <p:spPr>
          <a:xfrm>
            <a:off x="8721585" y="3077804"/>
            <a:ext cx="215495" cy="34098"/>
          </a:xfrm>
          <a:custGeom>
            <a:avLst/>
            <a:gdLst/>
            <a:ahLst/>
            <a:cxnLst/>
            <a:rect l="l" t="t" r="r" b="b"/>
            <a:pathLst>
              <a:path w="7173" h="1135" extrusionOk="0">
                <a:moveTo>
                  <a:pt x="0" y="1"/>
                </a:moveTo>
                <a:lnTo>
                  <a:pt x="0" y="1135"/>
                </a:lnTo>
                <a:lnTo>
                  <a:pt x="7172" y="1135"/>
                </a:lnTo>
                <a:lnTo>
                  <a:pt x="7172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3" name="Google Shape;1523;p21"/>
          <p:cNvSpPr/>
          <p:nvPr/>
        </p:nvSpPr>
        <p:spPr>
          <a:xfrm>
            <a:off x="8891788" y="2068052"/>
            <a:ext cx="75196" cy="21060"/>
          </a:xfrm>
          <a:custGeom>
            <a:avLst/>
            <a:gdLst/>
            <a:ahLst/>
            <a:cxnLst/>
            <a:rect l="l" t="t" r="r" b="b"/>
            <a:pathLst>
              <a:path w="2503" h="701" extrusionOk="0">
                <a:moveTo>
                  <a:pt x="0" y="0"/>
                </a:moveTo>
                <a:lnTo>
                  <a:pt x="0" y="701"/>
                </a:lnTo>
                <a:lnTo>
                  <a:pt x="2502" y="701"/>
                </a:lnTo>
                <a:lnTo>
                  <a:pt x="2502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4" name="Google Shape;1524;p21"/>
          <p:cNvSpPr/>
          <p:nvPr/>
        </p:nvSpPr>
        <p:spPr>
          <a:xfrm>
            <a:off x="8454188" y="3830274"/>
            <a:ext cx="131316" cy="21090"/>
          </a:xfrm>
          <a:custGeom>
            <a:avLst/>
            <a:gdLst/>
            <a:ahLst/>
            <a:cxnLst/>
            <a:rect l="l" t="t" r="r" b="b"/>
            <a:pathLst>
              <a:path w="4371" h="702" extrusionOk="0">
                <a:moveTo>
                  <a:pt x="0" y="1"/>
                </a:moveTo>
                <a:lnTo>
                  <a:pt x="0" y="701"/>
                </a:lnTo>
                <a:lnTo>
                  <a:pt x="4370" y="701"/>
                </a:lnTo>
                <a:lnTo>
                  <a:pt x="4370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5" name="Google Shape;1525;p21"/>
          <p:cNvSpPr/>
          <p:nvPr/>
        </p:nvSpPr>
        <p:spPr>
          <a:xfrm>
            <a:off x="8663984" y="268833"/>
            <a:ext cx="245537" cy="39115"/>
          </a:xfrm>
          <a:custGeom>
            <a:avLst/>
            <a:gdLst/>
            <a:ahLst/>
            <a:cxnLst/>
            <a:rect l="l" t="t" r="r" b="b"/>
            <a:pathLst>
              <a:path w="8173" h="1302" extrusionOk="0">
                <a:moveTo>
                  <a:pt x="0" y="0"/>
                </a:moveTo>
                <a:lnTo>
                  <a:pt x="0" y="1301"/>
                </a:lnTo>
                <a:lnTo>
                  <a:pt x="8173" y="1301"/>
                </a:lnTo>
                <a:lnTo>
                  <a:pt x="8173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6" name="Google Shape;1526;p21"/>
          <p:cNvSpPr/>
          <p:nvPr/>
        </p:nvSpPr>
        <p:spPr>
          <a:xfrm rot="10800000" flipH="1">
            <a:off x="8751375" y="1725600"/>
            <a:ext cx="489092" cy="35128"/>
          </a:xfrm>
          <a:custGeom>
            <a:avLst/>
            <a:gdLst/>
            <a:ahLst/>
            <a:cxnLst/>
            <a:rect l="l" t="t" r="r" b="b"/>
            <a:pathLst>
              <a:path w="19248" h="1869" extrusionOk="0">
                <a:moveTo>
                  <a:pt x="0" y="0"/>
                </a:moveTo>
                <a:lnTo>
                  <a:pt x="0" y="1868"/>
                </a:lnTo>
                <a:lnTo>
                  <a:pt x="19247" y="1868"/>
                </a:lnTo>
                <a:lnTo>
                  <a:pt x="19247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7" name="Google Shape;1527;p21"/>
          <p:cNvSpPr/>
          <p:nvPr/>
        </p:nvSpPr>
        <p:spPr>
          <a:xfrm>
            <a:off x="9052075" y="525238"/>
            <a:ext cx="245584" cy="77173"/>
          </a:xfrm>
          <a:custGeom>
            <a:avLst/>
            <a:gdLst/>
            <a:ahLst/>
            <a:cxnLst/>
            <a:rect l="l" t="t" r="r" b="b"/>
            <a:pathLst>
              <a:path w="16280" h="2569" extrusionOk="0">
                <a:moveTo>
                  <a:pt x="1" y="0"/>
                </a:moveTo>
                <a:lnTo>
                  <a:pt x="1" y="2569"/>
                </a:lnTo>
                <a:lnTo>
                  <a:pt x="16279" y="2569"/>
                </a:lnTo>
                <a:lnTo>
                  <a:pt x="16279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8" name="Google Shape;1528;p21"/>
          <p:cNvSpPr/>
          <p:nvPr/>
        </p:nvSpPr>
        <p:spPr>
          <a:xfrm>
            <a:off x="354339" y="2302482"/>
            <a:ext cx="216486" cy="35120"/>
          </a:xfrm>
          <a:custGeom>
            <a:avLst/>
            <a:gdLst/>
            <a:ahLst/>
            <a:cxnLst/>
            <a:rect l="l" t="t" r="r" b="b"/>
            <a:pathLst>
              <a:path w="7206" h="1169" extrusionOk="0">
                <a:moveTo>
                  <a:pt x="0" y="1"/>
                </a:moveTo>
                <a:lnTo>
                  <a:pt x="0" y="1168"/>
                </a:lnTo>
                <a:lnTo>
                  <a:pt x="7205" y="1168"/>
                </a:lnTo>
                <a:lnTo>
                  <a:pt x="7205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9" name="Google Shape;1529;p21"/>
          <p:cNvSpPr/>
          <p:nvPr/>
        </p:nvSpPr>
        <p:spPr>
          <a:xfrm>
            <a:off x="8474906" y="1474307"/>
            <a:ext cx="215495" cy="35090"/>
          </a:xfrm>
          <a:custGeom>
            <a:avLst/>
            <a:gdLst/>
            <a:ahLst/>
            <a:cxnLst/>
            <a:rect l="l" t="t" r="r" b="b"/>
            <a:pathLst>
              <a:path w="7173" h="1168" extrusionOk="0">
                <a:moveTo>
                  <a:pt x="0" y="0"/>
                </a:moveTo>
                <a:lnTo>
                  <a:pt x="0" y="1168"/>
                </a:lnTo>
                <a:lnTo>
                  <a:pt x="7172" y="1168"/>
                </a:lnTo>
                <a:lnTo>
                  <a:pt x="7172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0" name="Google Shape;1530;p21"/>
          <p:cNvSpPr/>
          <p:nvPr/>
        </p:nvSpPr>
        <p:spPr>
          <a:xfrm>
            <a:off x="8835977" y="3769606"/>
            <a:ext cx="743612" cy="68166"/>
          </a:xfrm>
          <a:custGeom>
            <a:avLst/>
            <a:gdLst/>
            <a:ahLst/>
            <a:cxnLst/>
            <a:rect l="l" t="t" r="r" b="b"/>
            <a:pathLst>
              <a:path w="24752" h="2269" extrusionOk="0">
                <a:moveTo>
                  <a:pt x="1" y="1"/>
                </a:moveTo>
                <a:lnTo>
                  <a:pt x="1" y="2269"/>
                </a:lnTo>
                <a:lnTo>
                  <a:pt x="24752" y="2269"/>
                </a:lnTo>
                <a:lnTo>
                  <a:pt x="24752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1" name="Google Shape;1531;p21"/>
          <p:cNvSpPr/>
          <p:nvPr/>
        </p:nvSpPr>
        <p:spPr>
          <a:xfrm>
            <a:off x="-446981" y="3408884"/>
            <a:ext cx="139307" cy="39115"/>
          </a:xfrm>
          <a:custGeom>
            <a:avLst/>
            <a:gdLst/>
            <a:ahLst/>
            <a:cxnLst/>
            <a:rect l="l" t="t" r="r" b="b"/>
            <a:pathLst>
              <a:path w="4637" h="1302" extrusionOk="0">
                <a:moveTo>
                  <a:pt x="0" y="0"/>
                </a:moveTo>
                <a:lnTo>
                  <a:pt x="0" y="1301"/>
                </a:lnTo>
                <a:lnTo>
                  <a:pt x="4637" y="1301"/>
                </a:lnTo>
                <a:lnTo>
                  <a:pt x="4637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2" name="Google Shape;1532;p21"/>
          <p:cNvSpPr/>
          <p:nvPr/>
        </p:nvSpPr>
        <p:spPr>
          <a:xfrm>
            <a:off x="-297028" y="3470004"/>
            <a:ext cx="328755" cy="56149"/>
          </a:xfrm>
          <a:custGeom>
            <a:avLst/>
            <a:gdLst/>
            <a:ahLst/>
            <a:cxnLst/>
            <a:rect l="l" t="t" r="r" b="b"/>
            <a:pathLst>
              <a:path w="10943" h="1869" extrusionOk="0">
                <a:moveTo>
                  <a:pt x="1" y="1"/>
                </a:moveTo>
                <a:lnTo>
                  <a:pt x="1" y="1869"/>
                </a:lnTo>
                <a:lnTo>
                  <a:pt x="10942" y="1869"/>
                </a:lnTo>
                <a:lnTo>
                  <a:pt x="10942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3" name="Google Shape;1533;p21"/>
          <p:cNvSpPr/>
          <p:nvPr/>
        </p:nvSpPr>
        <p:spPr>
          <a:xfrm>
            <a:off x="-303038" y="2668798"/>
            <a:ext cx="681484" cy="21090"/>
          </a:xfrm>
          <a:custGeom>
            <a:avLst/>
            <a:gdLst/>
            <a:ahLst/>
            <a:cxnLst/>
            <a:rect l="l" t="t" r="r" b="b"/>
            <a:pathLst>
              <a:path w="22684" h="702" extrusionOk="0">
                <a:moveTo>
                  <a:pt x="1" y="1"/>
                </a:moveTo>
                <a:lnTo>
                  <a:pt x="1" y="701"/>
                </a:lnTo>
                <a:lnTo>
                  <a:pt x="22683" y="701"/>
                </a:lnTo>
                <a:lnTo>
                  <a:pt x="22683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4" name="Google Shape;1534;p21"/>
          <p:cNvSpPr/>
          <p:nvPr/>
        </p:nvSpPr>
        <p:spPr>
          <a:xfrm>
            <a:off x="-181787" y="2767998"/>
            <a:ext cx="74205" cy="21090"/>
          </a:xfrm>
          <a:custGeom>
            <a:avLst/>
            <a:gdLst/>
            <a:ahLst/>
            <a:cxnLst/>
            <a:rect l="l" t="t" r="r" b="b"/>
            <a:pathLst>
              <a:path w="2470" h="702" extrusionOk="0">
                <a:moveTo>
                  <a:pt x="1" y="1"/>
                </a:moveTo>
                <a:lnTo>
                  <a:pt x="1" y="701"/>
                </a:lnTo>
                <a:lnTo>
                  <a:pt x="2469" y="701"/>
                </a:lnTo>
                <a:lnTo>
                  <a:pt x="2469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5" name="Google Shape;1535;p21"/>
          <p:cNvSpPr/>
          <p:nvPr/>
        </p:nvSpPr>
        <p:spPr>
          <a:xfrm>
            <a:off x="-510482" y="2571580"/>
            <a:ext cx="75196" cy="21090"/>
          </a:xfrm>
          <a:custGeom>
            <a:avLst/>
            <a:gdLst/>
            <a:ahLst/>
            <a:cxnLst/>
            <a:rect l="l" t="t" r="r" b="b"/>
            <a:pathLst>
              <a:path w="2503" h="702" extrusionOk="0">
                <a:moveTo>
                  <a:pt x="1" y="1"/>
                </a:moveTo>
                <a:lnTo>
                  <a:pt x="1" y="701"/>
                </a:lnTo>
                <a:lnTo>
                  <a:pt x="2502" y="701"/>
                </a:lnTo>
                <a:lnTo>
                  <a:pt x="2502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6" name="Google Shape;1536;p21"/>
          <p:cNvSpPr/>
          <p:nvPr/>
        </p:nvSpPr>
        <p:spPr>
          <a:xfrm>
            <a:off x="-340111" y="2978446"/>
            <a:ext cx="75196" cy="21090"/>
          </a:xfrm>
          <a:custGeom>
            <a:avLst/>
            <a:gdLst/>
            <a:ahLst/>
            <a:cxnLst/>
            <a:rect l="l" t="t" r="r" b="b"/>
            <a:pathLst>
              <a:path w="2503" h="702" extrusionOk="0">
                <a:moveTo>
                  <a:pt x="0" y="1"/>
                </a:moveTo>
                <a:lnTo>
                  <a:pt x="0" y="701"/>
                </a:lnTo>
                <a:lnTo>
                  <a:pt x="2502" y="701"/>
                </a:lnTo>
                <a:lnTo>
                  <a:pt x="2502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7" name="Google Shape;1537;p21"/>
          <p:cNvSpPr/>
          <p:nvPr/>
        </p:nvSpPr>
        <p:spPr>
          <a:xfrm>
            <a:off x="-340106" y="1453270"/>
            <a:ext cx="276631" cy="77179"/>
          </a:xfrm>
          <a:custGeom>
            <a:avLst/>
            <a:gdLst/>
            <a:ahLst/>
            <a:cxnLst/>
            <a:rect l="l" t="t" r="r" b="b"/>
            <a:pathLst>
              <a:path w="9208" h="2569" extrusionOk="0">
                <a:moveTo>
                  <a:pt x="1" y="0"/>
                </a:moveTo>
                <a:lnTo>
                  <a:pt x="1" y="2569"/>
                </a:lnTo>
                <a:lnTo>
                  <a:pt x="9207" y="2569"/>
                </a:lnTo>
                <a:lnTo>
                  <a:pt x="9207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8" name="Google Shape;1538;p21"/>
          <p:cNvSpPr/>
          <p:nvPr/>
        </p:nvSpPr>
        <p:spPr>
          <a:xfrm>
            <a:off x="-229885" y="2874229"/>
            <a:ext cx="122303" cy="34098"/>
          </a:xfrm>
          <a:custGeom>
            <a:avLst/>
            <a:gdLst/>
            <a:ahLst/>
            <a:cxnLst/>
            <a:rect l="l" t="t" r="r" b="b"/>
            <a:pathLst>
              <a:path w="4071" h="1135" extrusionOk="0">
                <a:moveTo>
                  <a:pt x="1" y="1"/>
                </a:moveTo>
                <a:lnTo>
                  <a:pt x="1" y="1135"/>
                </a:lnTo>
                <a:lnTo>
                  <a:pt x="4070" y="1135"/>
                </a:lnTo>
                <a:lnTo>
                  <a:pt x="4070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9" name="Google Shape;1539;p21"/>
          <p:cNvSpPr/>
          <p:nvPr/>
        </p:nvSpPr>
        <p:spPr>
          <a:xfrm>
            <a:off x="8457002" y="4294925"/>
            <a:ext cx="378226" cy="34076"/>
          </a:xfrm>
          <a:custGeom>
            <a:avLst/>
            <a:gdLst/>
            <a:ahLst/>
            <a:cxnLst/>
            <a:rect l="l" t="t" r="r" b="b"/>
            <a:pathLst>
              <a:path w="4071" h="1135" extrusionOk="0">
                <a:moveTo>
                  <a:pt x="1" y="0"/>
                </a:moveTo>
                <a:lnTo>
                  <a:pt x="1" y="1134"/>
                </a:lnTo>
                <a:lnTo>
                  <a:pt x="4070" y="1134"/>
                </a:lnTo>
                <a:lnTo>
                  <a:pt x="4070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0" name="Google Shape;1540;p21"/>
          <p:cNvSpPr/>
          <p:nvPr/>
        </p:nvSpPr>
        <p:spPr>
          <a:xfrm>
            <a:off x="8891805" y="4899781"/>
            <a:ext cx="75166" cy="21090"/>
          </a:xfrm>
          <a:custGeom>
            <a:avLst/>
            <a:gdLst/>
            <a:ahLst/>
            <a:cxnLst/>
            <a:rect l="l" t="t" r="r" b="b"/>
            <a:pathLst>
              <a:path w="2502" h="702" extrusionOk="0">
                <a:moveTo>
                  <a:pt x="0" y="1"/>
                </a:moveTo>
                <a:lnTo>
                  <a:pt x="0" y="701"/>
                </a:lnTo>
                <a:lnTo>
                  <a:pt x="2502" y="701"/>
                </a:lnTo>
                <a:lnTo>
                  <a:pt x="2502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1" name="Google Shape;1541;p21"/>
          <p:cNvSpPr/>
          <p:nvPr/>
        </p:nvSpPr>
        <p:spPr>
          <a:xfrm>
            <a:off x="9216584" y="4448791"/>
            <a:ext cx="75196" cy="21090"/>
          </a:xfrm>
          <a:custGeom>
            <a:avLst/>
            <a:gdLst/>
            <a:ahLst/>
            <a:cxnLst/>
            <a:rect l="l" t="t" r="r" b="b"/>
            <a:pathLst>
              <a:path w="2503" h="702" extrusionOk="0">
                <a:moveTo>
                  <a:pt x="0" y="1"/>
                </a:moveTo>
                <a:lnTo>
                  <a:pt x="0" y="701"/>
                </a:lnTo>
                <a:lnTo>
                  <a:pt x="2502" y="701"/>
                </a:lnTo>
                <a:lnTo>
                  <a:pt x="2502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2" name="Google Shape;1542;p21"/>
          <p:cNvSpPr/>
          <p:nvPr/>
        </p:nvSpPr>
        <p:spPr>
          <a:xfrm>
            <a:off x="8418309" y="2114115"/>
            <a:ext cx="328725" cy="56149"/>
          </a:xfrm>
          <a:custGeom>
            <a:avLst/>
            <a:gdLst/>
            <a:ahLst/>
            <a:cxnLst/>
            <a:rect l="l" t="t" r="r" b="b"/>
            <a:pathLst>
              <a:path w="10942" h="1869" extrusionOk="0">
                <a:moveTo>
                  <a:pt x="0" y="0"/>
                </a:moveTo>
                <a:lnTo>
                  <a:pt x="0" y="1868"/>
                </a:lnTo>
                <a:lnTo>
                  <a:pt x="10941" y="1868"/>
                </a:lnTo>
                <a:lnTo>
                  <a:pt x="10941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3" name="Google Shape;1543;p21"/>
          <p:cNvSpPr/>
          <p:nvPr/>
        </p:nvSpPr>
        <p:spPr>
          <a:xfrm>
            <a:off x="8310100" y="849238"/>
            <a:ext cx="139295" cy="67176"/>
          </a:xfrm>
          <a:custGeom>
            <a:avLst/>
            <a:gdLst/>
            <a:ahLst/>
            <a:cxnLst/>
            <a:rect l="l" t="t" r="r" b="b"/>
            <a:pathLst>
              <a:path w="4637" h="2936" extrusionOk="0">
                <a:moveTo>
                  <a:pt x="0" y="0"/>
                </a:moveTo>
                <a:lnTo>
                  <a:pt x="0" y="2936"/>
                </a:lnTo>
                <a:lnTo>
                  <a:pt x="4637" y="2936"/>
                </a:lnTo>
                <a:lnTo>
                  <a:pt x="4637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4" name="Google Shape;1544;p21"/>
          <p:cNvSpPr/>
          <p:nvPr/>
        </p:nvSpPr>
        <p:spPr>
          <a:xfrm>
            <a:off x="8490229" y="579373"/>
            <a:ext cx="154358" cy="43111"/>
          </a:xfrm>
          <a:custGeom>
            <a:avLst/>
            <a:gdLst/>
            <a:ahLst/>
            <a:cxnLst/>
            <a:rect l="l" t="t" r="r" b="b"/>
            <a:pathLst>
              <a:path w="5138" h="1435" extrusionOk="0">
                <a:moveTo>
                  <a:pt x="1" y="1"/>
                </a:moveTo>
                <a:lnTo>
                  <a:pt x="1" y="1435"/>
                </a:lnTo>
                <a:lnTo>
                  <a:pt x="5138" y="1435"/>
                </a:lnTo>
                <a:lnTo>
                  <a:pt x="5138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5" name="Google Shape;1545;p21"/>
          <p:cNvSpPr/>
          <p:nvPr/>
        </p:nvSpPr>
        <p:spPr>
          <a:xfrm>
            <a:off x="8507812" y="4736095"/>
            <a:ext cx="276601" cy="78201"/>
          </a:xfrm>
          <a:custGeom>
            <a:avLst/>
            <a:gdLst/>
            <a:ahLst/>
            <a:cxnLst/>
            <a:rect l="l" t="t" r="r" b="b"/>
            <a:pathLst>
              <a:path w="9207" h="2603" extrusionOk="0">
                <a:moveTo>
                  <a:pt x="0" y="0"/>
                </a:moveTo>
                <a:lnTo>
                  <a:pt x="0" y="2602"/>
                </a:lnTo>
                <a:lnTo>
                  <a:pt x="9207" y="2602"/>
                </a:lnTo>
                <a:lnTo>
                  <a:pt x="9207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6" name="Google Shape;1546;p21"/>
          <p:cNvSpPr/>
          <p:nvPr/>
        </p:nvSpPr>
        <p:spPr>
          <a:xfrm>
            <a:off x="165275" y="1913460"/>
            <a:ext cx="139319" cy="56148"/>
          </a:xfrm>
          <a:custGeom>
            <a:avLst/>
            <a:gdLst/>
            <a:ahLst/>
            <a:cxnLst/>
            <a:rect l="l" t="t" r="r" b="b"/>
            <a:pathLst>
              <a:path w="4637" h="2970" extrusionOk="0">
                <a:moveTo>
                  <a:pt x="0" y="1"/>
                </a:moveTo>
                <a:lnTo>
                  <a:pt x="0" y="2969"/>
                </a:lnTo>
                <a:lnTo>
                  <a:pt x="4637" y="2969"/>
                </a:lnTo>
                <a:lnTo>
                  <a:pt x="463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7" name="Google Shape;1547;p21"/>
          <p:cNvSpPr/>
          <p:nvPr/>
        </p:nvSpPr>
        <p:spPr>
          <a:xfrm>
            <a:off x="36356" y="1179144"/>
            <a:ext cx="122273" cy="35120"/>
          </a:xfrm>
          <a:custGeom>
            <a:avLst/>
            <a:gdLst/>
            <a:ahLst/>
            <a:cxnLst/>
            <a:rect l="l" t="t" r="r" b="b"/>
            <a:pathLst>
              <a:path w="4070" h="1169" extrusionOk="0">
                <a:moveTo>
                  <a:pt x="0" y="1"/>
                </a:moveTo>
                <a:lnTo>
                  <a:pt x="0" y="1168"/>
                </a:lnTo>
                <a:lnTo>
                  <a:pt x="4070" y="1168"/>
                </a:lnTo>
                <a:lnTo>
                  <a:pt x="4070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8" name="Google Shape;1548;p21"/>
          <p:cNvSpPr/>
          <p:nvPr/>
        </p:nvSpPr>
        <p:spPr>
          <a:xfrm>
            <a:off x="-132212" y="4452704"/>
            <a:ext cx="271592" cy="55146"/>
          </a:xfrm>
          <a:custGeom>
            <a:avLst/>
            <a:gdLst/>
            <a:ahLst/>
            <a:cxnLst/>
            <a:rect l="l" t="t" r="r" b="b"/>
            <a:pathLst>
              <a:path w="9041" h="4137" extrusionOk="0">
                <a:moveTo>
                  <a:pt x="0" y="0"/>
                </a:moveTo>
                <a:lnTo>
                  <a:pt x="0" y="4137"/>
                </a:lnTo>
                <a:lnTo>
                  <a:pt x="9040" y="4137"/>
                </a:lnTo>
                <a:lnTo>
                  <a:pt x="9040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9" name="Google Shape;1549;p21"/>
          <p:cNvSpPr/>
          <p:nvPr/>
        </p:nvSpPr>
        <p:spPr>
          <a:xfrm>
            <a:off x="486696" y="5065300"/>
            <a:ext cx="181554" cy="52950"/>
          </a:xfrm>
          <a:custGeom>
            <a:avLst/>
            <a:gdLst/>
            <a:ahLst/>
            <a:cxnLst/>
            <a:rect l="l" t="t" r="r" b="b"/>
            <a:pathLst>
              <a:path w="3971" h="1836" extrusionOk="0">
                <a:moveTo>
                  <a:pt x="1" y="1"/>
                </a:moveTo>
                <a:lnTo>
                  <a:pt x="1" y="1835"/>
                </a:lnTo>
                <a:lnTo>
                  <a:pt x="3970" y="1835"/>
                </a:lnTo>
                <a:lnTo>
                  <a:pt x="3970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0" name="Google Shape;1550;p21"/>
          <p:cNvSpPr/>
          <p:nvPr/>
        </p:nvSpPr>
        <p:spPr>
          <a:xfrm>
            <a:off x="69142" y="977374"/>
            <a:ext cx="298720" cy="32987"/>
          </a:xfrm>
          <a:custGeom>
            <a:avLst/>
            <a:gdLst/>
            <a:ahLst/>
            <a:cxnLst/>
            <a:rect l="l" t="t" r="r" b="b"/>
            <a:pathLst>
              <a:path w="10041" h="1268" extrusionOk="0">
                <a:moveTo>
                  <a:pt x="0" y="0"/>
                </a:moveTo>
                <a:lnTo>
                  <a:pt x="0" y="1268"/>
                </a:lnTo>
                <a:lnTo>
                  <a:pt x="10041" y="1268"/>
                </a:lnTo>
                <a:lnTo>
                  <a:pt x="10041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1" name="Google Shape;1551;p21"/>
          <p:cNvSpPr/>
          <p:nvPr/>
        </p:nvSpPr>
        <p:spPr>
          <a:xfrm>
            <a:off x="-28025" y="2474793"/>
            <a:ext cx="614308" cy="66859"/>
          </a:xfrm>
          <a:custGeom>
            <a:avLst/>
            <a:gdLst/>
            <a:ahLst/>
            <a:cxnLst/>
            <a:rect l="l" t="t" r="r" b="b"/>
            <a:pathLst>
              <a:path w="20649" h="2570" extrusionOk="0">
                <a:moveTo>
                  <a:pt x="0" y="1"/>
                </a:moveTo>
                <a:lnTo>
                  <a:pt x="0" y="2569"/>
                </a:lnTo>
                <a:lnTo>
                  <a:pt x="20648" y="2569"/>
                </a:lnTo>
                <a:lnTo>
                  <a:pt x="20648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2" name="Google Shape;1552;p21"/>
          <p:cNvSpPr/>
          <p:nvPr/>
        </p:nvSpPr>
        <p:spPr>
          <a:xfrm>
            <a:off x="-958380" y="205955"/>
            <a:ext cx="1685100" cy="52965"/>
          </a:xfrm>
          <a:custGeom>
            <a:avLst/>
            <a:gdLst/>
            <a:ahLst/>
            <a:cxnLst/>
            <a:rect l="l" t="t" r="r" b="b"/>
            <a:pathLst>
              <a:path w="56642" h="4037" extrusionOk="0">
                <a:moveTo>
                  <a:pt x="1" y="0"/>
                </a:moveTo>
                <a:lnTo>
                  <a:pt x="1" y="4036"/>
                </a:lnTo>
                <a:lnTo>
                  <a:pt x="56641" y="4036"/>
                </a:lnTo>
                <a:lnTo>
                  <a:pt x="56641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3" name="Google Shape;1553;p21"/>
          <p:cNvSpPr/>
          <p:nvPr/>
        </p:nvSpPr>
        <p:spPr>
          <a:xfrm>
            <a:off x="-30195" y="1310198"/>
            <a:ext cx="298720" cy="32129"/>
          </a:xfrm>
          <a:custGeom>
            <a:avLst/>
            <a:gdLst/>
            <a:ahLst/>
            <a:cxnLst/>
            <a:rect l="l" t="t" r="r" b="b"/>
            <a:pathLst>
              <a:path w="10041" h="1235" extrusionOk="0">
                <a:moveTo>
                  <a:pt x="0" y="0"/>
                </a:moveTo>
                <a:lnTo>
                  <a:pt x="0" y="1234"/>
                </a:lnTo>
                <a:lnTo>
                  <a:pt x="10041" y="1234"/>
                </a:lnTo>
                <a:lnTo>
                  <a:pt x="10041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4" name="Google Shape;1554;p21"/>
          <p:cNvSpPr/>
          <p:nvPr/>
        </p:nvSpPr>
        <p:spPr>
          <a:xfrm>
            <a:off x="52765" y="4309604"/>
            <a:ext cx="489269" cy="52967"/>
          </a:xfrm>
          <a:custGeom>
            <a:avLst/>
            <a:gdLst/>
            <a:ahLst/>
            <a:cxnLst/>
            <a:rect l="l" t="t" r="r" b="b"/>
            <a:pathLst>
              <a:path w="16446" h="2036" extrusionOk="0">
                <a:moveTo>
                  <a:pt x="0" y="0"/>
                </a:moveTo>
                <a:lnTo>
                  <a:pt x="0" y="2035"/>
                </a:lnTo>
                <a:lnTo>
                  <a:pt x="16445" y="2035"/>
                </a:lnTo>
                <a:lnTo>
                  <a:pt x="16445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5" name="Google Shape;1555;p21"/>
          <p:cNvSpPr/>
          <p:nvPr/>
        </p:nvSpPr>
        <p:spPr>
          <a:xfrm>
            <a:off x="-413354" y="748808"/>
            <a:ext cx="489269" cy="53825"/>
          </a:xfrm>
          <a:custGeom>
            <a:avLst/>
            <a:gdLst/>
            <a:ahLst/>
            <a:cxnLst/>
            <a:rect l="l" t="t" r="r" b="b"/>
            <a:pathLst>
              <a:path w="16446" h="2069" extrusionOk="0">
                <a:moveTo>
                  <a:pt x="0" y="0"/>
                </a:moveTo>
                <a:lnTo>
                  <a:pt x="0" y="2068"/>
                </a:lnTo>
                <a:lnTo>
                  <a:pt x="16445" y="2068"/>
                </a:lnTo>
                <a:lnTo>
                  <a:pt x="16445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6" name="Google Shape;1556;p21"/>
          <p:cNvSpPr/>
          <p:nvPr/>
        </p:nvSpPr>
        <p:spPr>
          <a:xfrm>
            <a:off x="-299380" y="3586336"/>
            <a:ext cx="297728" cy="52967"/>
          </a:xfrm>
          <a:custGeom>
            <a:avLst/>
            <a:gdLst/>
            <a:ahLst/>
            <a:cxnLst/>
            <a:rect l="l" t="t" r="r" b="b"/>
            <a:pathLst>
              <a:path w="45734" h="3537" extrusionOk="0">
                <a:moveTo>
                  <a:pt x="1" y="1"/>
                </a:moveTo>
                <a:lnTo>
                  <a:pt x="1" y="3537"/>
                </a:lnTo>
                <a:lnTo>
                  <a:pt x="45733" y="3537"/>
                </a:lnTo>
                <a:lnTo>
                  <a:pt x="45733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7" name="Google Shape;1557;p21"/>
          <p:cNvSpPr/>
          <p:nvPr/>
        </p:nvSpPr>
        <p:spPr>
          <a:xfrm>
            <a:off x="-411271" y="3629725"/>
            <a:ext cx="960214" cy="52976"/>
          </a:xfrm>
          <a:custGeom>
            <a:avLst/>
            <a:gdLst/>
            <a:ahLst/>
            <a:cxnLst/>
            <a:rect l="l" t="t" r="r" b="b"/>
            <a:pathLst>
              <a:path w="144938" h="568" extrusionOk="0">
                <a:moveTo>
                  <a:pt x="0" y="0"/>
                </a:moveTo>
                <a:lnTo>
                  <a:pt x="0" y="568"/>
                </a:lnTo>
                <a:lnTo>
                  <a:pt x="144937" y="568"/>
                </a:lnTo>
                <a:lnTo>
                  <a:pt x="144937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8" name="Google Shape;1558;p21"/>
          <p:cNvSpPr/>
          <p:nvPr/>
        </p:nvSpPr>
        <p:spPr>
          <a:xfrm>
            <a:off x="-545150" y="1838499"/>
            <a:ext cx="614308" cy="67717"/>
          </a:xfrm>
          <a:custGeom>
            <a:avLst/>
            <a:gdLst/>
            <a:ahLst/>
            <a:cxnLst/>
            <a:rect l="l" t="t" r="r" b="b"/>
            <a:pathLst>
              <a:path w="20649" h="2603" extrusionOk="0">
                <a:moveTo>
                  <a:pt x="0" y="0"/>
                </a:moveTo>
                <a:lnTo>
                  <a:pt x="0" y="2602"/>
                </a:lnTo>
                <a:lnTo>
                  <a:pt x="20648" y="2602"/>
                </a:lnTo>
                <a:lnTo>
                  <a:pt x="2064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9" name="Google Shape;1559;p21"/>
          <p:cNvSpPr/>
          <p:nvPr/>
        </p:nvSpPr>
        <p:spPr>
          <a:xfrm>
            <a:off x="8603700" y="447522"/>
            <a:ext cx="1360557" cy="43125"/>
          </a:xfrm>
          <a:custGeom>
            <a:avLst/>
            <a:gdLst/>
            <a:ahLst/>
            <a:cxnLst/>
            <a:rect l="l" t="t" r="r" b="b"/>
            <a:pathLst>
              <a:path w="45733" h="3537" extrusionOk="0">
                <a:moveTo>
                  <a:pt x="0" y="1"/>
                </a:moveTo>
                <a:lnTo>
                  <a:pt x="0" y="3537"/>
                </a:lnTo>
                <a:lnTo>
                  <a:pt x="45733" y="3537"/>
                </a:lnTo>
                <a:lnTo>
                  <a:pt x="45733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0" name="Google Shape;1560;p21"/>
          <p:cNvSpPr/>
          <p:nvPr/>
        </p:nvSpPr>
        <p:spPr>
          <a:xfrm>
            <a:off x="8409960" y="-61154"/>
            <a:ext cx="614308" cy="66859"/>
          </a:xfrm>
          <a:custGeom>
            <a:avLst/>
            <a:gdLst/>
            <a:ahLst/>
            <a:cxnLst/>
            <a:rect l="l" t="t" r="r" b="b"/>
            <a:pathLst>
              <a:path w="20649" h="2570" extrusionOk="0">
                <a:moveTo>
                  <a:pt x="0" y="1"/>
                </a:moveTo>
                <a:lnTo>
                  <a:pt x="0" y="2569"/>
                </a:lnTo>
                <a:lnTo>
                  <a:pt x="20648" y="2569"/>
                </a:lnTo>
                <a:lnTo>
                  <a:pt x="20648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1" name="Google Shape;1561;p21"/>
          <p:cNvSpPr/>
          <p:nvPr/>
        </p:nvSpPr>
        <p:spPr>
          <a:xfrm>
            <a:off x="9084940" y="1290861"/>
            <a:ext cx="298720" cy="32987"/>
          </a:xfrm>
          <a:custGeom>
            <a:avLst/>
            <a:gdLst/>
            <a:ahLst/>
            <a:cxnLst/>
            <a:rect l="l" t="t" r="r" b="b"/>
            <a:pathLst>
              <a:path w="10041" h="1268" extrusionOk="0">
                <a:moveTo>
                  <a:pt x="0" y="0"/>
                </a:moveTo>
                <a:lnTo>
                  <a:pt x="0" y="1268"/>
                </a:lnTo>
                <a:lnTo>
                  <a:pt x="10041" y="1268"/>
                </a:lnTo>
                <a:lnTo>
                  <a:pt x="10041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2" name="Google Shape;1562;p21"/>
          <p:cNvSpPr/>
          <p:nvPr/>
        </p:nvSpPr>
        <p:spPr>
          <a:xfrm>
            <a:off x="8472491" y="1068149"/>
            <a:ext cx="489268" cy="53825"/>
          </a:xfrm>
          <a:custGeom>
            <a:avLst/>
            <a:gdLst/>
            <a:ahLst/>
            <a:cxnLst/>
            <a:rect l="l" t="t" r="r" b="b"/>
            <a:pathLst>
              <a:path w="16446" h="2069" extrusionOk="0">
                <a:moveTo>
                  <a:pt x="1" y="0"/>
                </a:moveTo>
                <a:lnTo>
                  <a:pt x="1" y="2068"/>
                </a:lnTo>
                <a:lnTo>
                  <a:pt x="16446" y="2068"/>
                </a:lnTo>
                <a:lnTo>
                  <a:pt x="1644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3" name="Google Shape;1563;p21"/>
          <p:cNvSpPr/>
          <p:nvPr/>
        </p:nvSpPr>
        <p:spPr>
          <a:xfrm rot="10800000" flipH="1">
            <a:off x="8287903" y="4069177"/>
            <a:ext cx="1779094" cy="32124"/>
          </a:xfrm>
          <a:custGeom>
            <a:avLst/>
            <a:gdLst/>
            <a:ahLst/>
            <a:cxnLst/>
            <a:rect l="l" t="t" r="r" b="b"/>
            <a:pathLst>
              <a:path w="56641" h="4037" extrusionOk="0">
                <a:moveTo>
                  <a:pt x="0" y="0"/>
                </a:moveTo>
                <a:lnTo>
                  <a:pt x="0" y="4036"/>
                </a:lnTo>
                <a:lnTo>
                  <a:pt x="56641" y="4036"/>
                </a:lnTo>
                <a:lnTo>
                  <a:pt x="56641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4" name="Google Shape;1564;p21"/>
          <p:cNvSpPr/>
          <p:nvPr/>
        </p:nvSpPr>
        <p:spPr>
          <a:xfrm>
            <a:off x="8637790" y="3237676"/>
            <a:ext cx="298720" cy="33013"/>
          </a:xfrm>
          <a:custGeom>
            <a:avLst/>
            <a:gdLst/>
            <a:ahLst/>
            <a:cxnLst/>
            <a:rect l="l" t="t" r="r" b="b"/>
            <a:pathLst>
              <a:path w="10041" h="1269" extrusionOk="0">
                <a:moveTo>
                  <a:pt x="0" y="1"/>
                </a:moveTo>
                <a:lnTo>
                  <a:pt x="0" y="1268"/>
                </a:lnTo>
                <a:lnTo>
                  <a:pt x="10041" y="1268"/>
                </a:lnTo>
                <a:lnTo>
                  <a:pt x="10041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5" name="Google Shape;1565;p21"/>
          <p:cNvSpPr/>
          <p:nvPr/>
        </p:nvSpPr>
        <p:spPr>
          <a:xfrm>
            <a:off x="8650935" y="2614088"/>
            <a:ext cx="489245" cy="105049"/>
          </a:xfrm>
          <a:custGeom>
            <a:avLst/>
            <a:gdLst/>
            <a:ahLst/>
            <a:cxnLst/>
            <a:rect l="l" t="t" r="r" b="b"/>
            <a:pathLst>
              <a:path w="56642" h="4038" extrusionOk="0">
                <a:moveTo>
                  <a:pt x="1" y="1"/>
                </a:moveTo>
                <a:lnTo>
                  <a:pt x="1" y="4037"/>
                </a:lnTo>
                <a:lnTo>
                  <a:pt x="56641" y="4037"/>
                </a:lnTo>
                <a:lnTo>
                  <a:pt x="56641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6" name="Google Shape;1566;p21"/>
          <p:cNvSpPr/>
          <p:nvPr/>
        </p:nvSpPr>
        <p:spPr>
          <a:xfrm>
            <a:off x="405188" y="4488670"/>
            <a:ext cx="133042" cy="21367"/>
          </a:xfrm>
          <a:custGeom>
            <a:avLst/>
            <a:gdLst/>
            <a:ahLst/>
            <a:cxnLst/>
            <a:rect l="l" t="t" r="r" b="b"/>
            <a:pathLst>
              <a:path w="4371" h="702" extrusionOk="0">
                <a:moveTo>
                  <a:pt x="1" y="1"/>
                </a:moveTo>
                <a:lnTo>
                  <a:pt x="1" y="701"/>
                </a:lnTo>
                <a:lnTo>
                  <a:pt x="4370" y="701"/>
                </a:lnTo>
                <a:lnTo>
                  <a:pt x="437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7" name="Google Shape;1567;p21"/>
          <p:cNvSpPr/>
          <p:nvPr/>
        </p:nvSpPr>
        <p:spPr>
          <a:xfrm>
            <a:off x="252650" y="4913450"/>
            <a:ext cx="390148" cy="43125"/>
          </a:xfrm>
          <a:custGeom>
            <a:avLst/>
            <a:gdLst/>
            <a:ahLst/>
            <a:cxnLst/>
            <a:rect l="l" t="t" r="r" b="b"/>
            <a:pathLst>
              <a:path w="16246" h="2603" extrusionOk="0">
                <a:moveTo>
                  <a:pt x="1" y="1"/>
                </a:moveTo>
                <a:lnTo>
                  <a:pt x="1" y="2603"/>
                </a:lnTo>
                <a:lnTo>
                  <a:pt x="16246" y="2603"/>
                </a:lnTo>
                <a:lnTo>
                  <a:pt x="16246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8" name="Google Shape;1568;p21"/>
          <p:cNvSpPr/>
          <p:nvPr/>
        </p:nvSpPr>
        <p:spPr>
          <a:xfrm>
            <a:off x="-97579" y="4154250"/>
            <a:ext cx="390153" cy="69074"/>
          </a:xfrm>
          <a:custGeom>
            <a:avLst/>
            <a:gdLst/>
            <a:ahLst/>
            <a:cxnLst/>
            <a:rect l="l" t="t" r="r" b="b"/>
            <a:pathLst>
              <a:path w="24752" h="2269" extrusionOk="0">
                <a:moveTo>
                  <a:pt x="0" y="1"/>
                </a:moveTo>
                <a:lnTo>
                  <a:pt x="0" y="2269"/>
                </a:lnTo>
                <a:lnTo>
                  <a:pt x="24751" y="2269"/>
                </a:lnTo>
                <a:lnTo>
                  <a:pt x="24751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9" name="Google Shape;1569;p21"/>
          <p:cNvSpPr/>
          <p:nvPr/>
        </p:nvSpPr>
        <p:spPr>
          <a:xfrm rot="10800000" flipH="1">
            <a:off x="8676750" y="879928"/>
            <a:ext cx="966362" cy="42450"/>
          </a:xfrm>
          <a:custGeom>
            <a:avLst/>
            <a:gdLst/>
            <a:ahLst/>
            <a:cxnLst/>
            <a:rect l="l" t="t" r="r" b="b"/>
            <a:pathLst>
              <a:path w="43432" h="702" extrusionOk="0">
                <a:moveTo>
                  <a:pt x="0" y="1"/>
                </a:moveTo>
                <a:lnTo>
                  <a:pt x="0" y="701"/>
                </a:lnTo>
                <a:lnTo>
                  <a:pt x="43431" y="701"/>
                </a:lnTo>
                <a:lnTo>
                  <a:pt x="43431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0" name="Google Shape;1570;p21"/>
          <p:cNvSpPr/>
          <p:nvPr/>
        </p:nvSpPr>
        <p:spPr>
          <a:xfrm>
            <a:off x="8656630" y="1259037"/>
            <a:ext cx="280268" cy="78194"/>
          </a:xfrm>
          <a:custGeom>
            <a:avLst/>
            <a:gdLst/>
            <a:ahLst/>
            <a:cxnLst/>
            <a:rect l="l" t="t" r="r" b="b"/>
            <a:pathLst>
              <a:path w="9208" h="2569" extrusionOk="0">
                <a:moveTo>
                  <a:pt x="1" y="0"/>
                </a:moveTo>
                <a:lnTo>
                  <a:pt x="1" y="2569"/>
                </a:lnTo>
                <a:lnTo>
                  <a:pt x="9207" y="2569"/>
                </a:lnTo>
                <a:lnTo>
                  <a:pt x="920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1" name="Google Shape;1571;p21"/>
          <p:cNvSpPr/>
          <p:nvPr/>
        </p:nvSpPr>
        <p:spPr>
          <a:xfrm>
            <a:off x="8384670" y="1212793"/>
            <a:ext cx="123911" cy="34547"/>
          </a:xfrm>
          <a:custGeom>
            <a:avLst/>
            <a:gdLst/>
            <a:ahLst/>
            <a:cxnLst/>
            <a:rect l="l" t="t" r="r" b="b"/>
            <a:pathLst>
              <a:path w="4071" h="1135" extrusionOk="0">
                <a:moveTo>
                  <a:pt x="1" y="0"/>
                </a:moveTo>
                <a:lnTo>
                  <a:pt x="1" y="1134"/>
                </a:lnTo>
                <a:lnTo>
                  <a:pt x="4070" y="1134"/>
                </a:lnTo>
                <a:lnTo>
                  <a:pt x="407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2" name="Google Shape;1572;p21"/>
          <p:cNvSpPr/>
          <p:nvPr/>
        </p:nvSpPr>
        <p:spPr>
          <a:xfrm>
            <a:off x="-805052" y="1653225"/>
            <a:ext cx="966397" cy="35599"/>
          </a:xfrm>
          <a:custGeom>
            <a:avLst/>
            <a:gdLst/>
            <a:ahLst/>
            <a:cxnLst/>
            <a:rect l="l" t="t" r="r" b="b"/>
            <a:pathLst>
              <a:path w="42465" h="1135" extrusionOk="0">
                <a:moveTo>
                  <a:pt x="1" y="0"/>
                </a:moveTo>
                <a:lnTo>
                  <a:pt x="1" y="1134"/>
                </a:lnTo>
                <a:lnTo>
                  <a:pt x="42464" y="1134"/>
                </a:lnTo>
                <a:lnTo>
                  <a:pt x="4246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3" name="Google Shape;1573;p21"/>
          <p:cNvSpPr/>
          <p:nvPr/>
        </p:nvSpPr>
        <p:spPr>
          <a:xfrm>
            <a:off x="9015225" y="3390737"/>
            <a:ext cx="324920" cy="55882"/>
          </a:xfrm>
          <a:custGeom>
            <a:avLst/>
            <a:gdLst/>
            <a:ahLst/>
            <a:cxnLst/>
            <a:rect l="l" t="t" r="r" b="b"/>
            <a:pathLst>
              <a:path w="10675" h="3070" extrusionOk="0">
                <a:moveTo>
                  <a:pt x="0" y="1"/>
                </a:moveTo>
                <a:lnTo>
                  <a:pt x="0" y="3070"/>
                </a:lnTo>
                <a:lnTo>
                  <a:pt x="10674" y="3070"/>
                </a:lnTo>
                <a:lnTo>
                  <a:pt x="1067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4" name="Google Shape;1574;p21"/>
          <p:cNvSpPr/>
          <p:nvPr/>
        </p:nvSpPr>
        <p:spPr>
          <a:xfrm rot="10800000" flipH="1">
            <a:off x="8926875" y="4175271"/>
            <a:ext cx="138095" cy="65023"/>
          </a:xfrm>
          <a:custGeom>
            <a:avLst/>
            <a:gdLst/>
            <a:ahLst/>
            <a:cxnLst/>
            <a:rect l="l" t="t" r="r" b="b"/>
            <a:pathLst>
              <a:path w="4537" h="4838" extrusionOk="0">
                <a:moveTo>
                  <a:pt x="0" y="1"/>
                </a:moveTo>
                <a:lnTo>
                  <a:pt x="0" y="4838"/>
                </a:lnTo>
                <a:lnTo>
                  <a:pt x="4537" y="4838"/>
                </a:lnTo>
                <a:lnTo>
                  <a:pt x="4537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5" name="Google Shape;1575;p21"/>
          <p:cNvSpPr/>
          <p:nvPr/>
        </p:nvSpPr>
        <p:spPr>
          <a:xfrm>
            <a:off x="8913763" y="2313025"/>
            <a:ext cx="274151" cy="77145"/>
          </a:xfrm>
          <a:custGeom>
            <a:avLst/>
            <a:gdLst/>
            <a:ahLst/>
            <a:cxnLst/>
            <a:rect l="l" t="t" r="r" b="b"/>
            <a:pathLst>
              <a:path w="9007" h="4271" extrusionOk="0">
                <a:moveTo>
                  <a:pt x="0" y="0"/>
                </a:moveTo>
                <a:lnTo>
                  <a:pt x="0" y="4270"/>
                </a:lnTo>
                <a:lnTo>
                  <a:pt x="9007" y="4270"/>
                </a:lnTo>
                <a:lnTo>
                  <a:pt x="900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6" name="Google Shape;1576;p21"/>
          <p:cNvSpPr/>
          <p:nvPr/>
        </p:nvSpPr>
        <p:spPr>
          <a:xfrm>
            <a:off x="8609025" y="2958823"/>
            <a:ext cx="74176" cy="20363"/>
          </a:xfrm>
          <a:custGeom>
            <a:avLst/>
            <a:gdLst/>
            <a:ahLst/>
            <a:cxnLst/>
            <a:rect l="l" t="t" r="r" b="b"/>
            <a:pathLst>
              <a:path w="2437" h="669" extrusionOk="0">
                <a:moveTo>
                  <a:pt x="1" y="1"/>
                </a:moveTo>
                <a:lnTo>
                  <a:pt x="1" y="668"/>
                </a:lnTo>
                <a:lnTo>
                  <a:pt x="2436" y="668"/>
                </a:lnTo>
                <a:lnTo>
                  <a:pt x="2436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7" name="Google Shape;1577;p21"/>
          <p:cNvSpPr/>
          <p:nvPr/>
        </p:nvSpPr>
        <p:spPr>
          <a:xfrm>
            <a:off x="166397" y="1409563"/>
            <a:ext cx="137090" cy="39630"/>
          </a:xfrm>
          <a:custGeom>
            <a:avLst/>
            <a:gdLst/>
            <a:ahLst/>
            <a:cxnLst/>
            <a:rect l="l" t="t" r="r" b="b"/>
            <a:pathLst>
              <a:path w="4504" h="1302" extrusionOk="0">
                <a:moveTo>
                  <a:pt x="0" y="1"/>
                </a:moveTo>
                <a:lnTo>
                  <a:pt x="0" y="1302"/>
                </a:lnTo>
                <a:lnTo>
                  <a:pt x="4503" y="1302"/>
                </a:lnTo>
                <a:lnTo>
                  <a:pt x="450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8" name="Google Shape;1578;p21"/>
          <p:cNvSpPr/>
          <p:nvPr/>
        </p:nvSpPr>
        <p:spPr>
          <a:xfrm>
            <a:off x="160684" y="659124"/>
            <a:ext cx="137090" cy="88360"/>
          </a:xfrm>
          <a:custGeom>
            <a:avLst/>
            <a:gdLst/>
            <a:ahLst/>
            <a:cxnLst/>
            <a:rect l="l" t="t" r="r" b="b"/>
            <a:pathLst>
              <a:path w="4504" h="2903" extrusionOk="0">
                <a:moveTo>
                  <a:pt x="0" y="0"/>
                </a:moveTo>
                <a:lnTo>
                  <a:pt x="0" y="2902"/>
                </a:lnTo>
                <a:lnTo>
                  <a:pt x="4503" y="2902"/>
                </a:lnTo>
                <a:lnTo>
                  <a:pt x="450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9" name="Google Shape;1579;p21"/>
          <p:cNvSpPr/>
          <p:nvPr/>
        </p:nvSpPr>
        <p:spPr>
          <a:xfrm>
            <a:off x="142047" y="1019"/>
            <a:ext cx="274151" cy="77190"/>
          </a:xfrm>
          <a:custGeom>
            <a:avLst/>
            <a:gdLst/>
            <a:ahLst/>
            <a:cxnLst/>
            <a:rect l="l" t="t" r="r" b="b"/>
            <a:pathLst>
              <a:path w="9007" h="2536" extrusionOk="0">
                <a:moveTo>
                  <a:pt x="0" y="0"/>
                </a:moveTo>
                <a:lnTo>
                  <a:pt x="0" y="2535"/>
                </a:lnTo>
                <a:lnTo>
                  <a:pt x="9006" y="2535"/>
                </a:lnTo>
                <a:lnTo>
                  <a:pt x="9006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0" name="Google Shape;1580;p21"/>
          <p:cNvSpPr/>
          <p:nvPr/>
        </p:nvSpPr>
        <p:spPr>
          <a:xfrm>
            <a:off x="8585675" y="2378138"/>
            <a:ext cx="120877" cy="28101"/>
          </a:xfrm>
          <a:custGeom>
            <a:avLst/>
            <a:gdLst/>
            <a:ahLst/>
            <a:cxnLst/>
            <a:rect l="l" t="t" r="r" b="b"/>
            <a:pathLst>
              <a:path w="3971" h="1102" extrusionOk="0">
                <a:moveTo>
                  <a:pt x="1" y="1"/>
                </a:moveTo>
                <a:lnTo>
                  <a:pt x="1" y="1102"/>
                </a:lnTo>
                <a:lnTo>
                  <a:pt x="3970" y="1102"/>
                </a:lnTo>
                <a:lnTo>
                  <a:pt x="397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1" name="Google Shape;1581;p21"/>
          <p:cNvSpPr/>
          <p:nvPr/>
        </p:nvSpPr>
        <p:spPr>
          <a:xfrm>
            <a:off x="8691022" y="101150"/>
            <a:ext cx="809192" cy="28100"/>
          </a:xfrm>
          <a:custGeom>
            <a:avLst/>
            <a:gdLst/>
            <a:ahLst/>
            <a:cxnLst/>
            <a:rect l="l" t="t" r="r" b="b"/>
            <a:pathLst>
              <a:path w="19215" h="1869" extrusionOk="0">
                <a:moveTo>
                  <a:pt x="1" y="1"/>
                </a:moveTo>
                <a:lnTo>
                  <a:pt x="1" y="1869"/>
                </a:lnTo>
                <a:lnTo>
                  <a:pt x="19215" y="1869"/>
                </a:lnTo>
                <a:lnTo>
                  <a:pt x="19215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2" name="Google Shape;1582;p21"/>
          <p:cNvSpPr/>
          <p:nvPr/>
        </p:nvSpPr>
        <p:spPr>
          <a:xfrm>
            <a:off x="8886776" y="4732974"/>
            <a:ext cx="218298" cy="34547"/>
          </a:xfrm>
          <a:custGeom>
            <a:avLst/>
            <a:gdLst/>
            <a:ahLst/>
            <a:cxnLst/>
            <a:rect l="l" t="t" r="r" b="b"/>
            <a:pathLst>
              <a:path w="7172" h="1135" extrusionOk="0">
                <a:moveTo>
                  <a:pt x="0" y="0"/>
                </a:moveTo>
                <a:lnTo>
                  <a:pt x="0" y="1135"/>
                </a:lnTo>
                <a:lnTo>
                  <a:pt x="7172" y="1135"/>
                </a:lnTo>
                <a:lnTo>
                  <a:pt x="717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3" name="Google Shape;1583;p21"/>
          <p:cNvSpPr/>
          <p:nvPr/>
        </p:nvSpPr>
        <p:spPr>
          <a:xfrm>
            <a:off x="9015225" y="303566"/>
            <a:ext cx="753389" cy="68058"/>
          </a:xfrm>
          <a:custGeom>
            <a:avLst/>
            <a:gdLst/>
            <a:ahLst/>
            <a:cxnLst/>
            <a:rect l="l" t="t" r="r" b="b"/>
            <a:pathLst>
              <a:path w="24752" h="2236" extrusionOk="0">
                <a:moveTo>
                  <a:pt x="0" y="0"/>
                </a:moveTo>
                <a:lnTo>
                  <a:pt x="0" y="2235"/>
                </a:lnTo>
                <a:lnTo>
                  <a:pt x="24751" y="2235"/>
                </a:lnTo>
                <a:lnTo>
                  <a:pt x="2475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4" name="Google Shape;1584;p21"/>
          <p:cNvSpPr/>
          <p:nvPr/>
        </p:nvSpPr>
        <p:spPr>
          <a:xfrm>
            <a:off x="24258" y="3263842"/>
            <a:ext cx="76155" cy="21337"/>
          </a:xfrm>
          <a:custGeom>
            <a:avLst/>
            <a:gdLst/>
            <a:ahLst/>
            <a:cxnLst/>
            <a:rect l="l" t="t" r="r" b="b"/>
            <a:pathLst>
              <a:path w="2502" h="701" extrusionOk="0">
                <a:moveTo>
                  <a:pt x="0" y="0"/>
                </a:moveTo>
                <a:lnTo>
                  <a:pt x="0" y="701"/>
                </a:lnTo>
                <a:lnTo>
                  <a:pt x="2502" y="701"/>
                </a:lnTo>
                <a:lnTo>
                  <a:pt x="2502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5" name="Google Shape;1585;p21"/>
          <p:cNvSpPr/>
          <p:nvPr/>
        </p:nvSpPr>
        <p:spPr>
          <a:xfrm>
            <a:off x="196838" y="3752257"/>
            <a:ext cx="76185" cy="21337"/>
          </a:xfrm>
          <a:custGeom>
            <a:avLst/>
            <a:gdLst/>
            <a:ahLst/>
            <a:cxnLst/>
            <a:rect l="l" t="t" r="r" b="b"/>
            <a:pathLst>
              <a:path w="2503" h="701" extrusionOk="0">
                <a:moveTo>
                  <a:pt x="1" y="0"/>
                </a:moveTo>
                <a:lnTo>
                  <a:pt x="1" y="701"/>
                </a:lnTo>
                <a:lnTo>
                  <a:pt x="2503" y="701"/>
                </a:lnTo>
                <a:lnTo>
                  <a:pt x="250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6" name="Google Shape;1586;p21"/>
          <p:cNvSpPr/>
          <p:nvPr/>
        </p:nvSpPr>
        <p:spPr>
          <a:xfrm>
            <a:off x="26900" y="3891746"/>
            <a:ext cx="141181" cy="52977"/>
          </a:xfrm>
          <a:custGeom>
            <a:avLst/>
            <a:gdLst/>
            <a:ahLst/>
            <a:cxnLst/>
            <a:rect l="l" t="t" r="r" b="b"/>
            <a:pathLst>
              <a:path w="4638" h="2970" extrusionOk="0">
                <a:moveTo>
                  <a:pt x="1" y="1"/>
                </a:moveTo>
                <a:lnTo>
                  <a:pt x="1" y="2970"/>
                </a:lnTo>
                <a:lnTo>
                  <a:pt x="4638" y="2970"/>
                </a:lnTo>
                <a:lnTo>
                  <a:pt x="4638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7" name="Google Shape;1587;p21"/>
          <p:cNvSpPr/>
          <p:nvPr/>
        </p:nvSpPr>
        <p:spPr>
          <a:xfrm>
            <a:off x="94291" y="3061717"/>
            <a:ext cx="281273" cy="79229"/>
          </a:xfrm>
          <a:custGeom>
            <a:avLst/>
            <a:gdLst/>
            <a:ahLst/>
            <a:cxnLst/>
            <a:rect l="l" t="t" r="r" b="b"/>
            <a:pathLst>
              <a:path w="9241" h="2603" extrusionOk="0">
                <a:moveTo>
                  <a:pt x="1" y="0"/>
                </a:moveTo>
                <a:lnTo>
                  <a:pt x="1" y="2602"/>
                </a:lnTo>
                <a:lnTo>
                  <a:pt x="9241" y="2602"/>
                </a:lnTo>
                <a:lnTo>
                  <a:pt x="924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8" name="Google Shape;1588;p21"/>
          <p:cNvSpPr/>
          <p:nvPr/>
        </p:nvSpPr>
        <p:spPr>
          <a:xfrm>
            <a:off x="104969" y="3463331"/>
            <a:ext cx="123881" cy="34547"/>
          </a:xfrm>
          <a:custGeom>
            <a:avLst/>
            <a:gdLst/>
            <a:ahLst/>
            <a:cxnLst/>
            <a:rect l="l" t="t" r="r" b="b"/>
            <a:pathLst>
              <a:path w="4070" h="1135" extrusionOk="0">
                <a:moveTo>
                  <a:pt x="0" y="0"/>
                </a:moveTo>
                <a:lnTo>
                  <a:pt x="0" y="1134"/>
                </a:lnTo>
                <a:lnTo>
                  <a:pt x="4070" y="1134"/>
                </a:lnTo>
                <a:lnTo>
                  <a:pt x="407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9" name="Google Shape;1589;p21"/>
          <p:cNvSpPr/>
          <p:nvPr/>
        </p:nvSpPr>
        <p:spPr>
          <a:xfrm>
            <a:off x="-177786" y="3400902"/>
            <a:ext cx="123881" cy="34547"/>
          </a:xfrm>
          <a:custGeom>
            <a:avLst/>
            <a:gdLst/>
            <a:ahLst/>
            <a:cxnLst/>
            <a:rect l="l" t="t" r="r" b="b"/>
            <a:pathLst>
              <a:path w="4070" h="1135" extrusionOk="0">
                <a:moveTo>
                  <a:pt x="0" y="1"/>
                </a:moveTo>
                <a:lnTo>
                  <a:pt x="0" y="1135"/>
                </a:lnTo>
                <a:lnTo>
                  <a:pt x="4070" y="1135"/>
                </a:lnTo>
                <a:lnTo>
                  <a:pt x="407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0" name="Google Shape;1590;p21"/>
          <p:cNvSpPr/>
          <p:nvPr/>
        </p:nvSpPr>
        <p:spPr>
          <a:xfrm>
            <a:off x="8646551" y="3951371"/>
            <a:ext cx="141139" cy="39630"/>
          </a:xfrm>
          <a:custGeom>
            <a:avLst/>
            <a:gdLst/>
            <a:ahLst/>
            <a:cxnLst/>
            <a:rect l="l" t="t" r="r" b="b"/>
            <a:pathLst>
              <a:path w="4637" h="1302" extrusionOk="0">
                <a:moveTo>
                  <a:pt x="0" y="1"/>
                </a:moveTo>
                <a:lnTo>
                  <a:pt x="0" y="1302"/>
                </a:lnTo>
                <a:lnTo>
                  <a:pt x="4637" y="1302"/>
                </a:lnTo>
                <a:lnTo>
                  <a:pt x="4637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1" name="Google Shape;1591;p21"/>
          <p:cNvSpPr/>
          <p:nvPr/>
        </p:nvSpPr>
        <p:spPr>
          <a:xfrm>
            <a:off x="538221" y="68463"/>
            <a:ext cx="123881" cy="34547"/>
          </a:xfrm>
          <a:custGeom>
            <a:avLst/>
            <a:gdLst/>
            <a:ahLst/>
            <a:cxnLst/>
            <a:rect l="l" t="t" r="r" b="b"/>
            <a:pathLst>
              <a:path w="4070" h="1135" extrusionOk="0">
                <a:moveTo>
                  <a:pt x="0" y="0"/>
                </a:moveTo>
                <a:lnTo>
                  <a:pt x="0" y="1134"/>
                </a:lnTo>
                <a:lnTo>
                  <a:pt x="4070" y="1134"/>
                </a:lnTo>
                <a:lnTo>
                  <a:pt x="407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2" name="Google Shape;1592;p21"/>
          <p:cNvSpPr/>
          <p:nvPr/>
        </p:nvSpPr>
        <p:spPr>
          <a:xfrm>
            <a:off x="8948164" y="4992687"/>
            <a:ext cx="281273" cy="79229"/>
          </a:xfrm>
          <a:custGeom>
            <a:avLst/>
            <a:gdLst/>
            <a:ahLst/>
            <a:cxnLst/>
            <a:rect l="l" t="t" r="r" b="b"/>
            <a:pathLst>
              <a:path w="9241" h="2603" extrusionOk="0">
                <a:moveTo>
                  <a:pt x="1" y="0"/>
                </a:moveTo>
                <a:lnTo>
                  <a:pt x="1" y="2602"/>
                </a:lnTo>
                <a:lnTo>
                  <a:pt x="9241" y="2602"/>
                </a:lnTo>
                <a:lnTo>
                  <a:pt x="924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3" name="Google Shape;1593;p21"/>
          <p:cNvSpPr/>
          <p:nvPr/>
        </p:nvSpPr>
        <p:spPr>
          <a:xfrm>
            <a:off x="-367269" y="2191131"/>
            <a:ext cx="629313" cy="62150"/>
          </a:xfrm>
          <a:custGeom>
            <a:avLst/>
            <a:gdLst/>
            <a:ahLst/>
            <a:cxnLst/>
            <a:rect l="l" t="t" r="r" b="b"/>
            <a:pathLst>
              <a:path w="76489" h="702" extrusionOk="0">
                <a:moveTo>
                  <a:pt x="1" y="1"/>
                </a:moveTo>
                <a:lnTo>
                  <a:pt x="1" y="701"/>
                </a:lnTo>
                <a:lnTo>
                  <a:pt x="76489" y="701"/>
                </a:lnTo>
                <a:lnTo>
                  <a:pt x="7648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4" name="Google Shape;1594;p21"/>
          <p:cNvSpPr/>
          <p:nvPr/>
        </p:nvSpPr>
        <p:spPr>
          <a:xfrm>
            <a:off x="8762477" y="4465237"/>
            <a:ext cx="266117" cy="42566"/>
          </a:xfrm>
          <a:custGeom>
            <a:avLst/>
            <a:gdLst/>
            <a:ahLst/>
            <a:cxnLst/>
            <a:rect l="l" t="t" r="r" b="b"/>
            <a:pathLst>
              <a:path w="8140" h="1302" extrusionOk="0">
                <a:moveTo>
                  <a:pt x="1" y="1"/>
                </a:moveTo>
                <a:lnTo>
                  <a:pt x="1" y="1301"/>
                </a:lnTo>
                <a:lnTo>
                  <a:pt x="8140" y="1301"/>
                </a:lnTo>
                <a:lnTo>
                  <a:pt x="81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5" name="Google Shape;1595;p21"/>
          <p:cNvSpPr/>
          <p:nvPr/>
        </p:nvSpPr>
        <p:spPr>
          <a:xfrm>
            <a:off x="8599865" y="4496288"/>
            <a:ext cx="234503" cy="38218"/>
          </a:xfrm>
          <a:custGeom>
            <a:avLst/>
            <a:gdLst/>
            <a:ahLst/>
            <a:cxnLst/>
            <a:rect l="l" t="t" r="r" b="b"/>
            <a:pathLst>
              <a:path w="7173" h="1169" extrusionOk="0">
                <a:moveTo>
                  <a:pt x="1" y="1"/>
                </a:moveTo>
                <a:lnTo>
                  <a:pt x="1" y="1168"/>
                </a:lnTo>
                <a:lnTo>
                  <a:pt x="7172" y="1168"/>
                </a:lnTo>
                <a:lnTo>
                  <a:pt x="717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6" name="Google Shape;1596;p21"/>
          <p:cNvSpPr/>
          <p:nvPr/>
        </p:nvSpPr>
        <p:spPr>
          <a:xfrm>
            <a:off x="-278369" y="4742224"/>
            <a:ext cx="80750" cy="22950"/>
          </a:xfrm>
          <a:custGeom>
            <a:avLst/>
            <a:gdLst/>
            <a:ahLst/>
            <a:cxnLst/>
            <a:rect l="l" t="t" r="r" b="b"/>
            <a:pathLst>
              <a:path w="2470" h="702" extrusionOk="0">
                <a:moveTo>
                  <a:pt x="1" y="1"/>
                </a:moveTo>
                <a:lnTo>
                  <a:pt x="1" y="701"/>
                </a:lnTo>
                <a:lnTo>
                  <a:pt x="2469" y="701"/>
                </a:lnTo>
                <a:lnTo>
                  <a:pt x="246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7" name="Google Shape;1597;p21"/>
          <p:cNvSpPr/>
          <p:nvPr/>
        </p:nvSpPr>
        <p:spPr>
          <a:xfrm>
            <a:off x="250325" y="1156288"/>
            <a:ext cx="151639" cy="71724"/>
          </a:xfrm>
          <a:custGeom>
            <a:avLst/>
            <a:gdLst/>
            <a:ahLst/>
            <a:cxnLst/>
            <a:rect l="l" t="t" r="r" b="b"/>
            <a:pathLst>
              <a:path w="4638" h="2969" extrusionOk="0">
                <a:moveTo>
                  <a:pt x="1" y="0"/>
                </a:moveTo>
                <a:lnTo>
                  <a:pt x="1" y="2969"/>
                </a:lnTo>
                <a:lnTo>
                  <a:pt x="4637" y="2969"/>
                </a:lnTo>
                <a:lnTo>
                  <a:pt x="463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8" name="Google Shape;1598;p21"/>
          <p:cNvSpPr/>
          <p:nvPr/>
        </p:nvSpPr>
        <p:spPr>
          <a:xfrm>
            <a:off x="-203668" y="4863824"/>
            <a:ext cx="302111" cy="85099"/>
          </a:xfrm>
          <a:custGeom>
            <a:avLst/>
            <a:gdLst/>
            <a:ahLst/>
            <a:cxnLst/>
            <a:rect l="l" t="t" r="r" b="b"/>
            <a:pathLst>
              <a:path w="9241" h="2603" extrusionOk="0">
                <a:moveTo>
                  <a:pt x="0" y="1"/>
                </a:moveTo>
                <a:lnTo>
                  <a:pt x="0" y="2602"/>
                </a:lnTo>
                <a:lnTo>
                  <a:pt x="9240" y="2602"/>
                </a:lnTo>
                <a:lnTo>
                  <a:pt x="92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9" name="Google Shape;1599;p21"/>
          <p:cNvSpPr/>
          <p:nvPr/>
        </p:nvSpPr>
        <p:spPr>
          <a:xfrm>
            <a:off x="26979" y="5071568"/>
            <a:ext cx="133091" cy="38185"/>
          </a:xfrm>
          <a:custGeom>
            <a:avLst/>
            <a:gdLst/>
            <a:ahLst/>
            <a:cxnLst/>
            <a:rect l="l" t="t" r="r" b="b"/>
            <a:pathLst>
              <a:path w="4071" h="1168" extrusionOk="0">
                <a:moveTo>
                  <a:pt x="1" y="0"/>
                </a:moveTo>
                <a:lnTo>
                  <a:pt x="1" y="1168"/>
                </a:lnTo>
                <a:lnTo>
                  <a:pt x="4070" y="1168"/>
                </a:lnTo>
                <a:lnTo>
                  <a:pt x="407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0" name="Google Shape;1600;p21"/>
          <p:cNvSpPr/>
          <p:nvPr/>
        </p:nvSpPr>
        <p:spPr>
          <a:xfrm>
            <a:off x="-630488" y="4049825"/>
            <a:ext cx="784980" cy="22950"/>
          </a:xfrm>
          <a:custGeom>
            <a:avLst/>
            <a:gdLst/>
            <a:ahLst/>
            <a:cxnLst/>
            <a:rect l="l" t="t" r="r" b="b"/>
            <a:pathLst>
              <a:path w="22684" h="702" extrusionOk="0">
                <a:moveTo>
                  <a:pt x="1" y="1"/>
                </a:moveTo>
                <a:lnTo>
                  <a:pt x="1" y="701"/>
                </a:lnTo>
                <a:lnTo>
                  <a:pt x="22684" y="701"/>
                </a:lnTo>
                <a:lnTo>
                  <a:pt x="2268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1" name="Google Shape;1601;p21"/>
          <p:cNvSpPr/>
          <p:nvPr/>
        </p:nvSpPr>
        <p:spPr>
          <a:xfrm>
            <a:off x="28397" y="4597985"/>
            <a:ext cx="181549" cy="28100"/>
          </a:xfrm>
          <a:custGeom>
            <a:avLst/>
            <a:gdLst/>
            <a:ahLst/>
            <a:cxnLst/>
            <a:rect l="l" t="t" r="r" b="b"/>
            <a:pathLst>
              <a:path w="2503" h="701" extrusionOk="0">
                <a:moveTo>
                  <a:pt x="1" y="0"/>
                </a:moveTo>
                <a:lnTo>
                  <a:pt x="1" y="701"/>
                </a:lnTo>
                <a:lnTo>
                  <a:pt x="2503" y="701"/>
                </a:lnTo>
                <a:lnTo>
                  <a:pt x="250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2" name="Google Shape;1602;p21"/>
          <p:cNvSpPr/>
          <p:nvPr/>
        </p:nvSpPr>
        <p:spPr>
          <a:xfrm>
            <a:off x="-47531" y="4182124"/>
            <a:ext cx="81829" cy="22917"/>
          </a:xfrm>
          <a:custGeom>
            <a:avLst/>
            <a:gdLst/>
            <a:ahLst/>
            <a:cxnLst/>
            <a:rect l="l" t="t" r="r" b="b"/>
            <a:pathLst>
              <a:path w="2503" h="701" extrusionOk="0">
                <a:moveTo>
                  <a:pt x="1" y="0"/>
                </a:moveTo>
                <a:lnTo>
                  <a:pt x="1" y="701"/>
                </a:lnTo>
                <a:lnTo>
                  <a:pt x="2502" y="701"/>
                </a:lnTo>
                <a:lnTo>
                  <a:pt x="250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3" name="Google Shape;1603;p21"/>
          <p:cNvSpPr/>
          <p:nvPr/>
        </p:nvSpPr>
        <p:spPr>
          <a:xfrm>
            <a:off x="8829700" y="1535950"/>
            <a:ext cx="809205" cy="28101"/>
          </a:xfrm>
          <a:custGeom>
            <a:avLst/>
            <a:gdLst/>
            <a:ahLst/>
            <a:cxnLst/>
            <a:rect l="l" t="t" r="r" b="b"/>
            <a:pathLst>
              <a:path w="24752" h="2236" extrusionOk="0">
                <a:moveTo>
                  <a:pt x="1" y="0"/>
                </a:moveTo>
                <a:lnTo>
                  <a:pt x="1" y="2235"/>
                </a:lnTo>
                <a:lnTo>
                  <a:pt x="24752" y="2235"/>
                </a:lnTo>
                <a:lnTo>
                  <a:pt x="2475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4" name="Google Shape;1604;p21"/>
          <p:cNvSpPr/>
          <p:nvPr/>
        </p:nvSpPr>
        <p:spPr>
          <a:xfrm>
            <a:off x="8599996" y="711200"/>
            <a:ext cx="901674" cy="22950"/>
          </a:xfrm>
          <a:custGeom>
            <a:avLst/>
            <a:gdLst/>
            <a:ahLst/>
            <a:cxnLst/>
            <a:rect l="l" t="t" r="r" b="b"/>
            <a:pathLst>
              <a:path w="2503" h="702" extrusionOk="0">
                <a:moveTo>
                  <a:pt x="0" y="1"/>
                </a:moveTo>
                <a:lnTo>
                  <a:pt x="0" y="701"/>
                </a:lnTo>
                <a:lnTo>
                  <a:pt x="2502" y="701"/>
                </a:lnTo>
                <a:lnTo>
                  <a:pt x="250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5" name="Google Shape;1605;p21"/>
          <p:cNvSpPr/>
          <p:nvPr/>
        </p:nvSpPr>
        <p:spPr>
          <a:xfrm>
            <a:off x="9155428" y="1117855"/>
            <a:ext cx="104726" cy="37096"/>
          </a:xfrm>
          <a:custGeom>
            <a:avLst/>
            <a:gdLst/>
            <a:ahLst/>
            <a:cxnLst/>
            <a:rect l="l" t="t" r="r" b="b"/>
            <a:pathLst>
              <a:path w="4638" h="2936" extrusionOk="0">
                <a:moveTo>
                  <a:pt x="1" y="0"/>
                </a:moveTo>
                <a:lnTo>
                  <a:pt x="1" y="2936"/>
                </a:lnTo>
                <a:lnTo>
                  <a:pt x="4637" y="2936"/>
                </a:lnTo>
                <a:lnTo>
                  <a:pt x="463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6" name="Google Shape;1606;p21"/>
          <p:cNvSpPr/>
          <p:nvPr/>
        </p:nvSpPr>
        <p:spPr>
          <a:xfrm>
            <a:off x="8442675" y="197469"/>
            <a:ext cx="154348" cy="21377"/>
          </a:xfrm>
          <a:custGeom>
            <a:avLst/>
            <a:gdLst/>
            <a:ahLst/>
            <a:cxnLst/>
            <a:rect l="l" t="t" r="r" b="b"/>
            <a:pathLst>
              <a:path w="9241" h="2603" extrusionOk="0">
                <a:moveTo>
                  <a:pt x="0" y="0"/>
                </a:moveTo>
                <a:lnTo>
                  <a:pt x="0" y="2602"/>
                </a:lnTo>
                <a:lnTo>
                  <a:pt x="9240" y="2602"/>
                </a:lnTo>
                <a:lnTo>
                  <a:pt x="924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7" name="Google Shape;1607;p21"/>
          <p:cNvSpPr/>
          <p:nvPr/>
        </p:nvSpPr>
        <p:spPr>
          <a:xfrm>
            <a:off x="8579599" y="1832733"/>
            <a:ext cx="133058" cy="38218"/>
          </a:xfrm>
          <a:custGeom>
            <a:avLst/>
            <a:gdLst/>
            <a:ahLst/>
            <a:cxnLst/>
            <a:rect l="l" t="t" r="r" b="b"/>
            <a:pathLst>
              <a:path w="4070" h="1169" extrusionOk="0">
                <a:moveTo>
                  <a:pt x="0" y="1"/>
                </a:moveTo>
                <a:lnTo>
                  <a:pt x="0" y="1168"/>
                </a:lnTo>
                <a:lnTo>
                  <a:pt x="4070" y="1168"/>
                </a:lnTo>
                <a:lnTo>
                  <a:pt x="407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8" name="Google Shape;1608;p21"/>
          <p:cNvSpPr/>
          <p:nvPr/>
        </p:nvSpPr>
        <p:spPr>
          <a:xfrm>
            <a:off x="-318175" y="2846664"/>
            <a:ext cx="531122" cy="74225"/>
          </a:xfrm>
          <a:custGeom>
            <a:avLst/>
            <a:gdLst/>
            <a:ahLst/>
            <a:cxnLst/>
            <a:rect l="l" t="t" r="r" b="b"/>
            <a:pathLst>
              <a:path w="16246" h="2603" extrusionOk="0">
                <a:moveTo>
                  <a:pt x="0" y="1"/>
                </a:moveTo>
                <a:lnTo>
                  <a:pt x="0" y="2602"/>
                </a:lnTo>
                <a:lnTo>
                  <a:pt x="16245" y="2602"/>
                </a:lnTo>
                <a:lnTo>
                  <a:pt x="1624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9" name="Google Shape;1609;p21"/>
          <p:cNvSpPr/>
          <p:nvPr/>
        </p:nvSpPr>
        <p:spPr>
          <a:xfrm>
            <a:off x="-311075" y="386675"/>
            <a:ext cx="629320" cy="42549"/>
          </a:xfrm>
          <a:custGeom>
            <a:avLst/>
            <a:gdLst/>
            <a:ahLst/>
            <a:cxnLst/>
            <a:rect l="l" t="t" r="r" b="b"/>
            <a:pathLst>
              <a:path w="24752" h="2269" extrusionOk="0">
                <a:moveTo>
                  <a:pt x="1" y="0"/>
                </a:moveTo>
                <a:lnTo>
                  <a:pt x="1" y="2269"/>
                </a:lnTo>
                <a:lnTo>
                  <a:pt x="24752" y="2269"/>
                </a:lnTo>
                <a:lnTo>
                  <a:pt x="2475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0" name="Google Shape;1610;p21"/>
          <p:cNvSpPr/>
          <p:nvPr/>
        </p:nvSpPr>
        <p:spPr>
          <a:xfrm>
            <a:off x="9231625" y="4747375"/>
            <a:ext cx="225200" cy="36700"/>
          </a:xfrm>
          <a:custGeom>
            <a:avLst/>
            <a:gdLst/>
            <a:ahLst/>
            <a:cxnLst/>
            <a:rect l="l" t="t" r="r" b="b"/>
            <a:pathLst>
              <a:path w="9008" h="1468" extrusionOk="0">
                <a:moveTo>
                  <a:pt x="1" y="0"/>
                </a:moveTo>
                <a:lnTo>
                  <a:pt x="1" y="1468"/>
                </a:lnTo>
                <a:lnTo>
                  <a:pt x="9007" y="1468"/>
                </a:lnTo>
                <a:lnTo>
                  <a:pt x="900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1" name="Google Shape;1611;p21"/>
          <p:cNvSpPr/>
          <p:nvPr/>
        </p:nvSpPr>
        <p:spPr>
          <a:xfrm>
            <a:off x="9004975" y="1922263"/>
            <a:ext cx="204350" cy="32550"/>
          </a:xfrm>
          <a:custGeom>
            <a:avLst/>
            <a:gdLst/>
            <a:ahLst/>
            <a:cxnLst/>
            <a:rect l="l" t="t" r="r" b="b"/>
            <a:pathLst>
              <a:path w="8174" h="1302" extrusionOk="0">
                <a:moveTo>
                  <a:pt x="1" y="1"/>
                </a:moveTo>
                <a:lnTo>
                  <a:pt x="1" y="1302"/>
                </a:lnTo>
                <a:lnTo>
                  <a:pt x="8173" y="1302"/>
                </a:lnTo>
                <a:lnTo>
                  <a:pt x="817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2" name="Google Shape;1612;p21"/>
          <p:cNvSpPr/>
          <p:nvPr/>
        </p:nvSpPr>
        <p:spPr>
          <a:xfrm>
            <a:off x="8980600" y="2996288"/>
            <a:ext cx="406150" cy="65075"/>
          </a:xfrm>
          <a:custGeom>
            <a:avLst/>
            <a:gdLst/>
            <a:ahLst/>
            <a:cxnLst/>
            <a:rect l="l" t="t" r="r" b="b"/>
            <a:pathLst>
              <a:path w="16246" h="2603" extrusionOk="0">
                <a:moveTo>
                  <a:pt x="0" y="1"/>
                </a:moveTo>
                <a:lnTo>
                  <a:pt x="0" y="2603"/>
                </a:lnTo>
                <a:lnTo>
                  <a:pt x="16245" y="2603"/>
                </a:lnTo>
                <a:lnTo>
                  <a:pt x="1624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3" name="Google Shape;1613;p21"/>
          <p:cNvSpPr/>
          <p:nvPr/>
        </p:nvSpPr>
        <p:spPr>
          <a:xfrm>
            <a:off x="8722925" y="3611550"/>
            <a:ext cx="128450" cy="35900"/>
          </a:xfrm>
          <a:custGeom>
            <a:avLst/>
            <a:gdLst/>
            <a:ahLst/>
            <a:cxnLst/>
            <a:rect l="l" t="t" r="r" b="b"/>
            <a:pathLst>
              <a:path w="5138" h="1436" extrusionOk="0">
                <a:moveTo>
                  <a:pt x="1" y="1"/>
                </a:moveTo>
                <a:lnTo>
                  <a:pt x="1" y="1435"/>
                </a:lnTo>
                <a:lnTo>
                  <a:pt x="5138" y="1435"/>
                </a:lnTo>
                <a:lnTo>
                  <a:pt x="513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4" name="Google Shape;1614;p21"/>
          <p:cNvSpPr/>
          <p:nvPr/>
        </p:nvSpPr>
        <p:spPr>
          <a:xfrm>
            <a:off x="8591488" y="3456500"/>
            <a:ext cx="109250" cy="17550"/>
          </a:xfrm>
          <a:custGeom>
            <a:avLst/>
            <a:gdLst/>
            <a:ahLst/>
            <a:cxnLst/>
            <a:rect l="l" t="t" r="r" b="b"/>
            <a:pathLst>
              <a:path w="4370" h="702" extrusionOk="0">
                <a:moveTo>
                  <a:pt x="0" y="1"/>
                </a:moveTo>
                <a:lnTo>
                  <a:pt x="0" y="701"/>
                </a:lnTo>
                <a:lnTo>
                  <a:pt x="4370" y="701"/>
                </a:lnTo>
                <a:lnTo>
                  <a:pt x="437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5" name="Google Shape;1615;p21"/>
          <p:cNvSpPr/>
          <p:nvPr/>
        </p:nvSpPr>
        <p:spPr>
          <a:xfrm>
            <a:off x="8604525" y="5015900"/>
            <a:ext cx="225175" cy="36725"/>
          </a:xfrm>
          <a:custGeom>
            <a:avLst/>
            <a:gdLst/>
            <a:ahLst/>
            <a:cxnLst/>
            <a:rect l="l" t="t" r="r" b="b"/>
            <a:pathLst>
              <a:path w="9007" h="1469" extrusionOk="0">
                <a:moveTo>
                  <a:pt x="0" y="0"/>
                </a:moveTo>
                <a:lnTo>
                  <a:pt x="0" y="1468"/>
                </a:lnTo>
                <a:lnTo>
                  <a:pt x="9007" y="1468"/>
                </a:lnTo>
                <a:lnTo>
                  <a:pt x="900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Slide_1_1_1">
    <p:spTree>
      <p:nvGrpSpPr>
        <p:cNvPr id="1" name="Shape 1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" name="Google Shape;1617;p22"/>
          <p:cNvSpPr txBox="1">
            <a:spLocks noGrp="1"/>
          </p:cNvSpPr>
          <p:nvPr>
            <p:ph type="title"/>
          </p:nvPr>
        </p:nvSpPr>
        <p:spPr>
          <a:xfrm>
            <a:off x="859725" y="1468400"/>
            <a:ext cx="4407000" cy="10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600"/>
              <a:buNone/>
              <a:defRPr i="0"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1618" name="Google Shape;1618;p22"/>
          <p:cNvSpPr txBox="1">
            <a:spLocks noGrp="1"/>
          </p:cNvSpPr>
          <p:nvPr>
            <p:ph type="subTitle" idx="1"/>
          </p:nvPr>
        </p:nvSpPr>
        <p:spPr>
          <a:xfrm>
            <a:off x="761475" y="2592375"/>
            <a:ext cx="4446300" cy="122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619" name="Google Shape;1619;p22"/>
          <p:cNvSpPr/>
          <p:nvPr/>
        </p:nvSpPr>
        <p:spPr>
          <a:xfrm rot="10800000">
            <a:off x="119448" y="4749148"/>
            <a:ext cx="245537" cy="39115"/>
          </a:xfrm>
          <a:custGeom>
            <a:avLst/>
            <a:gdLst/>
            <a:ahLst/>
            <a:cxnLst/>
            <a:rect l="l" t="t" r="r" b="b"/>
            <a:pathLst>
              <a:path w="8173" h="1302" extrusionOk="0">
                <a:moveTo>
                  <a:pt x="0" y="0"/>
                </a:moveTo>
                <a:lnTo>
                  <a:pt x="0" y="1301"/>
                </a:lnTo>
                <a:lnTo>
                  <a:pt x="8173" y="1301"/>
                </a:lnTo>
                <a:lnTo>
                  <a:pt x="8173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0" name="Google Shape;1620;p22"/>
          <p:cNvSpPr/>
          <p:nvPr/>
        </p:nvSpPr>
        <p:spPr>
          <a:xfrm flipH="1">
            <a:off x="-211498" y="3296369"/>
            <a:ext cx="489092" cy="35128"/>
          </a:xfrm>
          <a:custGeom>
            <a:avLst/>
            <a:gdLst/>
            <a:ahLst/>
            <a:cxnLst/>
            <a:rect l="l" t="t" r="r" b="b"/>
            <a:pathLst>
              <a:path w="19248" h="1869" extrusionOk="0">
                <a:moveTo>
                  <a:pt x="0" y="0"/>
                </a:moveTo>
                <a:lnTo>
                  <a:pt x="0" y="1868"/>
                </a:lnTo>
                <a:lnTo>
                  <a:pt x="19247" y="1868"/>
                </a:lnTo>
                <a:lnTo>
                  <a:pt x="19247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1" name="Google Shape;1621;p22"/>
          <p:cNvSpPr/>
          <p:nvPr/>
        </p:nvSpPr>
        <p:spPr>
          <a:xfrm rot="10800000">
            <a:off x="-268690" y="4454686"/>
            <a:ext cx="245584" cy="77173"/>
          </a:xfrm>
          <a:custGeom>
            <a:avLst/>
            <a:gdLst/>
            <a:ahLst/>
            <a:cxnLst/>
            <a:rect l="l" t="t" r="r" b="b"/>
            <a:pathLst>
              <a:path w="16280" h="2569" extrusionOk="0">
                <a:moveTo>
                  <a:pt x="1" y="0"/>
                </a:moveTo>
                <a:lnTo>
                  <a:pt x="1" y="2569"/>
                </a:lnTo>
                <a:lnTo>
                  <a:pt x="16279" y="2569"/>
                </a:lnTo>
                <a:lnTo>
                  <a:pt x="16279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2" name="Google Shape;1622;p22"/>
          <p:cNvSpPr/>
          <p:nvPr/>
        </p:nvSpPr>
        <p:spPr>
          <a:xfrm rot="10800000">
            <a:off x="338568" y="3547699"/>
            <a:ext cx="215495" cy="35090"/>
          </a:xfrm>
          <a:custGeom>
            <a:avLst/>
            <a:gdLst/>
            <a:ahLst/>
            <a:cxnLst/>
            <a:rect l="l" t="t" r="r" b="b"/>
            <a:pathLst>
              <a:path w="7173" h="1168" extrusionOk="0">
                <a:moveTo>
                  <a:pt x="0" y="0"/>
                </a:moveTo>
                <a:lnTo>
                  <a:pt x="0" y="1168"/>
                </a:lnTo>
                <a:lnTo>
                  <a:pt x="7172" y="1168"/>
                </a:lnTo>
                <a:lnTo>
                  <a:pt x="7172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3" name="Google Shape;1623;p22"/>
          <p:cNvSpPr/>
          <p:nvPr/>
        </p:nvSpPr>
        <p:spPr>
          <a:xfrm rot="10800000" flipH="1">
            <a:off x="-586682" y="2464426"/>
            <a:ext cx="75196" cy="21090"/>
          </a:xfrm>
          <a:custGeom>
            <a:avLst/>
            <a:gdLst/>
            <a:ahLst/>
            <a:cxnLst/>
            <a:rect l="l" t="t" r="r" b="b"/>
            <a:pathLst>
              <a:path w="2503" h="702" extrusionOk="0">
                <a:moveTo>
                  <a:pt x="1" y="1"/>
                </a:moveTo>
                <a:lnTo>
                  <a:pt x="1" y="701"/>
                </a:lnTo>
                <a:lnTo>
                  <a:pt x="2502" y="701"/>
                </a:lnTo>
                <a:lnTo>
                  <a:pt x="2502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4" name="Google Shape;1624;p22"/>
          <p:cNvSpPr/>
          <p:nvPr/>
        </p:nvSpPr>
        <p:spPr>
          <a:xfrm rot="10800000">
            <a:off x="-22866" y="2886832"/>
            <a:ext cx="328725" cy="56149"/>
          </a:xfrm>
          <a:custGeom>
            <a:avLst/>
            <a:gdLst/>
            <a:ahLst/>
            <a:cxnLst/>
            <a:rect l="l" t="t" r="r" b="b"/>
            <a:pathLst>
              <a:path w="10942" h="1869" extrusionOk="0">
                <a:moveTo>
                  <a:pt x="0" y="0"/>
                </a:moveTo>
                <a:lnTo>
                  <a:pt x="0" y="1868"/>
                </a:lnTo>
                <a:lnTo>
                  <a:pt x="10941" y="1868"/>
                </a:lnTo>
                <a:lnTo>
                  <a:pt x="10941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5" name="Google Shape;1625;p22"/>
          <p:cNvSpPr/>
          <p:nvPr/>
        </p:nvSpPr>
        <p:spPr>
          <a:xfrm rot="10800000">
            <a:off x="579573" y="4140683"/>
            <a:ext cx="139295" cy="67176"/>
          </a:xfrm>
          <a:custGeom>
            <a:avLst/>
            <a:gdLst/>
            <a:ahLst/>
            <a:cxnLst/>
            <a:rect l="l" t="t" r="r" b="b"/>
            <a:pathLst>
              <a:path w="4637" h="2936" extrusionOk="0">
                <a:moveTo>
                  <a:pt x="0" y="0"/>
                </a:moveTo>
                <a:lnTo>
                  <a:pt x="0" y="2936"/>
                </a:lnTo>
                <a:lnTo>
                  <a:pt x="4637" y="2936"/>
                </a:lnTo>
                <a:lnTo>
                  <a:pt x="4637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6" name="Google Shape;1626;p22"/>
          <p:cNvSpPr/>
          <p:nvPr/>
        </p:nvSpPr>
        <p:spPr>
          <a:xfrm rot="10800000">
            <a:off x="384381" y="4434612"/>
            <a:ext cx="154358" cy="43111"/>
          </a:xfrm>
          <a:custGeom>
            <a:avLst/>
            <a:gdLst/>
            <a:ahLst/>
            <a:cxnLst/>
            <a:rect l="l" t="t" r="r" b="b"/>
            <a:pathLst>
              <a:path w="5138" h="1435" extrusionOk="0">
                <a:moveTo>
                  <a:pt x="1" y="1"/>
                </a:moveTo>
                <a:lnTo>
                  <a:pt x="1" y="1435"/>
                </a:lnTo>
                <a:lnTo>
                  <a:pt x="5138" y="1435"/>
                </a:lnTo>
                <a:lnTo>
                  <a:pt x="5138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7" name="Google Shape;1627;p22"/>
          <p:cNvSpPr/>
          <p:nvPr/>
        </p:nvSpPr>
        <p:spPr>
          <a:xfrm rot="10800000">
            <a:off x="-935288" y="4566450"/>
            <a:ext cx="1360557" cy="43125"/>
          </a:xfrm>
          <a:custGeom>
            <a:avLst/>
            <a:gdLst/>
            <a:ahLst/>
            <a:cxnLst/>
            <a:rect l="l" t="t" r="r" b="b"/>
            <a:pathLst>
              <a:path w="45733" h="3537" extrusionOk="0">
                <a:moveTo>
                  <a:pt x="0" y="1"/>
                </a:moveTo>
                <a:lnTo>
                  <a:pt x="0" y="3537"/>
                </a:lnTo>
                <a:lnTo>
                  <a:pt x="45733" y="3537"/>
                </a:lnTo>
                <a:lnTo>
                  <a:pt x="45733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8" name="Google Shape;1628;p22"/>
          <p:cNvSpPr/>
          <p:nvPr/>
        </p:nvSpPr>
        <p:spPr>
          <a:xfrm rot="10800000">
            <a:off x="4701" y="5051392"/>
            <a:ext cx="614308" cy="66859"/>
          </a:xfrm>
          <a:custGeom>
            <a:avLst/>
            <a:gdLst/>
            <a:ahLst/>
            <a:cxnLst/>
            <a:rect l="l" t="t" r="r" b="b"/>
            <a:pathLst>
              <a:path w="20649" h="2570" extrusionOk="0">
                <a:moveTo>
                  <a:pt x="0" y="1"/>
                </a:moveTo>
                <a:lnTo>
                  <a:pt x="0" y="2569"/>
                </a:lnTo>
                <a:lnTo>
                  <a:pt x="20648" y="2569"/>
                </a:lnTo>
                <a:lnTo>
                  <a:pt x="20648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9" name="Google Shape;1629;p22"/>
          <p:cNvSpPr/>
          <p:nvPr/>
        </p:nvSpPr>
        <p:spPr>
          <a:xfrm rot="10800000">
            <a:off x="-227528" y="3604024"/>
            <a:ext cx="298720" cy="32987"/>
          </a:xfrm>
          <a:custGeom>
            <a:avLst/>
            <a:gdLst/>
            <a:ahLst/>
            <a:cxnLst/>
            <a:rect l="l" t="t" r="r" b="b"/>
            <a:pathLst>
              <a:path w="10041" h="1268" extrusionOk="0">
                <a:moveTo>
                  <a:pt x="0" y="0"/>
                </a:moveTo>
                <a:lnTo>
                  <a:pt x="0" y="1268"/>
                </a:lnTo>
                <a:lnTo>
                  <a:pt x="10041" y="1268"/>
                </a:lnTo>
                <a:lnTo>
                  <a:pt x="10041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0" name="Google Shape;1630;p22"/>
          <p:cNvSpPr/>
          <p:nvPr/>
        </p:nvSpPr>
        <p:spPr>
          <a:xfrm rot="10800000">
            <a:off x="67209" y="3935122"/>
            <a:ext cx="489269" cy="53825"/>
          </a:xfrm>
          <a:custGeom>
            <a:avLst/>
            <a:gdLst/>
            <a:ahLst/>
            <a:cxnLst/>
            <a:rect l="l" t="t" r="r" b="b"/>
            <a:pathLst>
              <a:path w="16446" h="2069" extrusionOk="0">
                <a:moveTo>
                  <a:pt x="1" y="0"/>
                </a:moveTo>
                <a:lnTo>
                  <a:pt x="1" y="2068"/>
                </a:lnTo>
                <a:lnTo>
                  <a:pt x="16446" y="2068"/>
                </a:lnTo>
                <a:lnTo>
                  <a:pt x="1644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1" name="Google Shape;1631;p22"/>
          <p:cNvSpPr/>
          <p:nvPr/>
        </p:nvSpPr>
        <p:spPr>
          <a:xfrm rot="10800000">
            <a:off x="-339812" y="2337960"/>
            <a:ext cx="489245" cy="105049"/>
          </a:xfrm>
          <a:custGeom>
            <a:avLst/>
            <a:gdLst/>
            <a:ahLst/>
            <a:cxnLst/>
            <a:rect l="l" t="t" r="r" b="b"/>
            <a:pathLst>
              <a:path w="56642" h="4038" extrusionOk="0">
                <a:moveTo>
                  <a:pt x="1" y="1"/>
                </a:moveTo>
                <a:lnTo>
                  <a:pt x="1" y="4037"/>
                </a:lnTo>
                <a:lnTo>
                  <a:pt x="56641" y="4037"/>
                </a:lnTo>
                <a:lnTo>
                  <a:pt x="56641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2" name="Google Shape;1632;p22"/>
          <p:cNvSpPr/>
          <p:nvPr/>
        </p:nvSpPr>
        <p:spPr>
          <a:xfrm flipH="1">
            <a:off x="-614143" y="4134719"/>
            <a:ext cx="966362" cy="42450"/>
          </a:xfrm>
          <a:custGeom>
            <a:avLst/>
            <a:gdLst/>
            <a:ahLst/>
            <a:cxnLst/>
            <a:rect l="l" t="t" r="r" b="b"/>
            <a:pathLst>
              <a:path w="43432" h="702" extrusionOk="0">
                <a:moveTo>
                  <a:pt x="0" y="1"/>
                </a:moveTo>
                <a:lnTo>
                  <a:pt x="0" y="701"/>
                </a:lnTo>
                <a:lnTo>
                  <a:pt x="43431" y="701"/>
                </a:lnTo>
                <a:lnTo>
                  <a:pt x="43431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3" name="Google Shape;1633;p22"/>
          <p:cNvSpPr/>
          <p:nvPr/>
        </p:nvSpPr>
        <p:spPr>
          <a:xfrm rot="10800000">
            <a:off x="15871" y="3719866"/>
            <a:ext cx="280269" cy="78194"/>
          </a:xfrm>
          <a:custGeom>
            <a:avLst/>
            <a:gdLst/>
            <a:ahLst/>
            <a:cxnLst/>
            <a:rect l="l" t="t" r="r" b="b"/>
            <a:pathLst>
              <a:path w="9208" h="2569" extrusionOk="0">
                <a:moveTo>
                  <a:pt x="1" y="0"/>
                </a:moveTo>
                <a:lnTo>
                  <a:pt x="1" y="2569"/>
                </a:lnTo>
                <a:lnTo>
                  <a:pt x="9207" y="2569"/>
                </a:lnTo>
                <a:lnTo>
                  <a:pt x="920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4" name="Google Shape;1634;p22"/>
          <p:cNvSpPr/>
          <p:nvPr/>
        </p:nvSpPr>
        <p:spPr>
          <a:xfrm rot="10800000">
            <a:off x="444188" y="3733557"/>
            <a:ext cx="123911" cy="34547"/>
          </a:xfrm>
          <a:custGeom>
            <a:avLst/>
            <a:gdLst/>
            <a:ahLst/>
            <a:cxnLst/>
            <a:rect l="l" t="t" r="r" b="b"/>
            <a:pathLst>
              <a:path w="4071" h="1135" extrusionOk="0">
                <a:moveTo>
                  <a:pt x="1" y="0"/>
                </a:moveTo>
                <a:lnTo>
                  <a:pt x="1" y="1134"/>
                </a:lnTo>
                <a:lnTo>
                  <a:pt x="4070" y="1134"/>
                </a:lnTo>
                <a:lnTo>
                  <a:pt x="407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5" name="Google Shape;1635;p22"/>
          <p:cNvSpPr/>
          <p:nvPr/>
        </p:nvSpPr>
        <p:spPr>
          <a:xfrm rot="10800000">
            <a:off x="-158944" y="2666927"/>
            <a:ext cx="274151" cy="77145"/>
          </a:xfrm>
          <a:custGeom>
            <a:avLst/>
            <a:gdLst/>
            <a:ahLst/>
            <a:cxnLst/>
            <a:rect l="l" t="t" r="r" b="b"/>
            <a:pathLst>
              <a:path w="9007" h="4271" extrusionOk="0">
                <a:moveTo>
                  <a:pt x="0" y="0"/>
                </a:moveTo>
                <a:lnTo>
                  <a:pt x="0" y="4270"/>
                </a:lnTo>
                <a:lnTo>
                  <a:pt x="9007" y="4270"/>
                </a:lnTo>
                <a:lnTo>
                  <a:pt x="900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6" name="Google Shape;1636;p22"/>
          <p:cNvSpPr/>
          <p:nvPr/>
        </p:nvSpPr>
        <p:spPr>
          <a:xfrm rot="10800000">
            <a:off x="170016" y="2574657"/>
            <a:ext cx="120877" cy="28101"/>
          </a:xfrm>
          <a:custGeom>
            <a:avLst/>
            <a:gdLst/>
            <a:ahLst/>
            <a:cxnLst/>
            <a:rect l="l" t="t" r="r" b="b"/>
            <a:pathLst>
              <a:path w="3971" h="1102" extrusionOk="0">
                <a:moveTo>
                  <a:pt x="1" y="1"/>
                </a:moveTo>
                <a:lnTo>
                  <a:pt x="1" y="1102"/>
                </a:lnTo>
                <a:lnTo>
                  <a:pt x="3970" y="1102"/>
                </a:lnTo>
                <a:lnTo>
                  <a:pt x="397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7" name="Google Shape;1637;p22"/>
          <p:cNvSpPr/>
          <p:nvPr/>
        </p:nvSpPr>
        <p:spPr>
          <a:xfrm rot="10800000">
            <a:off x="-471245" y="4927846"/>
            <a:ext cx="809192" cy="28100"/>
          </a:xfrm>
          <a:custGeom>
            <a:avLst/>
            <a:gdLst/>
            <a:ahLst/>
            <a:cxnLst/>
            <a:rect l="l" t="t" r="r" b="b"/>
            <a:pathLst>
              <a:path w="19215" h="1869" extrusionOk="0">
                <a:moveTo>
                  <a:pt x="1" y="1"/>
                </a:moveTo>
                <a:lnTo>
                  <a:pt x="1" y="1869"/>
                </a:lnTo>
                <a:lnTo>
                  <a:pt x="19215" y="1869"/>
                </a:lnTo>
                <a:lnTo>
                  <a:pt x="19215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8" name="Google Shape;1638;p22"/>
          <p:cNvSpPr/>
          <p:nvPr/>
        </p:nvSpPr>
        <p:spPr>
          <a:xfrm rot="10800000">
            <a:off x="-739645" y="4685472"/>
            <a:ext cx="753389" cy="68058"/>
          </a:xfrm>
          <a:custGeom>
            <a:avLst/>
            <a:gdLst/>
            <a:ahLst/>
            <a:cxnLst/>
            <a:rect l="l" t="t" r="r" b="b"/>
            <a:pathLst>
              <a:path w="24752" h="2236" extrusionOk="0">
                <a:moveTo>
                  <a:pt x="0" y="0"/>
                </a:moveTo>
                <a:lnTo>
                  <a:pt x="0" y="2235"/>
                </a:lnTo>
                <a:lnTo>
                  <a:pt x="24751" y="2235"/>
                </a:lnTo>
                <a:lnTo>
                  <a:pt x="2475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9" name="Google Shape;1639;p22"/>
          <p:cNvSpPr/>
          <p:nvPr/>
        </p:nvSpPr>
        <p:spPr>
          <a:xfrm rot="10800000">
            <a:off x="-609936" y="3493046"/>
            <a:ext cx="809205" cy="28101"/>
          </a:xfrm>
          <a:custGeom>
            <a:avLst/>
            <a:gdLst/>
            <a:ahLst/>
            <a:cxnLst/>
            <a:rect l="l" t="t" r="r" b="b"/>
            <a:pathLst>
              <a:path w="24752" h="2236" extrusionOk="0">
                <a:moveTo>
                  <a:pt x="1" y="0"/>
                </a:moveTo>
                <a:lnTo>
                  <a:pt x="1" y="2235"/>
                </a:lnTo>
                <a:lnTo>
                  <a:pt x="24752" y="2235"/>
                </a:lnTo>
                <a:lnTo>
                  <a:pt x="2475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0" name="Google Shape;1640;p22"/>
          <p:cNvSpPr/>
          <p:nvPr/>
        </p:nvSpPr>
        <p:spPr>
          <a:xfrm rot="10800000">
            <a:off x="-472702" y="4322946"/>
            <a:ext cx="901674" cy="22950"/>
          </a:xfrm>
          <a:custGeom>
            <a:avLst/>
            <a:gdLst/>
            <a:ahLst/>
            <a:cxnLst/>
            <a:rect l="l" t="t" r="r" b="b"/>
            <a:pathLst>
              <a:path w="2503" h="702" extrusionOk="0">
                <a:moveTo>
                  <a:pt x="0" y="1"/>
                </a:moveTo>
                <a:lnTo>
                  <a:pt x="0" y="701"/>
                </a:lnTo>
                <a:lnTo>
                  <a:pt x="2502" y="701"/>
                </a:lnTo>
                <a:lnTo>
                  <a:pt x="250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1" name="Google Shape;1641;p22"/>
          <p:cNvSpPr/>
          <p:nvPr/>
        </p:nvSpPr>
        <p:spPr>
          <a:xfrm rot="10800000">
            <a:off x="-231185" y="3902145"/>
            <a:ext cx="104726" cy="37096"/>
          </a:xfrm>
          <a:custGeom>
            <a:avLst/>
            <a:gdLst/>
            <a:ahLst/>
            <a:cxnLst/>
            <a:rect l="l" t="t" r="r" b="b"/>
            <a:pathLst>
              <a:path w="4638" h="2936" extrusionOk="0">
                <a:moveTo>
                  <a:pt x="1" y="0"/>
                </a:moveTo>
                <a:lnTo>
                  <a:pt x="1" y="2936"/>
                </a:lnTo>
                <a:lnTo>
                  <a:pt x="4637" y="2936"/>
                </a:lnTo>
                <a:lnTo>
                  <a:pt x="463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2" name="Google Shape;1642;p22"/>
          <p:cNvSpPr/>
          <p:nvPr/>
        </p:nvSpPr>
        <p:spPr>
          <a:xfrm rot="10800000">
            <a:off x="431946" y="4838250"/>
            <a:ext cx="154348" cy="21377"/>
          </a:xfrm>
          <a:custGeom>
            <a:avLst/>
            <a:gdLst/>
            <a:ahLst/>
            <a:cxnLst/>
            <a:rect l="l" t="t" r="r" b="b"/>
            <a:pathLst>
              <a:path w="9241" h="2603" extrusionOk="0">
                <a:moveTo>
                  <a:pt x="0" y="0"/>
                </a:moveTo>
                <a:lnTo>
                  <a:pt x="0" y="2602"/>
                </a:lnTo>
                <a:lnTo>
                  <a:pt x="9240" y="2602"/>
                </a:lnTo>
                <a:lnTo>
                  <a:pt x="924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3" name="Google Shape;1643;p22"/>
          <p:cNvSpPr/>
          <p:nvPr/>
        </p:nvSpPr>
        <p:spPr>
          <a:xfrm rot="10800000">
            <a:off x="316311" y="3186146"/>
            <a:ext cx="133058" cy="38218"/>
          </a:xfrm>
          <a:custGeom>
            <a:avLst/>
            <a:gdLst/>
            <a:ahLst/>
            <a:cxnLst/>
            <a:rect l="l" t="t" r="r" b="b"/>
            <a:pathLst>
              <a:path w="4070" h="1169" extrusionOk="0">
                <a:moveTo>
                  <a:pt x="0" y="1"/>
                </a:moveTo>
                <a:lnTo>
                  <a:pt x="0" y="1168"/>
                </a:lnTo>
                <a:lnTo>
                  <a:pt x="4070" y="1168"/>
                </a:lnTo>
                <a:lnTo>
                  <a:pt x="407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4" name="Google Shape;1644;p22"/>
          <p:cNvSpPr/>
          <p:nvPr/>
        </p:nvSpPr>
        <p:spPr>
          <a:xfrm rot="10800000">
            <a:off x="-180356" y="3102284"/>
            <a:ext cx="204350" cy="32550"/>
          </a:xfrm>
          <a:custGeom>
            <a:avLst/>
            <a:gdLst/>
            <a:ahLst/>
            <a:cxnLst/>
            <a:rect l="l" t="t" r="r" b="b"/>
            <a:pathLst>
              <a:path w="8174" h="1302" extrusionOk="0">
                <a:moveTo>
                  <a:pt x="1" y="1"/>
                </a:moveTo>
                <a:lnTo>
                  <a:pt x="1" y="1302"/>
                </a:lnTo>
                <a:lnTo>
                  <a:pt x="8173" y="1302"/>
                </a:lnTo>
                <a:lnTo>
                  <a:pt x="817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10_1_1">
    <p:spTree>
      <p:nvGrpSpPr>
        <p:cNvPr id="1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p23"/>
          <p:cNvSpPr txBox="1">
            <a:spLocks noGrp="1"/>
          </p:cNvSpPr>
          <p:nvPr>
            <p:ph type="title"/>
          </p:nvPr>
        </p:nvSpPr>
        <p:spPr>
          <a:xfrm>
            <a:off x="6033800" y="1940300"/>
            <a:ext cx="2074200" cy="53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200"/>
              <a:buNone/>
              <a:defRPr i="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647" name="Google Shape;1647;p23"/>
          <p:cNvSpPr txBox="1">
            <a:spLocks noGrp="1"/>
          </p:cNvSpPr>
          <p:nvPr>
            <p:ph type="subTitle" idx="1"/>
          </p:nvPr>
        </p:nvSpPr>
        <p:spPr>
          <a:xfrm>
            <a:off x="4898300" y="2585200"/>
            <a:ext cx="3209700" cy="117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648" name="Google Shape;1648;p23"/>
          <p:cNvSpPr/>
          <p:nvPr/>
        </p:nvSpPr>
        <p:spPr>
          <a:xfrm>
            <a:off x="153825" y="4707584"/>
            <a:ext cx="489062" cy="55151"/>
          </a:xfrm>
          <a:custGeom>
            <a:avLst/>
            <a:gdLst/>
            <a:ahLst/>
            <a:cxnLst/>
            <a:rect l="l" t="t" r="r" b="b"/>
            <a:pathLst>
              <a:path w="16279" h="2603" extrusionOk="0">
                <a:moveTo>
                  <a:pt x="0" y="0"/>
                </a:moveTo>
                <a:lnTo>
                  <a:pt x="0" y="2602"/>
                </a:lnTo>
                <a:lnTo>
                  <a:pt x="16278" y="2602"/>
                </a:lnTo>
                <a:lnTo>
                  <a:pt x="16278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9" name="Google Shape;1649;p23"/>
          <p:cNvSpPr/>
          <p:nvPr/>
        </p:nvSpPr>
        <p:spPr>
          <a:xfrm>
            <a:off x="28828" y="445093"/>
            <a:ext cx="215495" cy="34098"/>
          </a:xfrm>
          <a:custGeom>
            <a:avLst/>
            <a:gdLst/>
            <a:ahLst/>
            <a:cxnLst/>
            <a:rect l="l" t="t" r="r" b="b"/>
            <a:pathLst>
              <a:path w="7173" h="1135" extrusionOk="0">
                <a:moveTo>
                  <a:pt x="0" y="0"/>
                </a:moveTo>
                <a:lnTo>
                  <a:pt x="0" y="1134"/>
                </a:lnTo>
                <a:lnTo>
                  <a:pt x="7172" y="1134"/>
                </a:lnTo>
                <a:lnTo>
                  <a:pt x="7172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0" name="Google Shape;1650;p23"/>
          <p:cNvSpPr/>
          <p:nvPr/>
        </p:nvSpPr>
        <p:spPr>
          <a:xfrm>
            <a:off x="5635433" y="5083528"/>
            <a:ext cx="742621" cy="67175"/>
          </a:xfrm>
          <a:custGeom>
            <a:avLst/>
            <a:gdLst/>
            <a:ahLst/>
            <a:cxnLst/>
            <a:rect l="l" t="t" r="r" b="b"/>
            <a:pathLst>
              <a:path w="24719" h="2236" extrusionOk="0">
                <a:moveTo>
                  <a:pt x="1" y="0"/>
                </a:moveTo>
                <a:lnTo>
                  <a:pt x="1" y="2235"/>
                </a:lnTo>
                <a:lnTo>
                  <a:pt x="24719" y="2235"/>
                </a:lnTo>
                <a:lnTo>
                  <a:pt x="24719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1" name="Google Shape;1651;p23"/>
          <p:cNvSpPr/>
          <p:nvPr/>
        </p:nvSpPr>
        <p:spPr>
          <a:xfrm>
            <a:off x="3062239" y="5003627"/>
            <a:ext cx="1304806" cy="21060"/>
          </a:xfrm>
          <a:custGeom>
            <a:avLst/>
            <a:gdLst/>
            <a:ahLst/>
            <a:cxnLst/>
            <a:rect l="l" t="t" r="r" b="b"/>
            <a:pathLst>
              <a:path w="43432" h="701" extrusionOk="0">
                <a:moveTo>
                  <a:pt x="0" y="0"/>
                </a:moveTo>
                <a:lnTo>
                  <a:pt x="0" y="701"/>
                </a:lnTo>
                <a:lnTo>
                  <a:pt x="43431" y="701"/>
                </a:lnTo>
                <a:lnTo>
                  <a:pt x="43431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2" name="Google Shape;1652;p23"/>
          <p:cNvSpPr/>
          <p:nvPr/>
        </p:nvSpPr>
        <p:spPr>
          <a:xfrm rot="10800000" flipH="1">
            <a:off x="3757475" y="4878775"/>
            <a:ext cx="371801" cy="42375"/>
          </a:xfrm>
          <a:custGeom>
            <a:avLst/>
            <a:gdLst/>
            <a:ahLst/>
            <a:cxnLst/>
            <a:rect l="l" t="t" r="r" b="b"/>
            <a:pathLst>
              <a:path w="2469" h="701" extrusionOk="0">
                <a:moveTo>
                  <a:pt x="1" y="0"/>
                </a:moveTo>
                <a:lnTo>
                  <a:pt x="1" y="701"/>
                </a:lnTo>
                <a:lnTo>
                  <a:pt x="2469" y="701"/>
                </a:lnTo>
                <a:lnTo>
                  <a:pt x="2469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3" name="Google Shape;1653;p23"/>
          <p:cNvSpPr/>
          <p:nvPr/>
        </p:nvSpPr>
        <p:spPr>
          <a:xfrm>
            <a:off x="6326880" y="4763186"/>
            <a:ext cx="139337" cy="39115"/>
          </a:xfrm>
          <a:custGeom>
            <a:avLst/>
            <a:gdLst/>
            <a:ahLst/>
            <a:cxnLst/>
            <a:rect l="l" t="t" r="r" b="b"/>
            <a:pathLst>
              <a:path w="4638" h="1302" extrusionOk="0">
                <a:moveTo>
                  <a:pt x="0" y="1"/>
                </a:moveTo>
                <a:lnTo>
                  <a:pt x="0" y="1301"/>
                </a:lnTo>
                <a:lnTo>
                  <a:pt x="4637" y="1301"/>
                </a:lnTo>
                <a:lnTo>
                  <a:pt x="4637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4" name="Google Shape;1654;p23"/>
          <p:cNvSpPr/>
          <p:nvPr/>
        </p:nvSpPr>
        <p:spPr>
          <a:xfrm>
            <a:off x="7409725" y="4873387"/>
            <a:ext cx="277634" cy="35076"/>
          </a:xfrm>
          <a:custGeom>
            <a:avLst/>
            <a:gdLst/>
            <a:ahLst/>
            <a:cxnLst/>
            <a:rect l="l" t="t" r="r" b="b"/>
            <a:pathLst>
              <a:path w="10909" h="1869" extrusionOk="0">
                <a:moveTo>
                  <a:pt x="1" y="1"/>
                </a:moveTo>
                <a:lnTo>
                  <a:pt x="1" y="1869"/>
                </a:lnTo>
                <a:lnTo>
                  <a:pt x="10908" y="1869"/>
                </a:lnTo>
                <a:lnTo>
                  <a:pt x="10908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5" name="Google Shape;1655;p23"/>
          <p:cNvSpPr/>
          <p:nvPr/>
        </p:nvSpPr>
        <p:spPr>
          <a:xfrm>
            <a:off x="5099370" y="4726737"/>
            <a:ext cx="122303" cy="34098"/>
          </a:xfrm>
          <a:custGeom>
            <a:avLst/>
            <a:gdLst/>
            <a:ahLst/>
            <a:cxnLst/>
            <a:rect l="l" t="t" r="r" b="b"/>
            <a:pathLst>
              <a:path w="4071" h="1135" extrusionOk="0">
                <a:moveTo>
                  <a:pt x="1" y="0"/>
                </a:moveTo>
                <a:lnTo>
                  <a:pt x="1" y="1134"/>
                </a:lnTo>
                <a:lnTo>
                  <a:pt x="4070" y="1134"/>
                </a:lnTo>
                <a:lnTo>
                  <a:pt x="4070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6" name="Google Shape;1656;p23"/>
          <p:cNvSpPr/>
          <p:nvPr/>
        </p:nvSpPr>
        <p:spPr>
          <a:xfrm>
            <a:off x="8185731" y="4717097"/>
            <a:ext cx="75166" cy="21090"/>
          </a:xfrm>
          <a:custGeom>
            <a:avLst/>
            <a:gdLst/>
            <a:ahLst/>
            <a:cxnLst/>
            <a:rect l="l" t="t" r="r" b="b"/>
            <a:pathLst>
              <a:path w="2502" h="702" extrusionOk="0">
                <a:moveTo>
                  <a:pt x="0" y="1"/>
                </a:moveTo>
                <a:lnTo>
                  <a:pt x="0" y="701"/>
                </a:lnTo>
                <a:lnTo>
                  <a:pt x="2502" y="701"/>
                </a:lnTo>
                <a:lnTo>
                  <a:pt x="2502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7" name="Google Shape;1657;p23"/>
          <p:cNvSpPr/>
          <p:nvPr/>
        </p:nvSpPr>
        <p:spPr>
          <a:xfrm>
            <a:off x="2388263" y="4741459"/>
            <a:ext cx="277623" cy="20875"/>
          </a:xfrm>
          <a:custGeom>
            <a:avLst/>
            <a:gdLst/>
            <a:ahLst/>
            <a:cxnLst/>
            <a:rect l="l" t="t" r="r" b="b"/>
            <a:pathLst>
              <a:path w="9241" h="2602" extrusionOk="0">
                <a:moveTo>
                  <a:pt x="0" y="0"/>
                </a:moveTo>
                <a:lnTo>
                  <a:pt x="0" y="2602"/>
                </a:lnTo>
                <a:lnTo>
                  <a:pt x="9240" y="2602"/>
                </a:lnTo>
                <a:lnTo>
                  <a:pt x="9240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8" name="Google Shape;1658;p23"/>
          <p:cNvSpPr/>
          <p:nvPr/>
        </p:nvSpPr>
        <p:spPr>
          <a:xfrm>
            <a:off x="5221668" y="5065058"/>
            <a:ext cx="122273" cy="35090"/>
          </a:xfrm>
          <a:custGeom>
            <a:avLst/>
            <a:gdLst/>
            <a:ahLst/>
            <a:cxnLst/>
            <a:rect l="l" t="t" r="r" b="b"/>
            <a:pathLst>
              <a:path w="4070" h="1168" extrusionOk="0">
                <a:moveTo>
                  <a:pt x="0" y="0"/>
                </a:moveTo>
                <a:lnTo>
                  <a:pt x="0" y="1168"/>
                </a:lnTo>
                <a:lnTo>
                  <a:pt x="4070" y="1168"/>
                </a:lnTo>
                <a:lnTo>
                  <a:pt x="4070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9" name="Google Shape;1659;p23"/>
          <p:cNvSpPr/>
          <p:nvPr/>
        </p:nvSpPr>
        <p:spPr>
          <a:xfrm rot="10800000" flipH="1">
            <a:off x="6023650" y="104784"/>
            <a:ext cx="1478915" cy="39650"/>
          </a:xfrm>
          <a:custGeom>
            <a:avLst/>
            <a:gdLst/>
            <a:ahLst/>
            <a:cxnLst/>
            <a:rect l="l" t="t" r="r" b="b"/>
            <a:pathLst>
              <a:path w="76489" h="701" extrusionOk="0">
                <a:moveTo>
                  <a:pt x="1" y="0"/>
                </a:moveTo>
                <a:lnTo>
                  <a:pt x="1" y="701"/>
                </a:lnTo>
                <a:lnTo>
                  <a:pt x="76489" y="701"/>
                </a:lnTo>
                <a:lnTo>
                  <a:pt x="76489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0" name="Google Shape;1660;p23"/>
          <p:cNvSpPr/>
          <p:nvPr/>
        </p:nvSpPr>
        <p:spPr>
          <a:xfrm>
            <a:off x="736100" y="535446"/>
            <a:ext cx="270623" cy="43111"/>
          </a:xfrm>
          <a:custGeom>
            <a:avLst/>
            <a:gdLst/>
            <a:ahLst/>
            <a:cxnLst/>
            <a:rect l="l" t="t" r="r" b="b"/>
            <a:pathLst>
              <a:path w="9008" h="1435" extrusionOk="0">
                <a:moveTo>
                  <a:pt x="1" y="0"/>
                </a:moveTo>
                <a:lnTo>
                  <a:pt x="1" y="1434"/>
                </a:lnTo>
                <a:lnTo>
                  <a:pt x="9007" y="1434"/>
                </a:lnTo>
                <a:lnTo>
                  <a:pt x="9007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1" name="Google Shape;1661;p23"/>
          <p:cNvSpPr/>
          <p:nvPr/>
        </p:nvSpPr>
        <p:spPr>
          <a:xfrm>
            <a:off x="8643380" y="4934256"/>
            <a:ext cx="75166" cy="21090"/>
          </a:xfrm>
          <a:custGeom>
            <a:avLst/>
            <a:gdLst/>
            <a:ahLst/>
            <a:cxnLst/>
            <a:rect l="l" t="t" r="r" b="b"/>
            <a:pathLst>
              <a:path w="2502" h="702" extrusionOk="0">
                <a:moveTo>
                  <a:pt x="0" y="1"/>
                </a:moveTo>
                <a:lnTo>
                  <a:pt x="0" y="701"/>
                </a:lnTo>
                <a:lnTo>
                  <a:pt x="2502" y="701"/>
                </a:lnTo>
                <a:lnTo>
                  <a:pt x="2502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2" name="Google Shape;1662;p23"/>
          <p:cNvSpPr/>
          <p:nvPr/>
        </p:nvSpPr>
        <p:spPr>
          <a:xfrm>
            <a:off x="4545200" y="301612"/>
            <a:ext cx="328729" cy="39076"/>
          </a:xfrm>
          <a:custGeom>
            <a:avLst/>
            <a:gdLst/>
            <a:ahLst/>
            <a:cxnLst/>
            <a:rect l="l" t="t" r="r" b="b"/>
            <a:pathLst>
              <a:path w="4637" h="1302" extrusionOk="0">
                <a:moveTo>
                  <a:pt x="0" y="0"/>
                </a:moveTo>
                <a:lnTo>
                  <a:pt x="0" y="1301"/>
                </a:lnTo>
                <a:lnTo>
                  <a:pt x="4637" y="1301"/>
                </a:lnTo>
                <a:lnTo>
                  <a:pt x="4637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3" name="Google Shape;1663;p23"/>
          <p:cNvSpPr/>
          <p:nvPr/>
        </p:nvSpPr>
        <p:spPr>
          <a:xfrm>
            <a:off x="8353066" y="535448"/>
            <a:ext cx="154358" cy="43111"/>
          </a:xfrm>
          <a:custGeom>
            <a:avLst/>
            <a:gdLst/>
            <a:ahLst/>
            <a:cxnLst/>
            <a:rect l="l" t="t" r="r" b="b"/>
            <a:pathLst>
              <a:path w="5138" h="1435" extrusionOk="0">
                <a:moveTo>
                  <a:pt x="1" y="1"/>
                </a:moveTo>
                <a:lnTo>
                  <a:pt x="1" y="1435"/>
                </a:lnTo>
                <a:lnTo>
                  <a:pt x="5138" y="1435"/>
                </a:lnTo>
                <a:lnTo>
                  <a:pt x="5138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4" name="Google Shape;1664;p23"/>
          <p:cNvSpPr/>
          <p:nvPr/>
        </p:nvSpPr>
        <p:spPr>
          <a:xfrm>
            <a:off x="3872226" y="321950"/>
            <a:ext cx="122273" cy="34098"/>
          </a:xfrm>
          <a:custGeom>
            <a:avLst/>
            <a:gdLst/>
            <a:ahLst/>
            <a:cxnLst/>
            <a:rect l="l" t="t" r="r" b="b"/>
            <a:pathLst>
              <a:path w="4070" h="1135" extrusionOk="0">
                <a:moveTo>
                  <a:pt x="0" y="0"/>
                </a:moveTo>
                <a:lnTo>
                  <a:pt x="0" y="1134"/>
                </a:lnTo>
                <a:lnTo>
                  <a:pt x="4070" y="1134"/>
                </a:lnTo>
                <a:lnTo>
                  <a:pt x="407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5" name="Google Shape;1665;p23"/>
          <p:cNvSpPr/>
          <p:nvPr/>
        </p:nvSpPr>
        <p:spPr>
          <a:xfrm>
            <a:off x="7198308" y="337498"/>
            <a:ext cx="122273" cy="34098"/>
          </a:xfrm>
          <a:custGeom>
            <a:avLst/>
            <a:gdLst/>
            <a:ahLst/>
            <a:cxnLst/>
            <a:rect l="l" t="t" r="r" b="b"/>
            <a:pathLst>
              <a:path w="4070" h="1135" extrusionOk="0">
                <a:moveTo>
                  <a:pt x="0" y="1"/>
                </a:moveTo>
                <a:lnTo>
                  <a:pt x="0" y="1135"/>
                </a:lnTo>
                <a:lnTo>
                  <a:pt x="4070" y="1135"/>
                </a:lnTo>
                <a:lnTo>
                  <a:pt x="407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6" name="Google Shape;1666;p23"/>
          <p:cNvSpPr/>
          <p:nvPr/>
        </p:nvSpPr>
        <p:spPr>
          <a:xfrm>
            <a:off x="4610592" y="77347"/>
            <a:ext cx="75196" cy="21060"/>
          </a:xfrm>
          <a:custGeom>
            <a:avLst/>
            <a:gdLst/>
            <a:ahLst/>
            <a:cxnLst/>
            <a:rect l="l" t="t" r="r" b="b"/>
            <a:pathLst>
              <a:path w="2503" h="701" extrusionOk="0">
                <a:moveTo>
                  <a:pt x="1" y="0"/>
                </a:moveTo>
                <a:lnTo>
                  <a:pt x="1" y="701"/>
                </a:lnTo>
                <a:lnTo>
                  <a:pt x="2503" y="701"/>
                </a:lnTo>
                <a:lnTo>
                  <a:pt x="2503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7" name="Google Shape;1667;p23"/>
          <p:cNvSpPr/>
          <p:nvPr/>
        </p:nvSpPr>
        <p:spPr>
          <a:xfrm>
            <a:off x="1328463" y="4050"/>
            <a:ext cx="277623" cy="43125"/>
          </a:xfrm>
          <a:custGeom>
            <a:avLst/>
            <a:gdLst/>
            <a:ahLst/>
            <a:cxnLst/>
            <a:rect l="l" t="t" r="r" b="b"/>
            <a:pathLst>
              <a:path w="9241" h="2603" extrusionOk="0">
                <a:moveTo>
                  <a:pt x="0" y="1"/>
                </a:moveTo>
                <a:lnTo>
                  <a:pt x="0" y="2602"/>
                </a:lnTo>
                <a:lnTo>
                  <a:pt x="9240" y="2602"/>
                </a:lnTo>
                <a:lnTo>
                  <a:pt x="9240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8" name="Google Shape;1668;p23"/>
          <p:cNvSpPr/>
          <p:nvPr/>
        </p:nvSpPr>
        <p:spPr>
          <a:xfrm>
            <a:off x="1208244" y="4952659"/>
            <a:ext cx="73184" cy="34098"/>
          </a:xfrm>
          <a:custGeom>
            <a:avLst/>
            <a:gdLst/>
            <a:ahLst/>
            <a:cxnLst/>
            <a:rect l="l" t="t" r="r" b="b"/>
            <a:pathLst>
              <a:path w="2436" h="1135" extrusionOk="0">
                <a:moveTo>
                  <a:pt x="1" y="1"/>
                </a:moveTo>
                <a:lnTo>
                  <a:pt x="1" y="1135"/>
                </a:lnTo>
                <a:lnTo>
                  <a:pt x="2436" y="1135"/>
                </a:lnTo>
                <a:lnTo>
                  <a:pt x="2436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9" name="Google Shape;1669;p23"/>
          <p:cNvSpPr/>
          <p:nvPr/>
        </p:nvSpPr>
        <p:spPr>
          <a:xfrm>
            <a:off x="758807" y="4753416"/>
            <a:ext cx="225202" cy="43124"/>
          </a:xfrm>
          <a:custGeom>
            <a:avLst/>
            <a:gdLst/>
            <a:ahLst/>
            <a:cxnLst/>
            <a:rect l="l" t="t" r="r" b="b"/>
            <a:pathLst>
              <a:path w="2436" h="1135" extrusionOk="0">
                <a:moveTo>
                  <a:pt x="1" y="1"/>
                </a:moveTo>
                <a:lnTo>
                  <a:pt x="1" y="1135"/>
                </a:lnTo>
                <a:lnTo>
                  <a:pt x="2436" y="1135"/>
                </a:lnTo>
                <a:lnTo>
                  <a:pt x="243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0" name="Google Shape;1670;p23"/>
          <p:cNvSpPr/>
          <p:nvPr/>
        </p:nvSpPr>
        <p:spPr>
          <a:xfrm>
            <a:off x="3256447" y="5106302"/>
            <a:ext cx="356654" cy="48027"/>
          </a:xfrm>
          <a:custGeom>
            <a:avLst/>
            <a:gdLst/>
            <a:ahLst/>
            <a:cxnLst/>
            <a:rect l="l" t="t" r="r" b="b"/>
            <a:pathLst>
              <a:path w="4537" h="2069" extrusionOk="0">
                <a:moveTo>
                  <a:pt x="0" y="1"/>
                </a:moveTo>
                <a:lnTo>
                  <a:pt x="0" y="2069"/>
                </a:lnTo>
                <a:lnTo>
                  <a:pt x="4537" y="2069"/>
                </a:lnTo>
                <a:lnTo>
                  <a:pt x="453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1" name="Google Shape;1671;p23"/>
          <p:cNvSpPr/>
          <p:nvPr/>
        </p:nvSpPr>
        <p:spPr>
          <a:xfrm>
            <a:off x="1575181" y="5071934"/>
            <a:ext cx="321725" cy="89226"/>
          </a:xfrm>
          <a:custGeom>
            <a:avLst/>
            <a:gdLst/>
            <a:ahLst/>
            <a:cxnLst/>
            <a:rect l="l" t="t" r="r" b="b"/>
            <a:pathLst>
              <a:path w="10709" h="2970" extrusionOk="0">
                <a:moveTo>
                  <a:pt x="1" y="1"/>
                </a:moveTo>
                <a:lnTo>
                  <a:pt x="1" y="2970"/>
                </a:lnTo>
                <a:lnTo>
                  <a:pt x="10708" y="2970"/>
                </a:lnTo>
                <a:lnTo>
                  <a:pt x="10708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2" name="Google Shape;1672;p23"/>
          <p:cNvSpPr/>
          <p:nvPr/>
        </p:nvSpPr>
        <p:spPr>
          <a:xfrm>
            <a:off x="3900355" y="5107158"/>
            <a:ext cx="120260" cy="55158"/>
          </a:xfrm>
          <a:custGeom>
            <a:avLst/>
            <a:gdLst/>
            <a:ahLst/>
            <a:cxnLst/>
            <a:rect l="l" t="t" r="r" b="b"/>
            <a:pathLst>
              <a:path w="4003" h="1836" extrusionOk="0">
                <a:moveTo>
                  <a:pt x="0" y="1"/>
                </a:moveTo>
                <a:lnTo>
                  <a:pt x="0" y="1836"/>
                </a:lnTo>
                <a:lnTo>
                  <a:pt x="4003" y="1836"/>
                </a:lnTo>
                <a:lnTo>
                  <a:pt x="400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3" name="Google Shape;1673;p23"/>
          <p:cNvSpPr/>
          <p:nvPr/>
        </p:nvSpPr>
        <p:spPr>
          <a:xfrm>
            <a:off x="2585212" y="234950"/>
            <a:ext cx="297738" cy="32129"/>
          </a:xfrm>
          <a:custGeom>
            <a:avLst/>
            <a:gdLst/>
            <a:ahLst/>
            <a:cxnLst/>
            <a:rect l="l" t="t" r="r" b="b"/>
            <a:pathLst>
              <a:path w="10008" h="1235" extrusionOk="0">
                <a:moveTo>
                  <a:pt x="0" y="0"/>
                </a:moveTo>
                <a:lnTo>
                  <a:pt x="0" y="1234"/>
                </a:lnTo>
                <a:lnTo>
                  <a:pt x="10007" y="1234"/>
                </a:lnTo>
                <a:lnTo>
                  <a:pt x="10007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4" name="Google Shape;1674;p23"/>
          <p:cNvSpPr/>
          <p:nvPr/>
        </p:nvSpPr>
        <p:spPr>
          <a:xfrm>
            <a:off x="-563675" y="304354"/>
            <a:ext cx="1685100" cy="23647"/>
          </a:xfrm>
          <a:custGeom>
            <a:avLst/>
            <a:gdLst/>
            <a:ahLst/>
            <a:cxnLst/>
            <a:rect l="l" t="t" r="r" b="b"/>
            <a:pathLst>
              <a:path w="56642" h="4037" extrusionOk="0">
                <a:moveTo>
                  <a:pt x="1" y="0"/>
                </a:moveTo>
                <a:lnTo>
                  <a:pt x="1" y="4036"/>
                </a:lnTo>
                <a:lnTo>
                  <a:pt x="56641" y="4036"/>
                </a:lnTo>
                <a:lnTo>
                  <a:pt x="56641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5" name="Google Shape;1675;p23"/>
          <p:cNvSpPr/>
          <p:nvPr/>
        </p:nvSpPr>
        <p:spPr>
          <a:xfrm>
            <a:off x="2327690" y="5071491"/>
            <a:ext cx="298720" cy="32129"/>
          </a:xfrm>
          <a:custGeom>
            <a:avLst/>
            <a:gdLst/>
            <a:ahLst/>
            <a:cxnLst/>
            <a:rect l="l" t="t" r="r" b="b"/>
            <a:pathLst>
              <a:path w="10041" h="1235" extrusionOk="0">
                <a:moveTo>
                  <a:pt x="0" y="0"/>
                </a:moveTo>
                <a:lnTo>
                  <a:pt x="0" y="1235"/>
                </a:lnTo>
                <a:lnTo>
                  <a:pt x="10041" y="1235"/>
                </a:lnTo>
                <a:lnTo>
                  <a:pt x="10041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6" name="Google Shape;1676;p23"/>
          <p:cNvSpPr/>
          <p:nvPr/>
        </p:nvSpPr>
        <p:spPr>
          <a:xfrm>
            <a:off x="1837599" y="4737209"/>
            <a:ext cx="297738" cy="32987"/>
          </a:xfrm>
          <a:custGeom>
            <a:avLst/>
            <a:gdLst/>
            <a:ahLst/>
            <a:cxnLst/>
            <a:rect l="l" t="t" r="r" b="b"/>
            <a:pathLst>
              <a:path w="10008" h="1268" extrusionOk="0">
                <a:moveTo>
                  <a:pt x="0" y="0"/>
                </a:moveTo>
                <a:lnTo>
                  <a:pt x="0" y="1268"/>
                </a:lnTo>
                <a:lnTo>
                  <a:pt x="10007" y="1268"/>
                </a:lnTo>
                <a:lnTo>
                  <a:pt x="10007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7" name="Google Shape;1677;p23"/>
          <p:cNvSpPr/>
          <p:nvPr/>
        </p:nvSpPr>
        <p:spPr>
          <a:xfrm>
            <a:off x="-330241" y="760208"/>
            <a:ext cx="489269" cy="53825"/>
          </a:xfrm>
          <a:custGeom>
            <a:avLst/>
            <a:gdLst/>
            <a:ahLst/>
            <a:cxnLst/>
            <a:rect l="l" t="t" r="r" b="b"/>
            <a:pathLst>
              <a:path w="16446" h="2069" extrusionOk="0">
                <a:moveTo>
                  <a:pt x="0" y="0"/>
                </a:moveTo>
                <a:lnTo>
                  <a:pt x="0" y="2068"/>
                </a:lnTo>
                <a:lnTo>
                  <a:pt x="16445" y="2068"/>
                </a:lnTo>
                <a:lnTo>
                  <a:pt x="16445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8" name="Google Shape;1678;p23"/>
          <p:cNvSpPr/>
          <p:nvPr/>
        </p:nvSpPr>
        <p:spPr>
          <a:xfrm>
            <a:off x="5624892" y="234954"/>
            <a:ext cx="298750" cy="32129"/>
          </a:xfrm>
          <a:custGeom>
            <a:avLst/>
            <a:gdLst/>
            <a:ahLst/>
            <a:cxnLst/>
            <a:rect l="l" t="t" r="r" b="b"/>
            <a:pathLst>
              <a:path w="10042" h="1235" extrusionOk="0">
                <a:moveTo>
                  <a:pt x="1" y="0"/>
                </a:moveTo>
                <a:lnTo>
                  <a:pt x="1" y="1234"/>
                </a:lnTo>
                <a:lnTo>
                  <a:pt x="10041" y="1234"/>
                </a:lnTo>
                <a:lnTo>
                  <a:pt x="10041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9" name="Google Shape;1679;p23"/>
          <p:cNvSpPr/>
          <p:nvPr/>
        </p:nvSpPr>
        <p:spPr>
          <a:xfrm>
            <a:off x="8451300" y="398627"/>
            <a:ext cx="1360557" cy="39075"/>
          </a:xfrm>
          <a:custGeom>
            <a:avLst/>
            <a:gdLst/>
            <a:ahLst/>
            <a:cxnLst/>
            <a:rect l="l" t="t" r="r" b="b"/>
            <a:pathLst>
              <a:path w="45733" h="3537" extrusionOk="0">
                <a:moveTo>
                  <a:pt x="0" y="1"/>
                </a:moveTo>
                <a:lnTo>
                  <a:pt x="0" y="3537"/>
                </a:lnTo>
                <a:lnTo>
                  <a:pt x="45733" y="3537"/>
                </a:lnTo>
                <a:lnTo>
                  <a:pt x="45733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0" name="Google Shape;1680;p23"/>
          <p:cNvSpPr/>
          <p:nvPr/>
        </p:nvSpPr>
        <p:spPr>
          <a:xfrm>
            <a:off x="6109525" y="-74646"/>
            <a:ext cx="531172" cy="130000"/>
          </a:xfrm>
          <a:custGeom>
            <a:avLst/>
            <a:gdLst/>
            <a:ahLst/>
            <a:cxnLst/>
            <a:rect l="l" t="t" r="r" b="b"/>
            <a:pathLst>
              <a:path w="10042" h="1269" extrusionOk="0">
                <a:moveTo>
                  <a:pt x="1" y="1"/>
                </a:moveTo>
                <a:lnTo>
                  <a:pt x="1" y="1268"/>
                </a:lnTo>
                <a:lnTo>
                  <a:pt x="10041" y="1268"/>
                </a:lnTo>
                <a:lnTo>
                  <a:pt x="10041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1" name="Google Shape;1681;p23"/>
          <p:cNvSpPr/>
          <p:nvPr/>
        </p:nvSpPr>
        <p:spPr>
          <a:xfrm>
            <a:off x="6935826" y="5040757"/>
            <a:ext cx="298749" cy="32129"/>
          </a:xfrm>
          <a:custGeom>
            <a:avLst/>
            <a:gdLst/>
            <a:ahLst/>
            <a:cxnLst/>
            <a:rect l="l" t="t" r="r" b="b"/>
            <a:pathLst>
              <a:path w="10042" h="1235" extrusionOk="0">
                <a:moveTo>
                  <a:pt x="1" y="0"/>
                </a:moveTo>
                <a:lnTo>
                  <a:pt x="1" y="1234"/>
                </a:lnTo>
                <a:lnTo>
                  <a:pt x="10041" y="1234"/>
                </a:lnTo>
                <a:lnTo>
                  <a:pt x="10041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2" name="Google Shape;1682;p23"/>
          <p:cNvSpPr/>
          <p:nvPr/>
        </p:nvSpPr>
        <p:spPr>
          <a:xfrm>
            <a:off x="5624892" y="4737205"/>
            <a:ext cx="298750" cy="32987"/>
          </a:xfrm>
          <a:custGeom>
            <a:avLst/>
            <a:gdLst/>
            <a:ahLst/>
            <a:cxnLst/>
            <a:rect l="l" t="t" r="r" b="b"/>
            <a:pathLst>
              <a:path w="10042" h="1268" extrusionOk="0">
                <a:moveTo>
                  <a:pt x="1" y="0"/>
                </a:moveTo>
                <a:lnTo>
                  <a:pt x="1" y="1268"/>
                </a:lnTo>
                <a:lnTo>
                  <a:pt x="10041" y="1268"/>
                </a:lnTo>
                <a:lnTo>
                  <a:pt x="1004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3" name="Google Shape;1683;p23"/>
          <p:cNvSpPr/>
          <p:nvPr/>
        </p:nvSpPr>
        <p:spPr>
          <a:xfrm rot="10800000" flipH="1">
            <a:off x="4434377" y="4834235"/>
            <a:ext cx="550365" cy="46625"/>
          </a:xfrm>
          <a:custGeom>
            <a:avLst/>
            <a:gdLst/>
            <a:ahLst/>
            <a:cxnLst/>
            <a:rect l="l" t="t" r="r" b="b"/>
            <a:pathLst>
              <a:path w="16446" h="2069" extrusionOk="0">
                <a:moveTo>
                  <a:pt x="1" y="1"/>
                </a:moveTo>
                <a:lnTo>
                  <a:pt x="1" y="2069"/>
                </a:lnTo>
                <a:lnTo>
                  <a:pt x="16446" y="2069"/>
                </a:lnTo>
                <a:lnTo>
                  <a:pt x="16446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4" name="Google Shape;1684;p23"/>
          <p:cNvSpPr/>
          <p:nvPr/>
        </p:nvSpPr>
        <p:spPr>
          <a:xfrm>
            <a:off x="5972900" y="4921350"/>
            <a:ext cx="614308" cy="43127"/>
          </a:xfrm>
          <a:custGeom>
            <a:avLst/>
            <a:gdLst/>
            <a:ahLst/>
            <a:cxnLst/>
            <a:rect l="l" t="t" r="r" b="b"/>
            <a:pathLst>
              <a:path w="20649" h="2569" extrusionOk="0">
                <a:moveTo>
                  <a:pt x="0" y="0"/>
                </a:moveTo>
                <a:lnTo>
                  <a:pt x="0" y="2569"/>
                </a:lnTo>
                <a:lnTo>
                  <a:pt x="20648" y="2569"/>
                </a:lnTo>
                <a:lnTo>
                  <a:pt x="2064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5" name="Google Shape;1685;p23"/>
          <p:cNvSpPr/>
          <p:nvPr/>
        </p:nvSpPr>
        <p:spPr>
          <a:xfrm>
            <a:off x="422812" y="4913450"/>
            <a:ext cx="390148" cy="79222"/>
          </a:xfrm>
          <a:custGeom>
            <a:avLst/>
            <a:gdLst/>
            <a:ahLst/>
            <a:cxnLst/>
            <a:rect l="l" t="t" r="r" b="b"/>
            <a:pathLst>
              <a:path w="16246" h="2603" extrusionOk="0">
                <a:moveTo>
                  <a:pt x="1" y="1"/>
                </a:moveTo>
                <a:lnTo>
                  <a:pt x="1" y="2603"/>
                </a:lnTo>
                <a:lnTo>
                  <a:pt x="16246" y="2603"/>
                </a:lnTo>
                <a:lnTo>
                  <a:pt x="16246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6" name="Google Shape;1686;p23"/>
          <p:cNvSpPr/>
          <p:nvPr/>
        </p:nvSpPr>
        <p:spPr>
          <a:xfrm>
            <a:off x="8794375" y="607228"/>
            <a:ext cx="141169" cy="39630"/>
          </a:xfrm>
          <a:custGeom>
            <a:avLst/>
            <a:gdLst/>
            <a:ahLst/>
            <a:cxnLst/>
            <a:rect l="l" t="t" r="r" b="b"/>
            <a:pathLst>
              <a:path w="4638" h="1302" extrusionOk="0">
                <a:moveTo>
                  <a:pt x="1" y="1"/>
                </a:moveTo>
                <a:lnTo>
                  <a:pt x="1" y="1301"/>
                </a:lnTo>
                <a:lnTo>
                  <a:pt x="4637" y="1301"/>
                </a:lnTo>
                <a:lnTo>
                  <a:pt x="463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7" name="Google Shape;1687;p23"/>
          <p:cNvSpPr/>
          <p:nvPr/>
        </p:nvSpPr>
        <p:spPr>
          <a:xfrm rot="10800000" flipH="1">
            <a:off x="7701650" y="4982160"/>
            <a:ext cx="690444" cy="51550"/>
          </a:xfrm>
          <a:custGeom>
            <a:avLst/>
            <a:gdLst/>
            <a:ahLst/>
            <a:cxnLst/>
            <a:rect l="l" t="t" r="r" b="b"/>
            <a:pathLst>
              <a:path w="22684" h="701" extrusionOk="0">
                <a:moveTo>
                  <a:pt x="0" y="0"/>
                </a:moveTo>
                <a:lnTo>
                  <a:pt x="0" y="701"/>
                </a:lnTo>
                <a:lnTo>
                  <a:pt x="22683" y="701"/>
                </a:lnTo>
                <a:lnTo>
                  <a:pt x="2268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8" name="Google Shape;1688;p23"/>
          <p:cNvSpPr/>
          <p:nvPr/>
        </p:nvSpPr>
        <p:spPr>
          <a:xfrm>
            <a:off x="2759188" y="4837713"/>
            <a:ext cx="244574" cy="39650"/>
          </a:xfrm>
          <a:custGeom>
            <a:avLst/>
            <a:gdLst/>
            <a:ahLst/>
            <a:cxnLst/>
            <a:rect l="l" t="t" r="r" b="b"/>
            <a:pathLst>
              <a:path w="2503" h="701" extrusionOk="0">
                <a:moveTo>
                  <a:pt x="1" y="1"/>
                </a:moveTo>
                <a:lnTo>
                  <a:pt x="1" y="701"/>
                </a:lnTo>
                <a:lnTo>
                  <a:pt x="2502" y="701"/>
                </a:lnTo>
                <a:lnTo>
                  <a:pt x="250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9" name="Google Shape;1689;p23"/>
          <p:cNvSpPr/>
          <p:nvPr/>
        </p:nvSpPr>
        <p:spPr>
          <a:xfrm>
            <a:off x="2828043" y="5071931"/>
            <a:ext cx="141169" cy="90369"/>
          </a:xfrm>
          <a:custGeom>
            <a:avLst/>
            <a:gdLst/>
            <a:ahLst/>
            <a:cxnLst/>
            <a:rect l="l" t="t" r="r" b="b"/>
            <a:pathLst>
              <a:path w="4638" h="2969" extrusionOk="0">
                <a:moveTo>
                  <a:pt x="1" y="0"/>
                </a:moveTo>
                <a:lnTo>
                  <a:pt x="1" y="2969"/>
                </a:lnTo>
                <a:lnTo>
                  <a:pt x="4637" y="2969"/>
                </a:lnTo>
                <a:lnTo>
                  <a:pt x="463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0" name="Google Shape;1690;p23"/>
          <p:cNvSpPr/>
          <p:nvPr/>
        </p:nvSpPr>
        <p:spPr>
          <a:xfrm>
            <a:off x="2437825" y="4953005"/>
            <a:ext cx="281250" cy="39648"/>
          </a:xfrm>
          <a:custGeom>
            <a:avLst/>
            <a:gdLst/>
            <a:ahLst/>
            <a:cxnLst/>
            <a:rect l="l" t="t" r="r" b="b"/>
            <a:pathLst>
              <a:path w="9241" h="2602" extrusionOk="0">
                <a:moveTo>
                  <a:pt x="1" y="0"/>
                </a:moveTo>
                <a:lnTo>
                  <a:pt x="1" y="2602"/>
                </a:lnTo>
                <a:lnTo>
                  <a:pt x="9241" y="2602"/>
                </a:lnTo>
                <a:lnTo>
                  <a:pt x="924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1" name="Google Shape;1691;p23"/>
          <p:cNvSpPr/>
          <p:nvPr/>
        </p:nvSpPr>
        <p:spPr>
          <a:xfrm>
            <a:off x="3200025" y="4857925"/>
            <a:ext cx="123911" cy="35581"/>
          </a:xfrm>
          <a:custGeom>
            <a:avLst/>
            <a:gdLst/>
            <a:ahLst/>
            <a:cxnLst/>
            <a:rect l="l" t="t" r="r" b="b"/>
            <a:pathLst>
              <a:path w="4071" h="1169" extrusionOk="0">
                <a:moveTo>
                  <a:pt x="1" y="1"/>
                </a:moveTo>
                <a:lnTo>
                  <a:pt x="1" y="1168"/>
                </a:lnTo>
                <a:lnTo>
                  <a:pt x="4070" y="1168"/>
                </a:lnTo>
                <a:lnTo>
                  <a:pt x="407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2" name="Google Shape;1692;p23"/>
          <p:cNvSpPr/>
          <p:nvPr/>
        </p:nvSpPr>
        <p:spPr>
          <a:xfrm rot="10800000" flipH="1">
            <a:off x="6513536" y="236051"/>
            <a:ext cx="277625" cy="34076"/>
          </a:xfrm>
          <a:custGeom>
            <a:avLst/>
            <a:gdLst/>
            <a:ahLst/>
            <a:cxnLst/>
            <a:rect l="l" t="t" r="r" b="b"/>
            <a:pathLst>
              <a:path w="2436" h="1169" extrusionOk="0">
                <a:moveTo>
                  <a:pt x="1" y="1"/>
                </a:moveTo>
                <a:lnTo>
                  <a:pt x="1" y="1168"/>
                </a:lnTo>
                <a:lnTo>
                  <a:pt x="2436" y="1168"/>
                </a:lnTo>
                <a:lnTo>
                  <a:pt x="2436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3" name="Google Shape;1693;p23"/>
          <p:cNvSpPr/>
          <p:nvPr/>
        </p:nvSpPr>
        <p:spPr>
          <a:xfrm>
            <a:off x="5898748" y="113373"/>
            <a:ext cx="74146" cy="35581"/>
          </a:xfrm>
          <a:custGeom>
            <a:avLst/>
            <a:gdLst/>
            <a:ahLst/>
            <a:cxnLst/>
            <a:rect l="l" t="t" r="r" b="b"/>
            <a:pathLst>
              <a:path w="2436" h="1169" extrusionOk="0">
                <a:moveTo>
                  <a:pt x="0" y="1"/>
                </a:moveTo>
                <a:lnTo>
                  <a:pt x="0" y="1168"/>
                </a:lnTo>
                <a:lnTo>
                  <a:pt x="2435" y="1168"/>
                </a:lnTo>
                <a:lnTo>
                  <a:pt x="2435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4" name="Google Shape;1694;p23"/>
          <p:cNvSpPr/>
          <p:nvPr/>
        </p:nvSpPr>
        <p:spPr>
          <a:xfrm>
            <a:off x="7701655" y="285306"/>
            <a:ext cx="274148" cy="60027"/>
          </a:xfrm>
          <a:custGeom>
            <a:avLst/>
            <a:gdLst/>
            <a:ahLst/>
            <a:cxnLst/>
            <a:rect l="l" t="t" r="r" b="b"/>
            <a:pathLst>
              <a:path w="4537" h="2136" extrusionOk="0">
                <a:moveTo>
                  <a:pt x="0" y="1"/>
                </a:moveTo>
                <a:lnTo>
                  <a:pt x="0" y="2136"/>
                </a:lnTo>
                <a:lnTo>
                  <a:pt x="4537" y="2136"/>
                </a:lnTo>
                <a:lnTo>
                  <a:pt x="4537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5" name="Google Shape;1695;p23"/>
          <p:cNvSpPr/>
          <p:nvPr/>
        </p:nvSpPr>
        <p:spPr>
          <a:xfrm>
            <a:off x="6109515" y="289802"/>
            <a:ext cx="120837" cy="56888"/>
          </a:xfrm>
          <a:custGeom>
            <a:avLst/>
            <a:gdLst/>
            <a:ahLst/>
            <a:cxnLst/>
            <a:rect l="l" t="t" r="r" b="b"/>
            <a:pathLst>
              <a:path w="3970" h="1869" extrusionOk="0">
                <a:moveTo>
                  <a:pt x="0" y="0"/>
                </a:moveTo>
                <a:lnTo>
                  <a:pt x="0" y="1868"/>
                </a:lnTo>
                <a:lnTo>
                  <a:pt x="3970" y="1868"/>
                </a:lnTo>
                <a:lnTo>
                  <a:pt x="397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6" name="Google Shape;1696;p23"/>
          <p:cNvSpPr/>
          <p:nvPr/>
        </p:nvSpPr>
        <p:spPr>
          <a:xfrm>
            <a:off x="244325" y="597024"/>
            <a:ext cx="137102" cy="60027"/>
          </a:xfrm>
          <a:custGeom>
            <a:avLst/>
            <a:gdLst/>
            <a:ahLst/>
            <a:cxnLst/>
            <a:rect l="l" t="t" r="r" b="b"/>
            <a:pathLst>
              <a:path w="4504" h="2903" extrusionOk="0">
                <a:moveTo>
                  <a:pt x="0" y="0"/>
                </a:moveTo>
                <a:lnTo>
                  <a:pt x="0" y="2902"/>
                </a:lnTo>
                <a:lnTo>
                  <a:pt x="4503" y="2902"/>
                </a:lnTo>
                <a:lnTo>
                  <a:pt x="450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7" name="Google Shape;1697;p23"/>
          <p:cNvSpPr/>
          <p:nvPr/>
        </p:nvSpPr>
        <p:spPr>
          <a:xfrm>
            <a:off x="131209" y="86894"/>
            <a:ext cx="274151" cy="77190"/>
          </a:xfrm>
          <a:custGeom>
            <a:avLst/>
            <a:gdLst/>
            <a:ahLst/>
            <a:cxnLst/>
            <a:rect l="l" t="t" r="r" b="b"/>
            <a:pathLst>
              <a:path w="9007" h="2536" extrusionOk="0">
                <a:moveTo>
                  <a:pt x="0" y="0"/>
                </a:moveTo>
                <a:lnTo>
                  <a:pt x="0" y="2535"/>
                </a:lnTo>
                <a:lnTo>
                  <a:pt x="9006" y="2535"/>
                </a:lnTo>
                <a:lnTo>
                  <a:pt x="900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8" name="Google Shape;1698;p23"/>
          <p:cNvSpPr/>
          <p:nvPr/>
        </p:nvSpPr>
        <p:spPr>
          <a:xfrm>
            <a:off x="6991125" y="4884938"/>
            <a:ext cx="218325" cy="48026"/>
          </a:xfrm>
          <a:custGeom>
            <a:avLst/>
            <a:gdLst/>
            <a:ahLst/>
            <a:cxnLst/>
            <a:rect l="l" t="t" r="r" b="b"/>
            <a:pathLst>
              <a:path w="4370" h="702" extrusionOk="0">
                <a:moveTo>
                  <a:pt x="0" y="1"/>
                </a:moveTo>
                <a:lnTo>
                  <a:pt x="0" y="701"/>
                </a:lnTo>
                <a:lnTo>
                  <a:pt x="4370" y="701"/>
                </a:lnTo>
                <a:lnTo>
                  <a:pt x="437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9" name="Google Shape;1699;p23"/>
          <p:cNvSpPr/>
          <p:nvPr/>
        </p:nvSpPr>
        <p:spPr>
          <a:xfrm>
            <a:off x="7899685" y="19795"/>
            <a:ext cx="247761" cy="39630"/>
          </a:xfrm>
          <a:custGeom>
            <a:avLst/>
            <a:gdLst/>
            <a:ahLst/>
            <a:cxnLst/>
            <a:rect l="l" t="t" r="r" b="b"/>
            <a:pathLst>
              <a:path w="8140" h="1302" extrusionOk="0">
                <a:moveTo>
                  <a:pt x="0" y="1"/>
                </a:moveTo>
                <a:lnTo>
                  <a:pt x="0" y="1302"/>
                </a:lnTo>
                <a:lnTo>
                  <a:pt x="8139" y="1302"/>
                </a:lnTo>
                <a:lnTo>
                  <a:pt x="813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0" name="Google Shape;1700;p23"/>
          <p:cNvSpPr/>
          <p:nvPr/>
        </p:nvSpPr>
        <p:spPr>
          <a:xfrm>
            <a:off x="8738638" y="50687"/>
            <a:ext cx="584857" cy="56888"/>
          </a:xfrm>
          <a:custGeom>
            <a:avLst/>
            <a:gdLst/>
            <a:ahLst/>
            <a:cxnLst/>
            <a:rect l="l" t="t" r="r" b="b"/>
            <a:pathLst>
              <a:path w="19215" h="1869" extrusionOk="0">
                <a:moveTo>
                  <a:pt x="1" y="1"/>
                </a:moveTo>
                <a:lnTo>
                  <a:pt x="1" y="1869"/>
                </a:lnTo>
                <a:lnTo>
                  <a:pt x="19215" y="1869"/>
                </a:lnTo>
                <a:lnTo>
                  <a:pt x="1921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1" name="Google Shape;1701;p23"/>
          <p:cNvSpPr/>
          <p:nvPr/>
        </p:nvSpPr>
        <p:spPr>
          <a:xfrm>
            <a:off x="8872114" y="5002349"/>
            <a:ext cx="218298" cy="34547"/>
          </a:xfrm>
          <a:custGeom>
            <a:avLst/>
            <a:gdLst/>
            <a:ahLst/>
            <a:cxnLst/>
            <a:rect l="l" t="t" r="r" b="b"/>
            <a:pathLst>
              <a:path w="7172" h="1135" extrusionOk="0">
                <a:moveTo>
                  <a:pt x="0" y="0"/>
                </a:moveTo>
                <a:lnTo>
                  <a:pt x="0" y="1135"/>
                </a:lnTo>
                <a:lnTo>
                  <a:pt x="7172" y="1135"/>
                </a:lnTo>
                <a:lnTo>
                  <a:pt x="717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2" name="Google Shape;1702;p23"/>
          <p:cNvSpPr/>
          <p:nvPr/>
        </p:nvSpPr>
        <p:spPr>
          <a:xfrm>
            <a:off x="1990268" y="235832"/>
            <a:ext cx="218328" cy="34547"/>
          </a:xfrm>
          <a:custGeom>
            <a:avLst/>
            <a:gdLst/>
            <a:ahLst/>
            <a:cxnLst/>
            <a:rect l="l" t="t" r="r" b="b"/>
            <a:pathLst>
              <a:path w="7173" h="1135" extrusionOk="0">
                <a:moveTo>
                  <a:pt x="1" y="1"/>
                </a:moveTo>
                <a:lnTo>
                  <a:pt x="1" y="1135"/>
                </a:lnTo>
                <a:lnTo>
                  <a:pt x="7173" y="1135"/>
                </a:lnTo>
                <a:lnTo>
                  <a:pt x="717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3" name="Google Shape;1703;p23"/>
          <p:cNvSpPr/>
          <p:nvPr/>
        </p:nvSpPr>
        <p:spPr>
          <a:xfrm>
            <a:off x="9022225" y="219079"/>
            <a:ext cx="753389" cy="68058"/>
          </a:xfrm>
          <a:custGeom>
            <a:avLst/>
            <a:gdLst/>
            <a:ahLst/>
            <a:cxnLst/>
            <a:rect l="l" t="t" r="r" b="b"/>
            <a:pathLst>
              <a:path w="24752" h="2236" extrusionOk="0">
                <a:moveTo>
                  <a:pt x="0" y="0"/>
                </a:moveTo>
                <a:lnTo>
                  <a:pt x="0" y="2235"/>
                </a:lnTo>
                <a:lnTo>
                  <a:pt x="24751" y="2235"/>
                </a:lnTo>
                <a:lnTo>
                  <a:pt x="2475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4" name="Google Shape;1704;p23"/>
          <p:cNvSpPr/>
          <p:nvPr/>
        </p:nvSpPr>
        <p:spPr>
          <a:xfrm>
            <a:off x="1145123" y="179543"/>
            <a:ext cx="690444" cy="21367"/>
          </a:xfrm>
          <a:custGeom>
            <a:avLst/>
            <a:gdLst/>
            <a:ahLst/>
            <a:cxnLst/>
            <a:rect l="l" t="t" r="r" b="b"/>
            <a:pathLst>
              <a:path w="22684" h="702" extrusionOk="0">
                <a:moveTo>
                  <a:pt x="0" y="1"/>
                </a:moveTo>
                <a:lnTo>
                  <a:pt x="0" y="701"/>
                </a:lnTo>
                <a:lnTo>
                  <a:pt x="22683" y="701"/>
                </a:lnTo>
                <a:lnTo>
                  <a:pt x="2268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5" name="Google Shape;1705;p23"/>
          <p:cNvSpPr/>
          <p:nvPr/>
        </p:nvSpPr>
        <p:spPr>
          <a:xfrm>
            <a:off x="1335986" y="333284"/>
            <a:ext cx="204353" cy="42550"/>
          </a:xfrm>
          <a:custGeom>
            <a:avLst/>
            <a:gdLst/>
            <a:ahLst/>
            <a:cxnLst/>
            <a:rect l="l" t="t" r="r" b="b"/>
            <a:pathLst>
              <a:path w="2469" h="702" extrusionOk="0">
                <a:moveTo>
                  <a:pt x="0" y="1"/>
                </a:moveTo>
                <a:lnTo>
                  <a:pt x="0" y="701"/>
                </a:lnTo>
                <a:lnTo>
                  <a:pt x="2469" y="701"/>
                </a:lnTo>
                <a:lnTo>
                  <a:pt x="246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6" name="Google Shape;1706;p23"/>
          <p:cNvSpPr/>
          <p:nvPr/>
        </p:nvSpPr>
        <p:spPr>
          <a:xfrm>
            <a:off x="3149533" y="93196"/>
            <a:ext cx="123881" cy="35551"/>
          </a:xfrm>
          <a:custGeom>
            <a:avLst/>
            <a:gdLst/>
            <a:ahLst/>
            <a:cxnLst/>
            <a:rect l="l" t="t" r="r" b="b"/>
            <a:pathLst>
              <a:path w="4070" h="1168" extrusionOk="0">
                <a:moveTo>
                  <a:pt x="0" y="0"/>
                </a:moveTo>
                <a:lnTo>
                  <a:pt x="0" y="1168"/>
                </a:lnTo>
                <a:lnTo>
                  <a:pt x="4070" y="1168"/>
                </a:lnTo>
                <a:lnTo>
                  <a:pt x="407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7" name="Google Shape;1707;p23"/>
          <p:cNvSpPr/>
          <p:nvPr/>
        </p:nvSpPr>
        <p:spPr>
          <a:xfrm>
            <a:off x="732908" y="218138"/>
            <a:ext cx="123881" cy="34547"/>
          </a:xfrm>
          <a:custGeom>
            <a:avLst/>
            <a:gdLst/>
            <a:ahLst/>
            <a:cxnLst/>
            <a:rect l="l" t="t" r="r" b="b"/>
            <a:pathLst>
              <a:path w="4070" h="1135" extrusionOk="0">
                <a:moveTo>
                  <a:pt x="0" y="0"/>
                </a:moveTo>
                <a:lnTo>
                  <a:pt x="0" y="1134"/>
                </a:lnTo>
                <a:lnTo>
                  <a:pt x="4070" y="1134"/>
                </a:lnTo>
                <a:lnTo>
                  <a:pt x="407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8" name="Google Shape;1708;p23"/>
          <p:cNvSpPr/>
          <p:nvPr/>
        </p:nvSpPr>
        <p:spPr>
          <a:xfrm>
            <a:off x="1297525" y="4797976"/>
            <a:ext cx="281270" cy="42550"/>
          </a:xfrm>
          <a:custGeom>
            <a:avLst/>
            <a:gdLst/>
            <a:ahLst/>
            <a:cxnLst/>
            <a:rect l="l" t="t" r="r" b="b"/>
            <a:pathLst>
              <a:path w="4604" h="2936" extrusionOk="0">
                <a:moveTo>
                  <a:pt x="0" y="0"/>
                </a:moveTo>
                <a:lnTo>
                  <a:pt x="0" y="2935"/>
                </a:lnTo>
                <a:lnTo>
                  <a:pt x="4604" y="2935"/>
                </a:lnTo>
                <a:lnTo>
                  <a:pt x="460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9" name="Google Shape;1709;p23"/>
          <p:cNvSpPr/>
          <p:nvPr/>
        </p:nvSpPr>
        <p:spPr>
          <a:xfrm>
            <a:off x="1072094" y="4631359"/>
            <a:ext cx="124916" cy="34547"/>
          </a:xfrm>
          <a:custGeom>
            <a:avLst/>
            <a:gdLst/>
            <a:ahLst/>
            <a:cxnLst/>
            <a:rect l="l" t="t" r="r" b="b"/>
            <a:pathLst>
              <a:path w="4104" h="1135" extrusionOk="0">
                <a:moveTo>
                  <a:pt x="1" y="1"/>
                </a:moveTo>
                <a:lnTo>
                  <a:pt x="1" y="1135"/>
                </a:lnTo>
                <a:lnTo>
                  <a:pt x="4104" y="1135"/>
                </a:lnTo>
                <a:lnTo>
                  <a:pt x="410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0" name="Google Shape;1710;p23"/>
          <p:cNvSpPr/>
          <p:nvPr/>
        </p:nvSpPr>
        <p:spPr>
          <a:xfrm>
            <a:off x="432387" y="5096643"/>
            <a:ext cx="151628" cy="42566"/>
          </a:xfrm>
          <a:custGeom>
            <a:avLst/>
            <a:gdLst/>
            <a:ahLst/>
            <a:cxnLst/>
            <a:rect l="l" t="t" r="r" b="b"/>
            <a:pathLst>
              <a:path w="4638" h="1302" extrusionOk="0">
                <a:moveTo>
                  <a:pt x="1" y="1"/>
                </a:moveTo>
                <a:lnTo>
                  <a:pt x="1" y="1302"/>
                </a:lnTo>
                <a:lnTo>
                  <a:pt x="4637" y="1302"/>
                </a:lnTo>
                <a:lnTo>
                  <a:pt x="4637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1" name="Google Shape;1711;p23"/>
          <p:cNvSpPr/>
          <p:nvPr/>
        </p:nvSpPr>
        <p:spPr>
          <a:xfrm>
            <a:off x="4596963" y="5015738"/>
            <a:ext cx="225200" cy="35875"/>
          </a:xfrm>
          <a:custGeom>
            <a:avLst/>
            <a:gdLst/>
            <a:ahLst/>
            <a:cxnLst/>
            <a:rect l="l" t="t" r="r" b="b"/>
            <a:pathLst>
              <a:path w="9008" h="1435" extrusionOk="0">
                <a:moveTo>
                  <a:pt x="1" y="0"/>
                </a:moveTo>
                <a:lnTo>
                  <a:pt x="1" y="1435"/>
                </a:lnTo>
                <a:lnTo>
                  <a:pt x="9007" y="1435"/>
                </a:lnTo>
                <a:lnTo>
                  <a:pt x="900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2" name="Google Shape;1712;p23"/>
          <p:cNvSpPr/>
          <p:nvPr/>
        </p:nvSpPr>
        <p:spPr>
          <a:xfrm>
            <a:off x="7502638" y="5066325"/>
            <a:ext cx="110100" cy="32549"/>
          </a:xfrm>
          <a:custGeom>
            <a:avLst/>
            <a:gdLst/>
            <a:ahLst/>
            <a:cxnLst/>
            <a:rect l="l" t="t" r="r" b="b"/>
            <a:pathLst>
              <a:path w="4404" h="701" extrusionOk="0">
                <a:moveTo>
                  <a:pt x="0" y="0"/>
                </a:moveTo>
                <a:lnTo>
                  <a:pt x="0" y="701"/>
                </a:lnTo>
                <a:lnTo>
                  <a:pt x="4403" y="701"/>
                </a:lnTo>
                <a:lnTo>
                  <a:pt x="440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3" name="Google Shape;1713;p23"/>
          <p:cNvSpPr/>
          <p:nvPr/>
        </p:nvSpPr>
        <p:spPr>
          <a:xfrm>
            <a:off x="5221663" y="4921338"/>
            <a:ext cx="390151" cy="35099"/>
          </a:xfrm>
          <a:custGeom>
            <a:avLst/>
            <a:gdLst/>
            <a:ahLst/>
            <a:cxnLst/>
            <a:rect l="l" t="t" r="r" b="b"/>
            <a:pathLst>
              <a:path w="3204" h="835" extrusionOk="0">
                <a:moveTo>
                  <a:pt x="1" y="0"/>
                </a:moveTo>
                <a:lnTo>
                  <a:pt x="1" y="834"/>
                </a:lnTo>
                <a:lnTo>
                  <a:pt x="3203" y="834"/>
                </a:lnTo>
                <a:lnTo>
                  <a:pt x="320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4" name="Google Shape;1714;p23"/>
          <p:cNvSpPr/>
          <p:nvPr/>
        </p:nvSpPr>
        <p:spPr>
          <a:xfrm>
            <a:off x="8433100" y="4632574"/>
            <a:ext cx="863721" cy="32126"/>
          </a:xfrm>
          <a:custGeom>
            <a:avLst/>
            <a:gdLst/>
            <a:ahLst/>
            <a:cxnLst/>
            <a:rect l="l" t="t" r="r" b="b"/>
            <a:pathLst>
              <a:path w="24752" h="2270" extrusionOk="0">
                <a:moveTo>
                  <a:pt x="1" y="1"/>
                </a:moveTo>
                <a:lnTo>
                  <a:pt x="1" y="2269"/>
                </a:lnTo>
                <a:lnTo>
                  <a:pt x="24752" y="2269"/>
                </a:lnTo>
                <a:lnTo>
                  <a:pt x="24752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5" name="Google Shape;1715;p23"/>
          <p:cNvSpPr/>
          <p:nvPr/>
        </p:nvSpPr>
        <p:spPr>
          <a:xfrm>
            <a:off x="230641" y="4957046"/>
            <a:ext cx="81829" cy="22950"/>
          </a:xfrm>
          <a:custGeom>
            <a:avLst/>
            <a:gdLst/>
            <a:ahLst/>
            <a:cxnLst/>
            <a:rect l="l" t="t" r="r" b="b"/>
            <a:pathLst>
              <a:path w="2503" h="702" extrusionOk="0">
                <a:moveTo>
                  <a:pt x="1" y="1"/>
                </a:moveTo>
                <a:lnTo>
                  <a:pt x="1" y="701"/>
                </a:lnTo>
                <a:lnTo>
                  <a:pt x="2502" y="701"/>
                </a:lnTo>
                <a:lnTo>
                  <a:pt x="250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6" name="Google Shape;1716;p23"/>
          <p:cNvSpPr/>
          <p:nvPr/>
        </p:nvSpPr>
        <p:spPr>
          <a:xfrm>
            <a:off x="-125969" y="4742224"/>
            <a:ext cx="80750" cy="22950"/>
          </a:xfrm>
          <a:custGeom>
            <a:avLst/>
            <a:gdLst/>
            <a:ahLst/>
            <a:cxnLst/>
            <a:rect l="l" t="t" r="r" b="b"/>
            <a:pathLst>
              <a:path w="2470" h="702" extrusionOk="0">
                <a:moveTo>
                  <a:pt x="1" y="1"/>
                </a:moveTo>
                <a:lnTo>
                  <a:pt x="1" y="701"/>
                </a:lnTo>
                <a:lnTo>
                  <a:pt x="2469" y="701"/>
                </a:lnTo>
                <a:lnTo>
                  <a:pt x="246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7" name="Google Shape;1717;p23"/>
          <p:cNvSpPr/>
          <p:nvPr/>
        </p:nvSpPr>
        <p:spPr>
          <a:xfrm>
            <a:off x="402725" y="394288"/>
            <a:ext cx="151639" cy="71724"/>
          </a:xfrm>
          <a:custGeom>
            <a:avLst/>
            <a:gdLst/>
            <a:ahLst/>
            <a:cxnLst/>
            <a:rect l="l" t="t" r="r" b="b"/>
            <a:pathLst>
              <a:path w="4638" h="2969" extrusionOk="0">
                <a:moveTo>
                  <a:pt x="1" y="0"/>
                </a:moveTo>
                <a:lnTo>
                  <a:pt x="1" y="2969"/>
                </a:lnTo>
                <a:lnTo>
                  <a:pt x="4637" y="2969"/>
                </a:lnTo>
                <a:lnTo>
                  <a:pt x="463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8" name="Google Shape;1718;p23"/>
          <p:cNvSpPr/>
          <p:nvPr/>
        </p:nvSpPr>
        <p:spPr>
          <a:xfrm>
            <a:off x="-158743" y="4905524"/>
            <a:ext cx="302111" cy="85099"/>
          </a:xfrm>
          <a:custGeom>
            <a:avLst/>
            <a:gdLst/>
            <a:ahLst/>
            <a:cxnLst/>
            <a:rect l="l" t="t" r="r" b="b"/>
            <a:pathLst>
              <a:path w="9241" h="2603" extrusionOk="0">
                <a:moveTo>
                  <a:pt x="0" y="1"/>
                </a:moveTo>
                <a:lnTo>
                  <a:pt x="0" y="2602"/>
                </a:lnTo>
                <a:lnTo>
                  <a:pt x="9240" y="2602"/>
                </a:lnTo>
                <a:lnTo>
                  <a:pt x="92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9" name="Google Shape;1719;p23"/>
          <p:cNvSpPr/>
          <p:nvPr/>
        </p:nvSpPr>
        <p:spPr>
          <a:xfrm>
            <a:off x="179379" y="5071568"/>
            <a:ext cx="133091" cy="38185"/>
          </a:xfrm>
          <a:custGeom>
            <a:avLst/>
            <a:gdLst/>
            <a:ahLst/>
            <a:cxnLst/>
            <a:rect l="l" t="t" r="r" b="b"/>
            <a:pathLst>
              <a:path w="4071" h="1168" extrusionOk="0">
                <a:moveTo>
                  <a:pt x="1" y="0"/>
                </a:moveTo>
                <a:lnTo>
                  <a:pt x="1" y="1168"/>
                </a:lnTo>
                <a:lnTo>
                  <a:pt x="4070" y="1168"/>
                </a:lnTo>
                <a:lnTo>
                  <a:pt x="407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0" name="Google Shape;1720;p23"/>
          <p:cNvSpPr/>
          <p:nvPr/>
        </p:nvSpPr>
        <p:spPr>
          <a:xfrm>
            <a:off x="972903" y="5012406"/>
            <a:ext cx="150549" cy="42566"/>
          </a:xfrm>
          <a:custGeom>
            <a:avLst/>
            <a:gdLst/>
            <a:ahLst/>
            <a:cxnLst/>
            <a:rect l="l" t="t" r="r" b="b"/>
            <a:pathLst>
              <a:path w="4605" h="1302" extrusionOk="0">
                <a:moveTo>
                  <a:pt x="1" y="0"/>
                </a:moveTo>
                <a:lnTo>
                  <a:pt x="1" y="1301"/>
                </a:lnTo>
                <a:lnTo>
                  <a:pt x="4604" y="1301"/>
                </a:lnTo>
                <a:lnTo>
                  <a:pt x="460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1" name="Google Shape;1721;p23"/>
          <p:cNvSpPr/>
          <p:nvPr/>
        </p:nvSpPr>
        <p:spPr>
          <a:xfrm>
            <a:off x="1990275" y="4947273"/>
            <a:ext cx="302111" cy="48027"/>
          </a:xfrm>
          <a:custGeom>
            <a:avLst/>
            <a:gdLst/>
            <a:ahLst/>
            <a:cxnLst/>
            <a:rect l="l" t="t" r="r" b="b"/>
            <a:pathLst>
              <a:path w="9241" h="2570" extrusionOk="0">
                <a:moveTo>
                  <a:pt x="1" y="1"/>
                </a:moveTo>
                <a:lnTo>
                  <a:pt x="1" y="2569"/>
                </a:lnTo>
                <a:lnTo>
                  <a:pt x="9240" y="2569"/>
                </a:lnTo>
                <a:lnTo>
                  <a:pt x="92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2" name="Google Shape;1722;p23"/>
          <p:cNvSpPr/>
          <p:nvPr/>
        </p:nvSpPr>
        <p:spPr>
          <a:xfrm>
            <a:off x="69492" y="4570698"/>
            <a:ext cx="134170" cy="37139"/>
          </a:xfrm>
          <a:custGeom>
            <a:avLst/>
            <a:gdLst/>
            <a:ahLst/>
            <a:cxnLst/>
            <a:rect l="l" t="t" r="r" b="b"/>
            <a:pathLst>
              <a:path w="4104" h="1136" extrusionOk="0">
                <a:moveTo>
                  <a:pt x="1" y="1"/>
                </a:moveTo>
                <a:lnTo>
                  <a:pt x="1" y="1135"/>
                </a:lnTo>
                <a:lnTo>
                  <a:pt x="4104" y="1135"/>
                </a:lnTo>
                <a:lnTo>
                  <a:pt x="410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3" name="Google Shape;1723;p23"/>
          <p:cNvSpPr/>
          <p:nvPr/>
        </p:nvSpPr>
        <p:spPr>
          <a:xfrm>
            <a:off x="1391222" y="4942574"/>
            <a:ext cx="406152" cy="27300"/>
          </a:xfrm>
          <a:custGeom>
            <a:avLst/>
            <a:gdLst/>
            <a:ahLst/>
            <a:cxnLst/>
            <a:rect l="l" t="t" r="r" b="b"/>
            <a:pathLst>
              <a:path w="4104" h="1135" extrusionOk="0">
                <a:moveTo>
                  <a:pt x="1" y="0"/>
                </a:moveTo>
                <a:lnTo>
                  <a:pt x="1" y="1134"/>
                </a:lnTo>
                <a:lnTo>
                  <a:pt x="4103" y="1134"/>
                </a:lnTo>
                <a:lnTo>
                  <a:pt x="4103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4" name="Google Shape;1724;p23"/>
          <p:cNvSpPr/>
          <p:nvPr/>
        </p:nvSpPr>
        <p:spPr>
          <a:xfrm rot="10800000">
            <a:off x="3809369" y="91016"/>
            <a:ext cx="144010" cy="22917"/>
          </a:xfrm>
          <a:custGeom>
            <a:avLst/>
            <a:gdLst/>
            <a:ahLst/>
            <a:cxnLst/>
            <a:rect l="l" t="t" r="r" b="b"/>
            <a:pathLst>
              <a:path w="4405" h="701" extrusionOk="0">
                <a:moveTo>
                  <a:pt x="1" y="0"/>
                </a:moveTo>
                <a:lnTo>
                  <a:pt x="1" y="701"/>
                </a:lnTo>
                <a:lnTo>
                  <a:pt x="4404" y="701"/>
                </a:lnTo>
                <a:lnTo>
                  <a:pt x="440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5" name="Google Shape;1725;p23"/>
          <p:cNvSpPr/>
          <p:nvPr/>
        </p:nvSpPr>
        <p:spPr>
          <a:xfrm rot="10800000">
            <a:off x="4944047" y="42988"/>
            <a:ext cx="629265" cy="37973"/>
          </a:xfrm>
          <a:custGeom>
            <a:avLst/>
            <a:gdLst/>
            <a:ahLst/>
            <a:cxnLst/>
            <a:rect l="l" t="t" r="r" b="b"/>
            <a:pathLst>
              <a:path w="19248" h="1869" extrusionOk="0">
                <a:moveTo>
                  <a:pt x="0" y="1"/>
                </a:moveTo>
                <a:lnTo>
                  <a:pt x="0" y="1869"/>
                </a:lnTo>
                <a:lnTo>
                  <a:pt x="19247" y="1869"/>
                </a:lnTo>
                <a:lnTo>
                  <a:pt x="19247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6" name="Google Shape;1726;p23"/>
          <p:cNvSpPr/>
          <p:nvPr/>
        </p:nvSpPr>
        <p:spPr>
          <a:xfrm rot="10800000">
            <a:off x="4172243" y="53805"/>
            <a:ext cx="235582" cy="37106"/>
          </a:xfrm>
          <a:custGeom>
            <a:avLst/>
            <a:gdLst/>
            <a:ahLst/>
            <a:cxnLst/>
            <a:rect l="l" t="t" r="r" b="b"/>
            <a:pathLst>
              <a:path w="7206" h="1135" extrusionOk="0">
                <a:moveTo>
                  <a:pt x="0" y="1"/>
                </a:moveTo>
                <a:lnTo>
                  <a:pt x="0" y="1135"/>
                </a:lnTo>
                <a:lnTo>
                  <a:pt x="7205" y="1135"/>
                </a:lnTo>
                <a:lnTo>
                  <a:pt x="720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7" name="Google Shape;1727;p23"/>
          <p:cNvSpPr/>
          <p:nvPr/>
        </p:nvSpPr>
        <p:spPr>
          <a:xfrm rot="10800000">
            <a:off x="559601" y="73149"/>
            <a:ext cx="512498" cy="52076"/>
          </a:xfrm>
          <a:custGeom>
            <a:avLst/>
            <a:gdLst/>
            <a:ahLst/>
            <a:cxnLst/>
            <a:rect l="l" t="t" r="r" b="b"/>
            <a:pathLst>
              <a:path w="43432" h="701" extrusionOk="0">
                <a:moveTo>
                  <a:pt x="1" y="0"/>
                </a:moveTo>
                <a:lnTo>
                  <a:pt x="1" y="701"/>
                </a:lnTo>
                <a:lnTo>
                  <a:pt x="43432" y="701"/>
                </a:lnTo>
                <a:lnTo>
                  <a:pt x="4343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8" name="Google Shape;1728;p23"/>
          <p:cNvSpPr/>
          <p:nvPr/>
        </p:nvSpPr>
        <p:spPr>
          <a:xfrm>
            <a:off x="8185724" y="191505"/>
            <a:ext cx="489057" cy="43125"/>
          </a:xfrm>
          <a:custGeom>
            <a:avLst/>
            <a:gdLst/>
            <a:ahLst/>
            <a:cxnLst/>
            <a:rect l="l" t="t" r="r" b="b"/>
            <a:pathLst>
              <a:path w="9241" h="2603" extrusionOk="0">
                <a:moveTo>
                  <a:pt x="0" y="0"/>
                </a:moveTo>
                <a:lnTo>
                  <a:pt x="0" y="2602"/>
                </a:lnTo>
                <a:lnTo>
                  <a:pt x="9240" y="2602"/>
                </a:lnTo>
                <a:lnTo>
                  <a:pt x="924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9" name="Google Shape;1729;p23"/>
          <p:cNvSpPr/>
          <p:nvPr/>
        </p:nvSpPr>
        <p:spPr>
          <a:xfrm>
            <a:off x="7198289" y="7050"/>
            <a:ext cx="489053" cy="37126"/>
          </a:xfrm>
          <a:custGeom>
            <a:avLst/>
            <a:gdLst/>
            <a:ahLst/>
            <a:cxnLst/>
            <a:rect l="l" t="t" r="r" b="b"/>
            <a:pathLst>
              <a:path w="4104" h="1135" extrusionOk="0">
                <a:moveTo>
                  <a:pt x="0" y="0"/>
                </a:moveTo>
                <a:lnTo>
                  <a:pt x="0" y="1134"/>
                </a:lnTo>
                <a:lnTo>
                  <a:pt x="4103" y="1134"/>
                </a:lnTo>
                <a:lnTo>
                  <a:pt x="410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0" name="Google Shape;1730;p23"/>
          <p:cNvSpPr/>
          <p:nvPr/>
        </p:nvSpPr>
        <p:spPr>
          <a:xfrm rot="10800000">
            <a:off x="3586653" y="197126"/>
            <a:ext cx="1948672" cy="30949"/>
          </a:xfrm>
          <a:custGeom>
            <a:avLst/>
            <a:gdLst/>
            <a:ahLst/>
            <a:cxnLst/>
            <a:rect l="l" t="t" r="r" b="b"/>
            <a:pathLst>
              <a:path w="76456" h="701" extrusionOk="0">
                <a:moveTo>
                  <a:pt x="1" y="0"/>
                </a:moveTo>
                <a:lnTo>
                  <a:pt x="1" y="701"/>
                </a:lnTo>
                <a:lnTo>
                  <a:pt x="76456" y="701"/>
                </a:lnTo>
                <a:lnTo>
                  <a:pt x="7645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1" name="Google Shape;1731;p23"/>
          <p:cNvSpPr/>
          <p:nvPr/>
        </p:nvSpPr>
        <p:spPr>
          <a:xfrm rot="10800000">
            <a:off x="3013033" y="306780"/>
            <a:ext cx="142866" cy="22950"/>
          </a:xfrm>
          <a:custGeom>
            <a:avLst/>
            <a:gdLst/>
            <a:ahLst/>
            <a:cxnLst/>
            <a:rect l="l" t="t" r="r" b="b"/>
            <a:pathLst>
              <a:path w="4370" h="702" extrusionOk="0">
                <a:moveTo>
                  <a:pt x="0" y="1"/>
                </a:moveTo>
                <a:lnTo>
                  <a:pt x="0" y="701"/>
                </a:lnTo>
                <a:lnTo>
                  <a:pt x="4370" y="701"/>
                </a:lnTo>
                <a:lnTo>
                  <a:pt x="437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2" name="Google Shape;1732;p23"/>
          <p:cNvSpPr/>
          <p:nvPr/>
        </p:nvSpPr>
        <p:spPr>
          <a:xfrm rot="10800000">
            <a:off x="2405042" y="154791"/>
            <a:ext cx="144010" cy="22950"/>
          </a:xfrm>
          <a:custGeom>
            <a:avLst/>
            <a:gdLst/>
            <a:ahLst/>
            <a:cxnLst/>
            <a:rect l="l" t="t" r="r" b="b"/>
            <a:pathLst>
              <a:path w="4405" h="702" extrusionOk="0">
                <a:moveTo>
                  <a:pt x="1" y="1"/>
                </a:moveTo>
                <a:lnTo>
                  <a:pt x="1" y="701"/>
                </a:lnTo>
                <a:lnTo>
                  <a:pt x="4404" y="701"/>
                </a:lnTo>
                <a:lnTo>
                  <a:pt x="440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3" name="Google Shape;1733;p23"/>
          <p:cNvSpPr/>
          <p:nvPr/>
        </p:nvSpPr>
        <p:spPr>
          <a:xfrm flipH="1">
            <a:off x="1941010" y="37949"/>
            <a:ext cx="1114139" cy="38726"/>
          </a:xfrm>
          <a:custGeom>
            <a:avLst/>
            <a:gdLst/>
            <a:ahLst/>
            <a:cxnLst/>
            <a:rect l="l" t="t" r="r" b="b"/>
            <a:pathLst>
              <a:path w="43432" h="702" extrusionOk="0">
                <a:moveTo>
                  <a:pt x="1" y="1"/>
                </a:moveTo>
                <a:lnTo>
                  <a:pt x="1" y="701"/>
                </a:lnTo>
                <a:lnTo>
                  <a:pt x="43432" y="701"/>
                </a:lnTo>
                <a:lnTo>
                  <a:pt x="43432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4" name="Google Shape;1734;p23"/>
          <p:cNvSpPr/>
          <p:nvPr/>
        </p:nvSpPr>
        <p:spPr>
          <a:xfrm rot="10800000">
            <a:off x="3442677" y="50504"/>
            <a:ext cx="144010" cy="22950"/>
          </a:xfrm>
          <a:custGeom>
            <a:avLst/>
            <a:gdLst/>
            <a:ahLst/>
            <a:cxnLst/>
            <a:rect l="l" t="t" r="r" b="b"/>
            <a:pathLst>
              <a:path w="4405" h="702" extrusionOk="0">
                <a:moveTo>
                  <a:pt x="1" y="1"/>
                </a:moveTo>
                <a:lnTo>
                  <a:pt x="1" y="701"/>
                </a:lnTo>
                <a:lnTo>
                  <a:pt x="4404" y="701"/>
                </a:lnTo>
                <a:lnTo>
                  <a:pt x="440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5" name="Google Shape;1735;p23"/>
          <p:cNvSpPr/>
          <p:nvPr/>
        </p:nvSpPr>
        <p:spPr>
          <a:xfrm>
            <a:off x="7285920" y="4980922"/>
            <a:ext cx="142866" cy="22917"/>
          </a:xfrm>
          <a:custGeom>
            <a:avLst/>
            <a:gdLst/>
            <a:ahLst/>
            <a:cxnLst/>
            <a:rect l="l" t="t" r="r" b="b"/>
            <a:pathLst>
              <a:path w="4370" h="701" extrusionOk="0">
                <a:moveTo>
                  <a:pt x="0" y="0"/>
                </a:moveTo>
                <a:lnTo>
                  <a:pt x="0" y="701"/>
                </a:lnTo>
                <a:lnTo>
                  <a:pt x="4370" y="701"/>
                </a:lnTo>
                <a:lnTo>
                  <a:pt x="437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6" name="Google Shape;1736;p23"/>
          <p:cNvSpPr/>
          <p:nvPr/>
        </p:nvSpPr>
        <p:spPr>
          <a:xfrm>
            <a:off x="7790018" y="4816387"/>
            <a:ext cx="266117" cy="42566"/>
          </a:xfrm>
          <a:custGeom>
            <a:avLst/>
            <a:gdLst/>
            <a:ahLst/>
            <a:cxnLst/>
            <a:rect l="l" t="t" r="r" b="b"/>
            <a:pathLst>
              <a:path w="8140" h="1302" extrusionOk="0">
                <a:moveTo>
                  <a:pt x="0" y="1"/>
                </a:moveTo>
                <a:lnTo>
                  <a:pt x="0" y="1301"/>
                </a:lnTo>
                <a:lnTo>
                  <a:pt x="8139" y="1301"/>
                </a:lnTo>
                <a:lnTo>
                  <a:pt x="813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7" name="Google Shape;1737;p23"/>
          <p:cNvSpPr/>
          <p:nvPr/>
        </p:nvSpPr>
        <p:spPr>
          <a:xfrm>
            <a:off x="8272000" y="4797850"/>
            <a:ext cx="628186" cy="28100"/>
          </a:xfrm>
          <a:custGeom>
            <a:avLst/>
            <a:gdLst/>
            <a:ahLst/>
            <a:cxnLst/>
            <a:rect l="l" t="t" r="r" b="b"/>
            <a:pathLst>
              <a:path w="19215" h="1869" extrusionOk="0">
                <a:moveTo>
                  <a:pt x="1" y="0"/>
                </a:moveTo>
                <a:lnTo>
                  <a:pt x="1" y="1868"/>
                </a:lnTo>
                <a:lnTo>
                  <a:pt x="19215" y="1868"/>
                </a:lnTo>
                <a:lnTo>
                  <a:pt x="1921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8" name="Google Shape;1738;p23"/>
          <p:cNvSpPr/>
          <p:nvPr/>
        </p:nvSpPr>
        <p:spPr>
          <a:xfrm>
            <a:off x="6745307" y="4709087"/>
            <a:ext cx="234471" cy="37106"/>
          </a:xfrm>
          <a:custGeom>
            <a:avLst/>
            <a:gdLst/>
            <a:ahLst/>
            <a:cxnLst/>
            <a:rect l="l" t="t" r="r" b="b"/>
            <a:pathLst>
              <a:path w="7172" h="1135" extrusionOk="0">
                <a:moveTo>
                  <a:pt x="0" y="0"/>
                </a:moveTo>
                <a:lnTo>
                  <a:pt x="0" y="1134"/>
                </a:lnTo>
                <a:lnTo>
                  <a:pt x="7172" y="1134"/>
                </a:lnTo>
                <a:lnTo>
                  <a:pt x="717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9" name="Google Shape;1739;p23"/>
          <p:cNvSpPr/>
          <p:nvPr/>
        </p:nvSpPr>
        <p:spPr>
          <a:xfrm>
            <a:off x="6599986" y="5059040"/>
            <a:ext cx="104714" cy="27298"/>
          </a:xfrm>
          <a:custGeom>
            <a:avLst/>
            <a:gdLst/>
            <a:ahLst/>
            <a:cxnLst/>
            <a:rect l="l" t="t" r="r" b="b"/>
            <a:pathLst>
              <a:path w="3203" h="835" extrusionOk="0">
                <a:moveTo>
                  <a:pt x="1" y="1"/>
                </a:moveTo>
                <a:lnTo>
                  <a:pt x="1" y="834"/>
                </a:lnTo>
                <a:lnTo>
                  <a:pt x="3203" y="834"/>
                </a:lnTo>
                <a:lnTo>
                  <a:pt x="320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0" name="Google Shape;1740;p23"/>
          <p:cNvSpPr/>
          <p:nvPr/>
        </p:nvSpPr>
        <p:spPr>
          <a:xfrm>
            <a:off x="5124775" y="304875"/>
            <a:ext cx="80100" cy="20875"/>
          </a:xfrm>
          <a:custGeom>
            <a:avLst/>
            <a:gdLst/>
            <a:ahLst/>
            <a:cxnLst/>
            <a:rect l="l" t="t" r="r" b="b"/>
            <a:pathLst>
              <a:path w="3204" h="835" extrusionOk="0">
                <a:moveTo>
                  <a:pt x="1" y="1"/>
                </a:moveTo>
                <a:lnTo>
                  <a:pt x="1" y="834"/>
                </a:lnTo>
                <a:lnTo>
                  <a:pt x="3203" y="834"/>
                </a:lnTo>
                <a:lnTo>
                  <a:pt x="320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1" name="Google Shape;1741;p23"/>
          <p:cNvSpPr/>
          <p:nvPr/>
        </p:nvSpPr>
        <p:spPr>
          <a:xfrm>
            <a:off x="8989175" y="4815175"/>
            <a:ext cx="225200" cy="36700"/>
          </a:xfrm>
          <a:custGeom>
            <a:avLst/>
            <a:gdLst/>
            <a:ahLst/>
            <a:cxnLst/>
            <a:rect l="l" t="t" r="r" b="b"/>
            <a:pathLst>
              <a:path w="9008" h="1468" extrusionOk="0">
                <a:moveTo>
                  <a:pt x="1" y="0"/>
                </a:moveTo>
                <a:lnTo>
                  <a:pt x="1" y="1468"/>
                </a:lnTo>
                <a:lnTo>
                  <a:pt x="9007" y="1468"/>
                </a:lnTo>
                <a:lnTo>
                  <a:pt x="9007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2" name="Google Shape;1742;p23"/>
          <p:cNvSpPr/>
          <p:nvPr/>
        </p:nvSpPr>
        <p:spPr>
          <a:xfrm>
            <a:off x="3546613" y="4760425"/>
            <a:ext cx="225200" cy="35875"/>
          </a:xfrm>
          <a:custGeom>
            <a:avLst/>
            <a:gdLst/>
            <a:ahLst/>
            <a:cxnLst/>
            <a:rect l="l" t="t" r="r" b="b"/>
            <a:pathLst>
              <a:path w="9008" h="1435" extrusionOk="0">
                <a:moveTo>
                  <a:pt x="1" y="0"/>
                </a:moveTo>
                <a:lnTo>
                  <a:pt x="1" y="1435"/>
                </a:lnTo>
                <a:lnTo>
                  <a:pt x="9007" y="1435"/>
                </a:lnTo>
                <a:lnTo>
                  <a:pt x="900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3" name="Google Shape;1743;p23"/>
          <p:cNvSpPr/>
          <p:nvPr/>
        </p:nvSpPr>
        <p:spPr>
          <a:xfrm>
            <a:off x="8522163" y="5063650"/>
            <a:ext cx="225175" cy="36725"/>
          </a:xfrm>
          <a:custGeom>
            <a:avLst/>
            <a:gdLst/>
            <a:ahLst/>
            <a:cxnLst/>
            <a:rect l="l" t="t" r="r" b="b"/>
            <a:pathLst>
              <a:path w="9007" h="1469" extrusionOk="0">
                <a:moveTo>
                  <a:pt x="0" y="0"/>
                </a:moveTo>
                <a:lnTo>
                  <a:pt x="0" y="1468"/>
                </a:lnTo>
                <a:lnTo>
                  <a:pt x="9007" y="1468"/>
                </a:lnTo>
                <a:lnTo>
                  <a:pt x="900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11_1_1_1">
    <p:spTree>
      <p:nvGrpSpPr>
        <p:cNvPr id="1" name="Shape 1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5" name="Google Shape;1745;p24"/>
          <p:cNvSpPr txBox="1">
            <a:spLocks noGrp="1"/>
          </p:cNvSpPr>
          <p:nvPr>
            <p:ph type="title"/>
          </p:nvPr>
        </p:nvSpPr>
        <p:spPr>
          <a:xfrm>
            <a:off x="1293075" y="1767538"/>
            <a:ext cx="2908200" cy="4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i="0"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746" name="Google Shape;1746;p24"/>
          <p:cNvSpPr txBox="1">
            <a:spLocks noGrp="1"/>
          </p:cNvSpPr>
          <p:nvPr>
            <p:ph type="subTitle" idx="1"/>
          </p:nvPr>
        </p:nvSpPr>
        <p:spPr>
          <a:xfrm>
            <a:off x="1199575" y="2200263"/>
            <a:ext cx="2633400" cy="117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747" name="Google Shape;1747;p24"/>
          <p:cNvSpPr/>
          <p:nvPr/>
        </p:nvSpPr>
        <p:spPr>
          <a:xfrm>
            <a:off x="231745" y="1617346"/>
            <a:ext cx="131316" cy="21090"/>
          </a:xfrm>
          <a:custGeom>
            <a:avLst/>
            <a:gdLst/>
            <a:ahLst/>
            <a:cxnLst/>
            <a:rect l="l" t="t" r="r" b="b"/>
            <a:pathLst>
              <a:path w="4371" h="702" extrusionOk="0">
                <a:moveTo>
                  <a:pt x="0" y="1"/>
                </a:moveTo>
                <a:lnTo>
                  <a:pt x="0" y="701"/>
                </a:lnTo>
                <a:lnTo>
                  <a:pt x="4370" y="701"/>
                </a:lnTo>
                <a:lnTo>
                  <a:pt x="4370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8" name="Google Shape;1748;p24"/>
          <p:cNvSpPr/>
          <p:nvPr/>
        </p:nvSpPr>
        <p:spPr>
          <a:xfrm>
            <a:off x="325439" y="3976608"/>
            <a:ext cx="244576" cy="39085"/>
          </a:xfrm>
          <a:custGeom>
            <a:avLst/>
            <a:gdLst/>
            <a:ahLst/>
            <a:cxnLst/>
            <a:rect l="l" t="t" r="r" b="b"/>
            <a:pathLst>
              <a:path w="8141" h="1301" extrusionOk="0">
                <a:moveTo>
                  <a:pt x="1" y="0"/>
                </a:moveTo>
                <a:lnTo>
                  <a:pt x="1" y="1301"/>
                </a:lnTo>
                <a:lnTo>
                  <a:pt x="8140" y="1301"/>
                </a:lnTo>
                <a:lnTo>
                  <a:pt x="8140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9" name="Google Shape;1749;p24"/>
          <p:cNvSpPr/>
          <p:nvPr/>
        </p:nvSpPr>
        <p:spPr>
          <a:xfrm>
            <a:off x="-9575" y="4738449"/>
            <a:ext cx="489062" cy="34073"/>
          </a:xfrm>
          <a:custGeom>
            <a:avLst/>
            <a:gdLst/>
            <a:ahLst/>
            <a:cxnLst/>
            <a:rect l="l" t="t" r="r" b="b"/>
            <a:pathLst>
              <a:path w="16279" h="2603" extrusionOk="0">
                <a:moveTo>
                  <a:pt x="0" y="0"/>
                </a:moveTo>
                <a:lnTo>
                  <a:pt x="0" y="2602"/>
                </a:lnTo>
                <a:lnTo>
                  <a:pt x="16278" y="2602"/>
                </a:lnTo>
                <a:lnTo>
                  <a:pt x="1627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0" name="Google Shape;1750;p24"/>
          <p:cNvSpPr/>
          <p:nvPr/>
        </p:nvSpPr>
        <p:spPr>
          <a:xfrm>
            <a:off x="-123572" y="539955"/>
            <a:ext cx="215495" cy="34098"/>
          </a:xfrm>
          <a:custGeom>
            <a:avLst/>
            <a:gdLst/>
            <a:ahLst/>
            <a:cxnLst/>
            <a:rect l="l" t="t" r="r" b="b"/>
            <a:pathLst>
              <a:path w="7173" h="1135" extrusionOk="0">
                <a:moveTo>
                  <a:pt x="0" y="0"/>
                </a:moveTo>
                <a:lnTo>
                  <a:pt x="0" y="1134"/>
                </a:lnTo>
                <a:lnTo>
                  <a:pt x="7172" y="1134"/>
                </a:lnTo>
                <a:lnTo>
                  <a:pt x="7172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1" name="Google Shape;1751;p24"/>
          <p:cNvSpPr/>
          <p:nvPr/>
        </p:nvSpPr>
        <p:spPr>
          <a:xfrm>
            <a:off x="8721585" y="3077804"/>
            <a:ext cx="215495" cy="34098"/>
          </a:xfrm>
          <a:custGeom>
            <a:avLst/>
            <a:gdLst/>
            <a:ahLst/>
            <a:cxnLst/>
            <a:rect l="l" t="t" r="r" b="b"/>
            <a:pathLst>
              <a:path w="7173" h="1135" extrusionOk="0">
                <a:moveTo>
                  <a:pt x="0" y="1"/>
                </a:moveTo>
                <a:lnTo>
                  <a:pt x="0" y="1135"/>
                </a:lnTo>
                <a:lnTo>
                  <a:pt x="7172" y="1135"/>
                </a:lnTo>
                <a:lnTo>
                  <a:pt x="7172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2" name="Google Shape;1752;p24"/>
          <p:cNvSpPr/>
          <p:nvPr/>
        </p:nvSpPr>
        <p:spPr>
          <a:xfrm>
            <a:off x="8891788" y="2068052"/>
            <a:ext cx="75196" cy="21060"/>
          </a:xfrm>
          <a:custGeom>
            <a:avLst/>
            <a:gdLst/>
            <a:ahLst/>
            <a:cxnLst/>
            <a:rect l="l" t="t" r="r" b="b"/>
            <a:pathLst>
              <a:path w="2503" h="701" extrusionOk="0">
                <a:moveTo>
                  <a:pt x="0" y="0"/>
                </a:moveTo>
                <a:lnTo>
                  <a:pt x="0" y="701"/>
                </a:lnTo>
                <a:lnTo>
                  <a:pt x="2502" y="701"/>
                </a:lnTo>
                <a:lnTo>
                  <a:pt x="2502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3" name="Google Shape;1753;p24"/>
          <p:cNvSpPr/>
          <p:nvPr/>
        </p:nvSpPr>
        <p:spPr>
          <a:xfrm>
            <a:off x="8454188" y="3830274"/>
            <a:ext cx="131316" cy="21090"/>
          </a:xfrm>
          <a:custGeom>
            <a:avLst/>
            <a:gdLst/>
            <a:ahLst/>
            <a:cxnLst/>
            <a:rect l="l" t="t" r="r" b="b"/>
            <a:pathLst>
              <a:path w="4371" h="702" extrusionOk="0">
                <a:moveTo>
                  <a:pt x="0" y="1"/>
                </a:moveTo>
                <a:lnTo>
                  <a:pt x="0" y="701"/>
                </a:lnTo>
                <a:lnTo>
                  <a:pt x="4370" y="701"/>
                </a:lnTo>
                <a:lnTo>
                  <a:pt x="4370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4" name="Google Shape;1754;p24"/>
          <p:cNvSpPr/>
          <p:nvPr/>
        </p:nvSpPr>
        <p:spPr>
          <a:xfrm>
            <a:off x="8663984" y="268833"/>
            <a:ext cx="245537" cy="39115"/>
          </a:xfrm>
          <a:custGeom>
            <a:avLst/>
            <a:gdLst/>
            <a:ahLst/>
            <a:cxnLst/>
            <a:rect l="l" t="t" r="r" b="b"/>
            <a:pathLst>
              <a:path w="8173" h="1302" extrusionOk="0">
                <a:moveTo>
                  <a:pt x="0" y="0"/>
                </a:moveTo>
                <a:lnTo>
                  <a:pt x="0" y="1301"/>
                </a:lnTo>
                <a:lnTo>
                  <a:pt x="8173" y="1301"/>
                </a:lnTo>
                <a:lnTo>
                  <a:pt x="8173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5" name="Google Shape;1755;p24"/>
          <p:cNvSpPr/>
          <p:nvPr/>
        </p:nvSpPr>
        <p:spPr>
          <a:xfrm rot="10800000" flipH="1">
            <a:off x="8751375" y="1725600"/>
            <a:ext cx="489092" cy="35128"/>
          </a:xfrm>
          <a:custGeom>
            <a:avLst/>
            <a:gdLst/>
            <a:ahLst/>
            <a:cxnLst/>
            <a:rect l="l" t="t" r="r" b="b"/>
            <a:pathLst>
              <a:path w="19248" h="1869" extrusionOk="0">
                <a:moveTo>
                  <a:pt x="0" y="0"/>
                </a:moveTo>
                <a:lnTo>
                  <a:pt x="0" y="1868"/>
                </a:lnTo>
                <a:lnTo>
                  <a:pt x="19247" y="1868"/>
                </a:lnTo>
                <a:lnTo>
                  <a:pt x="19247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6" name="Google Shape;1756;p24"/>
          <p:cNvSpPr/>
          <p:nvPr/>
        </p:nvSpPr>
        <p:spPr>
          <a:xfrm>
            <a:off x="9052075" y="525238"/>
            <a:ext cx="245584" cy="77173"/>
          </a:xfrm>
          <a:custGeom>
            <a:avLst/>
            <a:gdLst/>
            <a:ahLst/>
            <a:cxnLst/>
            <a:rect l="l" t="t" r="r" b="b"/>
            <a:pathLst>
              <a:path w="16280" h="2569" extrusionOk="0">
                <a:moveTo>
                  <a:pt x="1" y="0"/>
                </a:moveTo>
                <a:lnTo>
                  <a:pt x="1" y="2569"/>
                </a:lnTo>
                <a:lnTo>
                  <a:pt x="16279" y="2569"/>
                </a:lnTo>
                <a:lnTo>
                  <a:pt x="16279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7" name="Google Shape;1757;p24"/>
          <p:cNvSpPr/>
          <p:nvPr/>
        </p:nvSpPr>
        <p:spPr>
          <a:xfrm>
            <a:off x="354339" y="2302482"/>
            <a:ext cx="216486" cy="35120"/>
          </a:xfrm>
          <a:custGeom>
            <a:avLst/>
            <a:gdLst/>
            <a:ahLst/>
            <a:cxnLst/>
            <a:rect l="l" t="t" r="r" b="b"/>
            <a:pathLst>
              <a:path w="7206" h="1169" extrusionOk="0">
                <a:moveTo>
                  <a:pt x="0" y="1"/>
                </a:moveTo>
                <a:lnTo>
                  <a:pt x="0" y="1168"/>
                </a:lnTo>
                <a:lnTo>
                  <a:pt x="7205" y="1168"/>
                </a:lnTo>
                <a:lnTo>
                  <a:pt x="7205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8" name="Google Shape;1758;p24"/>
          <p:cNvSpPr/>
          <p:nvPr/>
        </p:nvSpPr>
        <p:spPr>
          <a:xfrm>
            <a:off x="8474906" y="1474307"/>
            <a:ext cx="215495" cy="35090"/>
          </a:xfrm>
          <a:custGeom>
            <a:avLst/>
            <a:gdLst/>
            <a:ahLst/>
            <a:cxnLst/>
            <a:rect l="l" t="t" r="r" b="b"/>
            <a:pathLst>
              <a:path w="7173" h="1168" extrusionOk="0">
                <a:moveTo>
                  <a:pt x="0" y="0"/>
                </a:moveTo>
                <a:lnTo>
                  <a:pt x="0" y="1168"/>
                </a:lnTo>
                <a:lnTo>
                  <a:pt x="7172" y="1168"/>
                </a:lnTo>
                <a:lnTo>
                  <a:pt x="7172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9" name="Google Shape;1759;p24"/>
          <p:cNvSpPr/>
          <p:nvPr/>
        </p:nvSpPr>
        <p:spPr>
          <a:xfrm>
            <a:off x="8835977" y="3769606"/>
            <a:ext cx="743612" cy="68166"/>
          </a:xfrm>
          <a:custGeom>
            <a:avLst/>
            <a:gdLst/>
            <a:ahLst/>
            <a:cxnLst/>
            <a:rect l="l" t="t" r="r" b="b"/>
            <a:pathLst>
              <a:path w="24752" h="2269" extrusionOk="0">
                <a:moveTo>
                  <a:pt x="1" y="1"/>
                </a:moveTo>
                <a:lnTo>
                  <a:pt x="1" y="2269"/>
                </a:lnTo>
                <a:lnTo>
                  <a:pt x="24752" y="2269"/>
                </a:lnTo>
                <a:lnTo>
                  <a:pt x="24752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0" name="Google Shape;1760;p24"/>
          <p:cNvSpPr/>
          <p:nvPr/>
        </p:nvSpPr>
        <p:spPr>
          <a:xfrm>
            <a:off x="-446981" y="3408884"/>
            <a:ext cx="139307" cy="39115"/>
          </a:xfrm>
          <a:custGeom>
            <a:avLst/>
            <a:gdLst/>
            <a:ahLst/>
            <a:cxnLst/>
            <a:rect l="l" t="t" r="r" b="b"/>
            <a:pathLst>
              <a:path w="4637" h="1302" extrusionOk="0">
                <a:moveTo>
                  <a:pt x="0" y="0"/>
                </a:moveTo>
                <a:lnTo>
                  <a:pt x="0" y="1301"/>
                </a:lnTo>
                <a:lnTo>
                  <a:pt x="4637" y="1301"/>
                </a:lnTo>
                <a:lnTo>
                  <a:pt x="4637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1" name="Google Shape;1761;p24"/>
          <p:cNvSpPr/>
          <p:nvPr/>
        </p:nvSpPr>
        <p:spPr>
          <a:xfrm>
            <a:off x="-297028" y="3470004"/>
            <a:ext cx="328755" cy="56149"/>
          </a:xfrm>
          <a:custGeom>
            <a:avLst/>
            <a:gdLst/>
            <a:ahLst/>
            <a:cxnLst/>
            <a:rect l="l" t="t" r="r" b="b"/>
            <a:pathLst>
              <a:path w="10943" h="1869" extrusionOk="0">
                <a:moveTo>
                  <a:pt x="1" y="1"/>
                </a:moveTo>
                <a:lnTo>
                  <a:pt x="1" y="1869"/>
                </a:lnTo>
                <a:lnTo>
                  <a:pt x="10942" y="1869"/>
                </a:lnTo>
                <a:lnTo>
                  <a:pt x="10942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2" name="Google Shape;1762;p24"/>
          <p:cNvSpPr/>
          <p:nvPr/>
        </p:nvSpPr>
        <p:spPr>
          <a:xfrm>
            <a:off x="-303038" y="2668798"/>
            <a:ext cx="681484" cy="21090"/>
          </a:xfrm>
          <a:custGeom>
            <a:avLst/>
            <a:gdLst/>
            <a:ahLst/>
            <a:cxnLst/>
            <a:rect l="l" t="t" r="r" b="b"/>
            <a:pathLst>
              <a:path w="22684" h="702" extrusionOk="0">
                <a:moveTo>
                  <a:pt x="1" y="1"/>
                </a:moveTo>
                <a:lnTo>
                  <a:pt x="1" y="701"/>
                </a:lnTo>
                <a:lnTo>
                  <a:pt x="22683" y="701"/>
                </a:lnTo>
                <a:lnTo>
                  <a:pt x="22683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3" name="Google Shape;1763;p24"/>
          <p:cNvSpPr/>
          <p:nvPr/>
        </p:nvSpPr>
        <p:spPr>
          <a:xfrm>
            <a:off x="-181787" y="2767998"/>
            <a:ext cx="74205" cy="21090"/>
          </a:xfrm>
          <a:custGeom>
            <a:avLst/>
            <a:gdLst/>
            <a:ahLst/>
            <a:cxnLst/>
            <a:rect l="l" t="t" r="r" b="b"/>
            <a:pathLst>
              <a:path w="2470" h="702" extrusionOk="0">
                <a:moveTo>
                  <a:pt x="1" y="1"/>
                </a:moveTo>
                <a:lnTo>
                  <a:pt x="1" y="701"/>
                </a:lnTo>
                <a:lnTo>
                  <a:pt x="2469" y="701"/>
                </a:lnTo>
                <a:lnTo>
                  <a:pt x="2469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4" name="Google Shape;1764;p24"/>
          <p:cNvSpPr/>
          <p:nvPr/>
        </p:nvSpPr>
        <p:spPr>
          <a:xfrm>
            <a:off x="-510482" y="2571580"/>
            <a:ext cx="75196" cy="21090"/>
          </a:xfrm>
          <a:custGeom>
            <a:avLst/>
            <a:gdLst/>
            <a:ahLst/>
            <a:cxnLst/>
            <a:rect l="l" t="t" r="r" b="b"/>
            <a:pathLst>
              <a:path w="2503" h="702" extrusionOk="0">
                <a:moveTo>
                  <a:pt x="1" y="1"/>
                </a:moveTo>
                <a:lnTo>
                  <a:pt x="1" y="701"/>
                </a:lnTo>
                <a:lnTo>
                  <a:pt x="2502" y="701"/>
                </a:lnTo>
                <a:lnTo>
                  <a:pt x="2502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5" name="Google Shape;1765;p24"/>
          <p:cNvSpPr/>
          <p:nvPr/>
        </p:nvSpPr>
        <p:spPr>
          <a:xfrm>
            <a:off x="-340111" y="2978446"/>
            <a:ext cx="75196" cy="21090"/>
          </a:xfrm>
          <a:custGeom>
            <a:avLst/>
            <a:gdLst/>
            <a:ahLst/>
            <a:cxnLst/>
            <a:rect l="l" t="t" r="r" b="b"/>
            <a:pathLst>
              <a:path w="2503" h="702" extrusionOk="0">
                <a:moveTo>
                  <a:pt x="0" y="1"/>
                </a:moveTo>
                <a:lnTo>
                  <a:pt x="0" y="701"/>
                </a:lnTo>
                <a:lnTo>
                  <a:pt x="2502" y="701"/>
                </a:lnTo>
                <a:lnTo>
                  <a:pt x="2502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6" name="Google Shape;1766;p24"/>
          <p:cNvSpPr/>
          <p:nvPr/>
        </p:nvSpPr>
        <p:spPr>
          <a:xfrm>
            <a:off x="-340106" y="1453270"/>
            <a:ext cx="276631" cy="77179"/>
          </a:xfrm>
          <a:custGeom>
            <a:avLst/>
            <a:gdLst/>
            <a:ahLst/>
            <a:cxnLst/>
            <a:rect l="l" t="t" r="r" b="b"/>
            <a:pathLst>
              <a:path w="9208" h="2569" extrusionOk="0">
                <a:moveTo>
                  <a:pt x="1" y="0"/>
                </a:moveTo>
                <a:lnTo>
                  <a:pt x="1" y="2569"/>
                </a:lnTo>
                <a:lnTo>
                  <a:pt x="9207" y="2569"/>
                </a:lnTo>
                <a:lnTo>
                  <a:pt x="9207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7" name="Google Shape;1767;p24"/>
          <p:cNvSpPr/>
          <p:nvPr/>
        </p:nvSpPr>
        <p:spPr>
          <a:xfrm>
            <a:off x="-229885" y="2874229"/>
            <a:ext cx="122303" cy="34098"/>
          </a:xfrm>
          <a:custGeom>
            <a:avLst/>
            <a:gdLst/>
            <a:ahLst/>
            <a:cxnLst/>
            <a:rect l="l" t="t" r="r" b="b"/>
            <a:pathLst>
              <a:path w="4071" h="1135" extrusionOk="0">
                <a:moveTo>
                  <a:pt x="1" y="1"/>
                </a:moveTo>
                <a:lnTo>
                  <a:pt x="1" y="1135"/>
                </a:lnTo>
                <a:lnTo>
                  <a:pt x="4070" y="1135"/>
                </a:lnTo>
                <a:lnTo>
                  <a:pt x="4070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8" name="Google Shape;1768;p24"/>
          <p:cNvSpPr/>
          <p:nvPr/>
        </p:nvSpPr>
        <p:spPr>
          <a:xfrm>
            <a:off x="8457002" y="4294925"/>
            <a:ext cx="378226" cy="34076"/>
          </a:xfrm>
          <a:custGeom>
            <a:avLst/>
            <a:gdLst/>
            <a:ahLst/>
            <a:cxnLst/>
            <a:rect l="l" t="t" r="r" b="b"/>
            <a:pathLst>
              <a:path w="4071" h="1135" extrusionOk="0">
                <a:moveTo>
                  <a:pt x="1" y="0"/>
                </a:moveTo>
                <a:lnTo>
                  <a:pt x="1" y="1134"/>
                </a:lnTo>
                <a:lnTo>
                  <a:pt x="4070" y="1134"/>
                </a:lnTo>
                <a:lnTo>
                  <a:pt x="4070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9" name="Google Shape;1769;p24"/>
          <p:cNvSpPr/>
          <p:nvPr/>
        </p:nvSpPr>
        <p:spPr>
          <a:xfrm>
            <a:off x="8891805" y="4899781"/>
            <a:ext cx="75166" cy="21090"/>
          </a:xfrm>
          <a:custGeom>
            <a:avLst/>
            <a:gdLst/>
            <a:ahLst/>
            <a:cxnLst/>
            <a:rect l="l" t="t" r="r" b="b"/>
            <a:pathLst>
              <a:path w="2502" h="702" extrusionOk="0">
                <a:moveTo>
                  <a:pt x="0" y="1"/>
                </a:moveTo>
                <a:lnTo>
                  <a:pt x="0" y="701"/>
                </a:lnTo>
                <a:lnTo>
                  <a:pt x="2502" y="701"/>
                </a:lnTo>
                <a:lnTo>
                  <a:pt x="2502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0" name="Google Shape;1770;p24"/>
          <p:cNvSpPr/>
          <p:nvPr/>
        </p:nvSpPr>
        <p:spPr>
          <a:xfrm>
            <a:off x="9216584" y="4448791"/>
            <a:ext cx="75196" cy="21090"/>
          </a:xfrm>
          <a:custGeom>
            <a:avLst/>
            <a:gdLst/>
            <a:ahLst/>
            <a:cxnLst/>
            <a:rect l="l" t="t" r="r" b="b"/>
            <a:pathLst>
              <a:path w="2503" h="702" extrusionOk="0">
                <a:moveTo>
                  <a:pt x="0" y="1"/>
                </a:moveTo>
                <a:lnTo>
                  <a:pt x="0" y="701"/>
                </a:lnTo>
                <a:lnTo>
                  <a:pt x="2502" y="701"/>
                </a:lnTo>
                <a:lnTo>
                  <a:pt x="2502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1" name="Google Shape;1771;p24"/>
          <p:cNvSpPr/>
          <p:nvPr/>
        </p:nvSpPr>
        <p:spPr>
          <a:xfrm>
            <a:off x="8418309" y="2114115"/>
            <a:ext cx="328725" cy="56149"/>
          </a:xfrm>
          <a:custGeom>
            <a:avLst/>
            <a:gdLst/>
            <a:ahLst/>
            <a:cxnLst/>
            <a:rect l="l" t="t" r="r" b="b"/>
            <a:pathLst>
              <a:path w="10942" h="1869" extrusionOk="0">
                <a:moveTo>
                  <a:pt x="0" y="0"/>
                </a:moveTo>
                <a:lnTo>
                  <a:pt x="0" y="1868"/>
                </a:lnTo>
                <a:lnTo>
                  <a:pt x="10941" y="1868"/>
                </a:lnTo>
                <a:lnTo>
                  <a:pt x="10941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2" name="Google Shape;1772;p24"/>
          <p:cNvSpPr/>
          <p:nvPr/>
        </p:nvSpPr>
        <p:spPr>
          <a:xfrm>
            <a:off x="8310100" y="849238"/>
            <a:ext cx="139295" cy="67176"/>
          </a:xfrm>
          <a:custGeom>
            <a:avLst/>
            <a:gdLst/>
            <a:ahLst/>
            <a:cxnLst/>
            <a:rect l="l" t="t" r="r" b="b"/>
            <a:pathLst>
              <a:path w="4637" h="2936" extrusionOk="0">
                <a:moveTo>
                  <a:pt x="0" y="0"/>
                </a:moveTo>
                <a:lnTo>
                  <a:pt x="0" y="2936"/>
                </a:lnTo>
                <a:lnTo>
                  <a:pt x="4637" y="2936"/>
                </a:lnTo>
                <a:lnTo>
                  <a:pt x="4637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3" name="Google Shape;1773;p24"/>
          <p:cNvSpPr/>
          <p:nvPr/>
        </p:nvSpPr>
        <p:spPr>
          <a:xfrm>
            <a:off x="8490229" y="579373"/>
            <a:ext cx="154358" cy="43111"/>
          </a:xfrm>
          <a:custGeom>
            <a:avLst/>
            <a:gdLst/>
            <a:ahLst/>
            <a:cxnLst/>
            <a:rect l="l" t="t" r="r" b="b"/>
            <a:pathLst>
              <a:path w="5138" h="1435" extrusionOk="0">
                <a:moveTo>
                  <a:pt x="1" y="1"/>
                </a:moveTo>
                <a:lnTo>
                  <a:pt x="1" y="1435"/>
                </a:lnTo>
                <a:lnTo>
                  <a:pt x="5138" y="1435"/>
                </a:lnTo>
                <a:lnTo>
                  <a:pt x="5138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4" name="Google Shape;1774;p24"/>
          <p:cNvSpPr/>
          <p:nvPr/>
        </p:nvSpPr>
        <p:spPr>
          <a:xfrm>
            <a:off x="8507812" y="4736095"/>
            <a:ext cx="276601" cy="78201"/>
          </a:xfrm>
          <a:custGeom>
            <a:avLst/>
            <a:gdLst/>
            <a:ahLst/>
            <a:cxnLst/>
            <a:rect l="l" t="t" r="r" b="b"/>
            <a:pathLst>
              <a:path w="9207" h="2603" extrusionOk="0">
                <a:moveTo>
                  <a:pt x="0" y="0"/>
                </a:moveTo>
                <a:lnTo>
                  <a:pt x="0" y="2602"/>
                </a:lnTo>
                <a:lnTo>
                  <a:pt x="9207" y="2602"/>
                </a:lnTo>
                <a:lnTo>
                  <a:pt x="9207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5" name="Google Shape;1775;p24"/>
          <p:cNvSpPr/>
          <p:nvPr/>
        </p:nvSpPr>
        <p:spPr>
          <a:xfrm>
            <a:off x="165275" y="1913460"/>
            <a:ext cx="139319" cy="56148"/>
          </a:xfrm>
          <a:custGeom>
            <a:avLst/>
            <a:gdLst/>
            <a:ahLst/>
            <a:cxnLst/>
            <a:rect l="l" t="t" r="r" b="b"/>
            <a:pathLst>
              <a:path w="4637" h="2970" extrusionOk="0">
                <a:moveTo>
                  <a:pt x="0" y="1"/>
                </a:moveTo>
                <a:lnTo>
                  <a:pt x="0" y="2969"/>
                </a:lnTo>
                <a:lnTo>
                  <a:pt x="4637" y="2969"/>
                </a:lnTo>
                <a:lnTo>
                  <a:pt x="463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6" name="Google Shape;1776;p24"/>
          <p:cNvSpPr/>
          <p:nvPr/>
        </p:nvSpPr>
        <p:spPr>
          <a:xfrm>
            <a:off x="36356" y="1179144"/>
            <a:ext cx="122273" cy="35120"/>
          </a:xfrm>
          <a:custGeom>
            <a:avLst/>
            <a:gdLst/>
            <a:ahLst/>
            <a:cxnLst/>
            <a:rect l="l" t="t" r="r" b="b"/>
            <a:pathLst>
              <a:path w="4070" h="1169" extrusionOk="0">
                <a:moveTo>
                  <a:pt x="0" y="1"/>
                </a:moveTo>
                <a:lnTo>
                  <a:pt x="0" y="1168"/>
                </a:lnTo>
                <a:lnTo>
                  <a:pt x="4070" y="1168"/>
                </a:lnTo>
                <a:lnTo>
                  <a:pt x="4070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7" name="Google Shape;1777;p24"/>
          <p:cNvSpPr/>
          <p:nvPr/>
        </p:nvSpPr>
        <p:spPr>
          <a:xfrm>
            <a:off x="-132212" y="4452704"/>
            <a:ext cx="271592" cy="55146"/>
          </a:xfrm>
          <a:custGeom>
            <a:avLst/>
            <a:gdLst/>
            <a:ahLst/>
            <a:cxnLst/>
            <a:rect l="l" t="t" r="r" b="b"/>
            <a:pathLst>
              <a:path w="9041" h="4137" extrusionOk="0">
                <a:moveTo>
                  <a:pt x="0" y="0"/>
                </a:moveTo>
                <a:lnTo>
                  <a:pt x="0" y="4137"/>
                </a:lnTo>
                <a:lnTo>
                  <a:pt x="9040" y="4137"/>
                </a:lnTo>
                <a:lnTo>
                  <a:pt x="9040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8" name="Google Shape;1778;p24"/>
          <p:cNvSpPr/>
          <p:nvPr/>
        </p:nvSpPr>
        <p:spPr>
          <a:xfrm>
            <a:off x="486696" y="5065300"/>
            <a:ext cx="181554" cy="52950"/>
          </a:xfrm>
          <a:custGeom>
            <a:avLst/>
            <a:gdLst/>
            <a:ahLst/>
            <a:cxnLst/>
            <a:rect l="l" t="t" r="r" b="b"/>
            <a:pathLst>
              <a:path w="3971" h="1836" extrusionOk="0">
                <a:moveTo>
                  <a:pt x="1" y="1"/>
                </a:moveTo>
                <a:lnTo>
                  <a:pt x="1" y="1835"/>
                </a:lnTo>
                <a:lnTo>
                  <a:pt x="3970" y="1835"/>
                </a:lnTo>
                <a:lnTo>
                  <a:pt x="3970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9" name="Google Shape;1779;p24"/>
          <p:cNvSpPr/>
          <p:nvPr/>
        </p:nvSpPr>
        <p:spPr>
          <a:xfrm>
            <a:off x="69142" y="977374"/>
            <a:ext cx="298720" cy="32987"/>
          </a:xfrm>
          <a:custGeom>
            <a:avLst/>
            <a:gdLst/>
            <a:ahLst/>
            <a:cxnLst/>
            <a:rect l="l" t="t" r="r" b="b"/>
            <a:pathLst>
              <a:path w="10041" h="1268" extrusionOk="0">
                <a:moveTo>
                  <a:pt x="0" y="0"/>
                </a:moveTo>
                <a:lnTo>
                  <a:pt x="0" y="1268"/>
                </a:lnTo>
                <a:lnTo>
                  <a:pt x="10041" y="1268"/>
                </a:lnTo>
                <a:lnTo>
                  <a:pt x="10041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0" name="Google Shape;1780;p24"/>
          <p:cNvSpPr/>
          <p:nvPr/>
        </p:nvSpPr>
        <p:spPr>
          <a:xfrm>
            <a:off x="-28025" y="2474793"/>
            <a:ext cx="614308" cy="66859"/>
          </a:xfrm>
          <a:custGeom>
            <a:avLst/>
            <a:gdLst/>
            <a:ahLst/>
            <a:cxnLst/>
            <a:rect l="l" t="t" r="r" b="b"/>
            <a:pathLst>
              <a:path w="20649" h="2570" extrusionOk="0">
                <a:moveTo>
                  <a:pt x="0" y="1"/>
                </a:moveTo>
                <a:lnTo>
                  <a:pt x="0" y="2569"/>
                </a:lnTo>
                <a:lnTo>
                  <a:pt x="20648" y="2569"/>
                </a:lnTo>
                <a:lnTo>
                  <a:pt x="20648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1" name="Google Shape;1781;p24"/>
          <p:cNvSpPr/>
          <p:nvPr/>
        </p:nvSpPr>
        <p:spPr>
          <a:xfrm>
            <a:off x="-958380" y="205955"/>
            <a:ext cx="1685100" cy="52965"/>
          </a:xfrm>
          <a:custGeom>
            <a:avLst/>
            <a:gdLst/>
            <a:ahLst/>
            <a:cxnLst/>
            <a:rect l="l" t="t" r="r" b="b"/>
            <a:pathLst>
              <a:path w="56642" h="4037" extrusionOk="0">
                <a:moveTo>
                  <a:pt x="1" y="0"/>
                </a:moveTo>
                <a:lnTo>
                  <a:pt x="1" y="4036"/>
                </a:lnTo>
                <a:lnTo>
                  <a:pt x="56641" y="4036"/>
                </a:lnTo>
                <a:lnTo>
                  <a:pt x="56641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2" name="Google Shape;1782;p24"/>
          <p:cNvSpPr/>
          <p:nvPr/>
        </p:nvSpPr>
        <p:spPr>
          <a:xfrm>
            <a:off x="-30195" y="1310198"/>
            <a:ext cx="298720" cy="32129"/>
          </a:xfrm>
          <a:custGeom>
            <a:avLst/>
            <a:gdLst/>
            <a:ahLst/>
            <a:cxnLst/>
            <a:rect l="l" t="t" r="r" b="b"/>
            <a:pathLst>
              <a:path w="10041" h="1235" extrusionOk="0">
                <a:moveTo>
                  <a:pt x="0" y="0"/>
                </a:moveTo>
                <a:lnTo>
                  <a:pt x="0" y="1234"/>
                </a:lnTo>
                <a:lnTo>
                  <a:pt x="10041" y="1234"/>
                </a:lnTo>
                <a:lnTo>
                  <a:pt x="10041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3" name="Google Shape;1783;p24"/>
          <p:cNvSpPr/>
          <p:nvPr/>
        </p:nvSpPr>
        <p:spPr>
          <a:xfrm>
            <a:off x="52765" y="4309604"/>
            <a:ext cx="489269" cy="52967"/>
          </a:xfrm>
          <a:custGeom>
            <a:avLst/>
            <a:gdLst/>
            <a:ahLst/>
            <a:cxnLst/>
            <a:rect l="l" t="t" r="r" b="b"/>
            <a:pathLst>
              <a:path w="16446" h="2036" extrusionOk="0">
                <a:moveTo>
                  <a:pt x="0" y="0"/>
                </a:moveTo>
                <a:lnTo>
                  <a:pt x="0" y="2035"/>
                </a:lnTo>
                <a:lnTo>
                  <a:pt x="16445" y="2035"/>
                </a:lnTo>
                <a:lnTo>
                  <a:pt x="16445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4" name="Google Shape;1784;p24"/>
          <p:cNvSpPr/>
          <p:nvPr/>
        </p:nvSpPr>
        <p:spPr>
          <a:xfrm>
            <a:off x="-413354" y="748808"/>
            <a:ext cx="489269" cy="53825"/>
          </a:xfrm>
          <a:custGeom>
            <a:avLst/>
            <a:gdLst/>
            <a:ahLst/>
            <a:cxnLst/>
            <a:rect l="l" t="t" r="r" b="b"/>
            <a:pathLst>
              <a:path w="16446" h="2069" extrusionOk="0">
                <a:moveTo>
                  <a:pt x="0" y="0"/>
                </a:moveTo>
                <a:lnTo>
                  <a:pt x="0" y="2068"/>
                </a:lnTo>
                <a:lnTo>
                  <a:pt x="16445" y="2068"/>
                </a:lnTo>
                <a:lnTo>
                  <a:pt x="16445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5" name="Google Shape;1785;p24"/>
          <p:cNvSpPr/>
          <p:nvPr/>
        </p:nvSpPr>
        <p:spPr>
          <a:xfrm>
            <a:off x="-299380" y="3586336"/>
            <a:ext cx="297728" cy="52967"/>
          </a:xfrm>
          <a:custGeom>
            <a:avLst/>
            <a:gdLst/>
            <a:ahLst/>
            <a:cxnLst/>
            <a:rect l="l" t="t" r="r" b="b"/>
            <a:pathLst>
              <a:path w="45734" h="3537" extrusionOk="0">
                <a:moveTo>
                  <a:pt x="1" y="1"/>
                </a:moveTo>
                <a:lnTo>
                  <a:pt x="1" y="3537"/>
                </a:lnTo>
                <a:lnTo>
                  <a:pt x="45733" y="3537"/>
                </a:lnTo>
                <a:lnTo>
                  <a:pt x="45733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6" name="Google Shape;1786;p24"/>
          <p:cNvSpPr/>
          <p:nvPr/>
        </p:nvSpPr>
        <p:spPr>
          <a:xfrm>
            <a:off x="-411271" y="3629725"/>
            <a:ext cx="960214" cy="52976"/>
          </a:xfrm>
          <a:custGeom>
            <a:avLst/>
            <a:gdLst/>
            <a:ahLst/>
            <a:cxnLst/>
            <a:rect l="l" t="t" r="r" b="b"/>
            <a:pathLst>
              <a:path w="144938" h="568" extrusionOk="0">
                <a:moveTo>
                  <a:pt x="0" y="0"/>
                </a:moveTo>
                <a:lnTo>
                  <a:pt x="0" y="568"/>
                </a:lnTo>
                <a:lnTo>
                  <a:pt x="144937" y="568"/>
                </a:lnTo>
                <a:lnTo>
                  <a:pt x="144937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7" name="Google Shape;1787;p24"/>
          <p:cNvSpPr/>
          <p:nvPr/>
        </p:nvSpPr>
        <p:spPr>
          <a:xfrm>
            <a:off x="-545150" y="1838499"/>
            <a:ext cx="614308" cy="67717"/>
          </a:xfrm>
          <a:custGeom>
            <a:avLst/>
            <a:gdLst/>
            <a:ahLst/>
            <a:cxnLst/>
            <a:rect l="l" t="t" r="r" b="b"/>
            <a:pathLst>
              <a:path w="20649" h="2603" extrusionOk="0">
                <a:moveTo>
                  <a:pt x="0" y="0"/>
                </a:moveTo>
                <a:lnTo>
                  <a:pt x="0" y="2602"/>
                </a:lnTo>
                <a:lnTo>
                  <a:pt x="20648" y="2602"/>
                </a:lnTo>
                <a:lnTo>
                  <a:pt x="2064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8" name="Google Shape;1788;p24"/>
          <p:cNvSpPr/>
          <p:nvPr/>
        </p:nvSpPr>
        <p:spPr>
          <a:xfrm>
            <a:off x="8603700" y="447522"/>
            <a:ext cx="1360557" cy="43125"/>
          </a:xfrm>
          <a:custGeom>
            <a:avLst/>
            <a:gdLst/>
            <a:ahLst/>
            <a:cxnLst/>
            <a:rect l="l" t="t" r="r" b="b"/>
            <a:pathLst>
              <a:path w="45733" h="3537" extrusionOk="0">
                <a:moveTo>
                  <a:pt x="0" y="1"/>
                </a:moveTo>
                <a:lnTo>
                  <a:pt x="0" y="3537"/>
                </a:lnTo>
                <a:lnTo>
                  <a:pt x="45733" y="3537"/>
                </a:lnTo>
                <a:lnTo>
                  <a:pt x="45733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9" name="Google Shape;1789;p24"/>
          <p:cNvSpPr/>
          <p:nvPr/>
        </p:nvSpPr>
        <p:spPr>
          <a:xfrm>
            <a:off x="8409960" y="-61154"/>
            <a:ext cx="614308" cy="66859"/>
          </a:xfrm>
          <a:custGeom>
            <a:avLst/>
            <a:gdLst/>
            <a:ahLst/>
            <a:cxnLst/>
            <a:rect l="l" t="t" r="r" b="b"/>
            <a:pathLst>
              <a:path w="20649" h="2570" extrusionOk="0">
                <a:moveTo>
                  <a:pt x="0" y="1"/>
                </a:moveTo>
                <a:lnTo>
                  <a:pt x="0" y="2569"/>
                </a:lnTo>
                <a:lnTo>
                  <a:pt x="20648" y="2569"/>
                </a:lnTo>
                <a:lnTo>
                  <a:pt x="20648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0" name="Google Shape;1790;p24"/>
          <p:cNvSpPr/>
          <p:nvPr/>
        </p:nvSpPr>
        <p:spPr>
          <a:xfrm>
            <a:off x="9084940" y="1290861"/>
            <a:ext cx="298720" cy="32987"/>
          </a:xfrm>
          <a:custGeom>
            <a:avLst/>
            <a:gdLst/>
            <a:ahLst/>
            <a:cxnLst/>
            <a:rect l="l" t="t" r="r" b="b"/>
            <a:pathLst>
              <a:path w="10041" h="1268" extrusionOk="0">
                <a:moveTo>
                  <a:pt x="0" y="0"/>
                </a:moveTo>
                <a:lnTo>
                  <a:pt x="0" y="1268"/>
                </a:lnTo>
                <a:lnTo>
                  <a:pt x="10041" y="1268"/>
                </a:lnTo>
                <a:lnTo>
                  <a:pt x="10041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1" name="Google Shape;1791;p24"/>
          <p:cNvSpPr/>
          <p:nvPr/>
        </p:nvSpPr>
        <p:spPr>
          <a:xfrm>
            <a:off x="8472491" y="1068149"/>
            <a:ext cx="489268" cy="53825"/>
          </a:xfrm>
          <a:custGeom>
            <a:avLst/>
            <a:gdLst/>
            <a:ahLst/>
            <a:cxnLst/>
            <a:rect l="l" t="t" r="r" b="b"/>
            <a:pathLst>
              <a:path w="16446" h="2069" extrusionOk="0">
                <a:moveTo>
                  <a:pt x="1" y="0"/>
                </a:moveTo>
                <a:lnTo>
                  <a:pt x="1" y="2068"/>
                </a:lnTo>
                <a:lnTo>
                  <a:pt x="16446" y="2068"/>
                </a:lnTo>
                <a:lnTo>
                  <a:pt x="1644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2" name="Google Shape;1792;p24"/>
          <p:cNvSpPr/>
          <p:nvPr/>
        </p:nvSpPr>
        <p:spPr>
          <a:xfrm rot="10800000" flipH="1">
            <a:off x="8287903" y="4069177"/>
            <a:ext cx="1779094" cy="32124"/>
          </a:xfrm>
          <a:custGeom>
            <a:avLst/>
            <a:gdLst/>
            <a:ahLst/>
            <a:cxnLst/>
            <a:rect l="l" t="t" r="r" b="b"/>
            <a:pathLst>
              <a:path w="56641" h="4037" extrusionOk="0">
                <a:moveTo>
                  <a:pt x="0" y="0"/>
                </a:moveTo>
                <a:lnTo>
                  <a:pt x="0" y="4036"/>
                </a:lnTo>
                <a:lnTo>
                  <a:pt x="56641" y="4036"/>
                </a:lnTo>
                <a:lnTo>
                  <a:pt x="56641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3" name="Google Shape;1793;p24"/>
          <p:cNvSpPr/>
          <p:nvPr/>
        </p:nvSpPr>
        <p:spPr>
          <a:xfrm>
            <a:off x="8637790" y="3237676"/>
            <a:ext cx="298720" cy="33013"/>
          </a:xfrm>
          <a:custGeom>
            <a:avLst/>
            <a:gdLst/>
            <a:ahLst/>
            <a:cxnLst/>
            <a:rect l="l" t="t" r="r" b="b"/>
            <a:pathLst>
              <a:path w="10041" h="1269" extrusionOk="0">
                <a:moveTo>
                  <a:pt x="0" y="1"/>
                </a:moveTo>
                <a:lnTo>
                  <a:pt x="0" y="1268"/>
                </a:lnTo>
                <a:lnTo>
                  <a:pt x="10041" y="1268"/>
                </a:lnTo>
                <a:lnTo>
                  <a:pt x="10041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4" name="Google Shape;1794;p24"/>
          <p:cNvSpPr/>
          <p:nvPr/>
        </p:nvSpPr>
        <p:spPr>
          <a:xfrm>
            <a:off x="8650935" y="2614088"/>
            <a:ext cx="489245" cy="105049"/>
          </a:xfrm>
          <a:custGeom>
            <a:avLst/>
            <a:gdLst/>
            <a:ahLst/>
            <a:cxnLst/>
            <a:rect l="l" t="t" r="r" b="b"/>
            <a:pathLst>
              <a:path w="56642" h="4038" extrusionOk="0">
                <a:moveTo>
                  <a:pt x="1" y="1"/>
                </a:moveTo>
                <a:lnTo>
                  <a:pt x="1" y="4037"/>
                </a:lnTo>
                <a:lnTo>
                  <a:pt x="56641" y="4037"/>
                </a:lnTo>
                <a:lnTo>
                  <a:pt x="56641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5" name="Google Shape;1795;p24"/>
          <p:cNvSpPr/>
          <p:nvPr/>
        </p:nvSpPr>
        <p:spPr>
          <a:xfrm>
            <a:off x="405188" y="4488670"/>
            <a:ext cx="133042" cy="21367"/>
          </a:xfrm>
          <a:custGeom>
            <a:avLst/>
            <a:gdLst/>
            <a:ahLst/>
            <a:cxnLst/>
            <a:rect l="l" t="t" r="r" b="b"/>
            <a:pathLst>
              <a:path w="4371" h="702" extrusionOk="0">
                <a:moveTo>
                  <a:pt x="1" y="1"/>
                </a:moveTo>
                <a:lnTo>
                  <a:pt x="1" y="701"/>
                </a:lnTo>
                <a:lnTo>
                  <a:pt x="4370" y="701"/>
                </a:lnTo>
                <a:lnTo>
                  <a:pt x="437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6" name="Google Shape;1796;p24"/>
          <p:cNvSpPr/>
          <p:nvPr/>
        </p:nvSpPr>
        <p:spPr>
          <a:xfrm>
            <a:off x="252650" y="4913450"/>
            <a:ext cx="390148" cy="43125"/>
          </a:xfrm>
          <a:custGeom>
            <a:avLst/>
            <a:gdLst/>
            <a:ahLst/>
            <a:cxnLst/>
            <a:rect l="l" t="t" r="r" b="b"/>
            <a:pathLst>
              <a:path w="16246" h="2603" extrusionOk="0">
                <a:moveTo>
                  <a:pt x="1" y="1"/>
                </a:moveTo>
                <a:lnTo>
                  <a:pt x="1" y="2603"/>
                </a:lnTo>
                <a:lnTo>
                  <a:pt x="16246" y="2603"/>
                </a:lnTo>
                <a:lnTo>
                  <a:pt x="16246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7" name="Google Shape;1797;p24"/>
          <p:cNvSpPr/>
          <p:nvPr/>
        </p:nvSpPr>
        <p:spPr>
          <a:xfrm>
            <a:off x="-97579" y="4154250"/>
            <a:ext cx="390153" cy="69074"/>
          </a:xfrm>
          <a:custGeom>
            <a:avLst/>
            <a:gdLst/>
            <a:ahLst/>
            <a:cxnLst/>
            <a:rect l="l" t="t" r="r" b="b"/>
            <a:pathLst>
              <a:path w="24752" h="2269" extrusionOk="0">
                <a:moveTo>
                  <a:pt x="0" y="1"/>
                </a:moveTo>
                <a:lnTo>
                  <a:pt x="0" y="2269"/>
                </a:lnTo>
                <a:lnTo>
                  <a:pt x="24751" y="2269"/>
                </a:lnTo>
                <a:lnTo>
                  <a:pt x="24751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8" name="Google Shape;1798;p24"/>
          <p:cNvSpPr/>
          <p:nvPr/>
        </p:nvSpPr>
        <p:spPr>
          <a:xfrm rot="10800000" flipH="1">
            <a:off x="8676750" y="879928"/>
            <a:ext cx="966362" cy="42450"/>
          </a:xfrm>
          <a:custGeom>
            <a:avLst/>
            <a:gdLst/>
            <a:ahLst/>
            <a:cxnLst/>
            <a:rect l="l" t="t" r="r" b="b"/>
            <a:pathLst>
              <a:path w="43432" h="702" extrusionOk="0">
                <a:moveTo>
                  <a:pt x="0" y="1"/>
                </a:moveTo>
                <a:lnTo>
                  <a:pt x="0" y="701"/>
                </a:lnTo>
                <a:lnTo>
                  <a:pt x="43431" y="701"/>
                </a:lnTo>
                <a:lnTo>
                  <a:pt x="43431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9" name="Google Shape;1799;p24"/>
          <p:cNvSpPr/>
          <p:nvPr/>
        </p:nvSpPr>
        <p:spPr>
          <a:xfrm>
            <a:off x="8656630" y="1259037"/>
            <a:ext cx="280268" cy="78194"/>
          </a:xfrm>
          <a:custGeom>
            <a:avLst/>
            <a:gdLst/>
            <a:ahLst/>
            <a:cxnLst/>
            <a:rect l="l" t="t" r="r" b="b"/>
            <a:pathLst>
              <a:path w="9208" h="2569" extrusionOk="0">
                <a:moveTo>
                  <a:pt x="1" y="0"/>
                </a:moveTo>
                <a:lnTo>
                  <a:pt x="1" y="2569"/>
                </a:lnTo>
                <a:lnTo>
                  <a:pt x="9207" y="2569"/>
                </a:lnTo>
                <a:lnTo>
                  <a:pt x="920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0" name="Google Shape;1800;p24"/>
          <p:cNvSpPr/>
          <p:nvPr/>
        </p:nvSpPr>
        <p:spPr>
          <a:xfrm>
            <a:off x="8384670" y="1212793"/>
            <a:ext cx="123911" cy="34547"/>
          </a:xfrm>
          <a:custGeom>
            <a:avLst/>
            <a:gdLst/>
            <a:ahLst/>
            <a:cxnLst/>
            <a:rect l="l" t="t" r="r" b="b"/>
            <a:pathLst>
              <a:path w="4071" h="1135" extrusionOk="0">
                <a:moveTo>
                  <a:pt x="1" y="0"/>
                </a:moveTo>
                <a:lnTo>
                  <a:pt x="1" y="1134"/>
                </a:lnTo>
                <a:lnTo>
                  <a:pt x="4070" y="1134"/>
                </a:lnTo>
                <a:lnTo>
                  <a:pt x="407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1" name="Google Shape;1801;p24"/>
          <p:cNvSpPr/>
          <p:nvPr/>
        </p:nvSpPr>
        <p:spPr>
          <a:xfrm>
            <a:off x="-805052" y="1653225"/>
            <a:ext cx="966397" cy="35599"/>
          </a:xfrm>
          <a:custGeom>
            <a:avLst/>
            <a:gdLst/>
            <a:ahLst/>
            <a:cxnLst/>
            <a:rect l="l" t="t" r="r" b="b"/>
            <a:pathLst>
              <a:path w="42465" h="1135" extrusionOk="0">
                <a:moveTo>
                  <a:pt x="1" y="0"/>
                </a:moveTo>
                <a:lnTo>
                  <a:pt x="1" y="1134"/>
                </a:lnTo>
                <a:lnTo>
                  <a:pt x="42464" y="1134"/>
                </a:lnTo>
                <a:lnTo>
                  <a:pt x="4246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2" name="Google Shape;1802;p24"/>
          <p:cNvSpPr/>
          <p:nvPr/>
        </p:nvSpPr>
        <p:spPr>
          <a:xfrm>
            <a:off x="9015225" y="3390737"/>
            <a:ext cx="324920" cy="55882"/>
          </a:xfrm>
          <a:custGeom>
            <a:avLst/>
            <a:gdLst/>
            <a:ahLst/>
            <a:cxnLst/>
            <a:rect l="l" t="t" r="r" b="b"/>
            <a:pathLst>
              <a:path w="10675" h="3070" extrusionOk="0">
                <a:moveTo>
                  <a:pt x="0" y="1"/>
                </a:moveTo>
                <a:lnTo>
                  <a:pt x="0" y="3070"/>
                </a:lnTo>
                <a:lnTo>
                  <a:pt x="10674" y="3070"/>
                </a:lnTo>
                <a:lnTo>
                  <a:pt x="1067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3" name="Google Shape;1803;p24"/>
          <p:cNvSpPr/>
          <p:nvPr/>
        </p:nvSpPr>
        <p:spPr>
          <a:xfrm rot="10800000" flipH="1">
            <a:off x="8926875" y="4175271"/>
            <a:ext cx="138095" cy="65023"/>
          </a:xfrm>
          <a:custGeom>
            <a:avLst/>
            <a:gdLst/>
            <a:ahLst/>
            <a:cxnLst/>
            <a:rect l="l" t="t" r="r" b="b"/>
            <a:pathLst>
              <a:path w="4537" h="4838" extrusionOk="0">
                <a:moveTo>
                  <a:pt x="0" y="1"/>
                </a:moveTo>
                <a:lnTo>
                  <a:pt x="0" y="4838"/>
                </a:lnTo>
                <a:lnTo>
                  <a:pt x="4537" y="4838"/>
                </a:lnTo>
                <a:lnTo>
                  <a:pt x="4537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4" name="Google Shape;1804;p24"/>
          <p:cNvSpPr/>
          <p:nvPr/>
        </p:nvSpPr>
        <p:spPr>
          <a:xfrm>
            <a:off x="8913763" y="2313025"/>
            <a:ext cx="274151" cy="77145"/>
          </a:xfrm>
          <a:custGeom>
            <a:avLst/>
            <a:gdLst/>
            <a:ahLst/>
            <a:cxnLst/>
            <a:rect l="l" t="t" r="r" b="b"/>
            <a:pathLst>
              <a:path w="9007" h="4271" extrusionOk="0">
                <a:moveTo>
                  <a:pt x="0" y="0"/>
                </a:moveTo>
                <a:lnTo>
                  <a:pt x="0" y="4270"/>
                </a:lnTo>
                <a:lnTo>
                  <a:pt x="9007" y="4270"/>
                </a:lnTo>
                <a:lnTo>
                  <a:pt x="900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5" name="Google Shape;1805;p24"/>
          <p:cNvSpPr/>
          <p:nvPr/>
        </p:nvSpPr>
        <p:spPr>
          <a:xfrm>
            <a:off x="8609025" y="2958823"/>
            <a:ext cx="74176" cy="20363"/>
          </a:xfrm>
          <a:custGeom>
            <a:avLst/>
            <a:gdLst/>
            <a:ahLst/>
            <a:cxnLst/>
            <a:rect l="l" t="t" r="r" b="b"/>
            <a:pathLst>
              <a:path w="2437" h="669" extrusionOk="0">
                <a:moveTo>
                  <a:pt x="1" y="1"/>
                </a:moveTo>
                <a:lnTo>
                  <a:pt x="1" y="668"/>
                </a:lnTo>
                <a:lnTo>
                  <a:pt x="2436" y="668"/>
                </a:lnTo>
                <a:lnTo>
                  <a:pt x="2436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6" name="Google Shape;1806;p24"/>
          <p:cNvSpPr/>
          <p:nvPr/>
        </p:nvSpPr>
        <p:spPr>
          <a:xfrm>
            <a:off x="166397" y="1409563"/>
            <a:ext cx="137090" cy="39630"/>
          </a:xfrm>
          <a:custGeom>
            <a:avLst/>
            <a:gdLst/>
            <a:ahLst/>
            <a:cxnLst/>
            <a:rect l="l" t="t" r="r" b="b"/>
            <a:pathLst>
              <a:path w="4504" h="1302" extrusionOk="0">
                <a:moveTo>
                  <a:pt x="0" y="1"/>
                </a:moveTo>
                <a:lnTo>
                  <a:pt x="0" y="1302"/>
                </a:lnTo>
                <a:lnTo>
                  <a:pt x="4503" y="1302"/>
                </a:lnTo>
                <a:lnTo>
                  <a:pt x="450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7" name="Google Shape;1807;p24"/>
          <p:cNvSpPr/>
          <p:nvPr/>
        </p:nvSpPr>
        <p:spPr>
          <a:xfrm>
            <a:off x="160684" y="659124"/>
            <a:ext cx="137090" cy="88360"/>
          </a:xfrm>
          <a:custGeom>
            <a:avLst/>
            <a:gdLst/>
            <a:ahLst/>
            <a:cxnLst/>
            <a:rect l="l" t="t" r="r" b="b"/>
            <a:pathLst>
              <a:path w="4504" h="2903" extrusionOk="0">
                <a:moveTo>
                  <a:pt x="0" y="0"/>
                </a:moveTo>
                <a:lnTo>
                  <a:pt x="0" y="2902"/>
                </a:lnTo>
                <a:lnTo>
                  <a:pt x="4503" y="2902"/>
                </a:lnTo>
                <a:lnTo>
                  <a:pt x="450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8" name="Google Shape;1808;p24"/>
          <p:cNvSpPr/>
          <p:nvPr/>
        </p:nvSpPr>
        <p:spPr>
          <a:xfrm>
            <a:off x="142047" y="1019"/>
            <a:ext cx="274151" cy="77190"/>
          </a:xfrm>
          <a:custGeom>
            <a:avLst/>
            <a:gdLst/>
            <a:ahLst/>
            <a:cxnLst/>
            <a:rect l="l" t="t" r="r" b="b"/>
            <a:pathLst>
              <a:path w="9007" h="2536" extrusionOk="0">
                <a:moveTo>
                  <a:pt x="0" y="0"/>
                </a:moveTo>
                <a:lnTo>
                  <a:pt x="0" y="2535"/>
                </a:lnTo>
                <a:lnTo>
                  <a:pt x="9006" y="2535"/>
                </a:lnTo>
                <a:lnTo>
                  <a:pt x="9006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9" name="Google Shape;1809;p24"/>
          <p:cNvSpPr/>
          <p:nvPr/>
        </p:nvSpPr>
        <p:spPr>
          <a:xfrm>
            <a:off x="8585675" y="2378138"/>
            <a:ext cx="120877" cy="28101"/>
          </a:xfrm>
          <a:custGeom>
            <a:avLst/>
            <a:gdLst/>
            <a:ahLst/>
            <a:cxnLst/>
            <a:rect l="l" t="t" r="r" b="b"/>
            <a:pathLst>
              <a:path w="3971" h="1102" extrusionOk="0">
                <a:moveTo>
                  <a:pt x="1" y="1"/>
                </a:moveTo>
                <a:lnTo>
                  <a:pt x="1" y="1102"/>
                </a:lnTo>
                <a:lnTo>
                  <a:pt x="3970" y="1102"/>
                </a:lnTo>
                <a:lnTo>
                  <a:pt x="397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0" name="Google Shape;1810;p24"/>
          <p:cNvSpPr/>
          <p:nvPr/>
        </p:nvSpPr>
        <p:spPr>
          <a:xfrm>
            <a:off x="8691022" y="101150"/>
            <a:ext cx="809192" cy="28100"/>
          </a:xfrm>
          <a:custGeom>
            <a:avLst/>
            <a:gdLst/>
            <a:ahLst/>
            <a:cxnLst/>
            <a:rect l="l" t="t" r="r" b="b"/>
            <a:pathLst>
              <a:path w="19215" h="1869" extrusionOk="0">
                <a:moveTo>
                  <a:pt x="1" y="1"/>
                </a:moveTo>
                <a:lnTo>
                  <a:pt x="1" y="1869"/>
                </a:lnTo>
                <a:lnTo>
                  <a:pt x="19215" y="1869"/>
                </a:lnTo>
                <a:lnTo>
                  <a:pt x="19215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1" name="Google Shape;1811;p24"/>
          <p:cNvSpPr/>
          <p:nvPr/>
        </p:nvSpPr>
        <p:spPr>
          <a:xfrm>
            <a:off x="8886776" y="4732974"/>
            <a:ext cx="218298" cy="34547"/>
          </a:xfrm>
          <a:custGeom>
            <a:avLst/>
            <a:gdLst/>
            <a:ahLst/>
            <a:cxnLst/>
            <a:rect l="l" t="t" r="r" b="b"/>
            <a:pathLst>
              <a:path w="7172" h="1135" extrusionOk="0">
                <a:moveTo>
                  <a:pt x="0" y="0"/>
                </a:moveTo>
                <a:lnTo>
                  <a:pt x="0" y="1135"/>
                </a:lnTo>
                <a:lnTo>
                  <a:pt x="7172" y="1135"/>
                </a:lnTo>
                <a:lnTo>
                  <a:pt x="717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2" name="Google Shape;1812;p24"/>
          <p:cNvSpPr/>
          <p:nvPr/>
        </p:nvSpPr>
        <p:spPr>
          <a:xfrm>
            <a:off x="9015225" y="303566"/>
            <a:ext cx="753389" cy="68058"/>
          </a:xfrm>
          <a:custGeom>
            <a:avLst/>
            <a:gdLst/>
            <a:ahLst/>
            <a:cxnLst/>
            <a:rect l="l" t="t" r="r" b="b"/>
            <a:pathLst>
              <a:path w="24752" h="2236" extrusionOk="0">
                <a:moveTo>
                  <a:pt x="0" y="0"/>
                </a:moveTo>
                <a:lnTo>
                  <a:pt x="0" y="2235"/>
                </a:lnTo>
                <a:lnTo>
                  <a:pt x="24751" y="2235"/>
                </a:lnTo>
                <a:lnTo>
                  <a:pt x="2475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3" name="Google Shape;1813;p24"/>
          <p:cNvSpPr/>
          <p:nvPr/>
        </p:nvSpPr>
        <p:spPr>
          <a:xfrm>
            <a:off x="24258" y="3263842"/>
            <a:ext cx="76155" cy="21337"/>
          </a:xfrm>
          <a:custGeom>
            <a:avLst/>
            <a:gdLst/>
            <a:ahLst/>
            <a:cxnLst/>
            <a:rect l="l" t="t" r="r" b="b"/>
            <a:pathLst>
              <a:path w="2502" h="701" extrusionOk="0">
                <a:moveTo>
                  <a:pt x="0" y="0"/>
                </a:moveTo>
                <a:lnTo>
                  <a:pt x="0" y="701"/>
                </a:lnTo>
                <a:lnTo>
                  <a:pt x="2502" y="701"/>
                </a:lnTo>
                <a:lnTo>
                  <a:pt x="2502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4" name="Google Shape;1814;p24"/>
          <p:cNvSpPr/>
          <p:nvPr/>
        </p:nvSpPr>
        <p:spPr>
          <a:xfrm>
            <a:off x="196838" y="3752257"/>
            <a:ext cx="76185" cy="21337"/>
          </a:xfrm>
          <a:custGeom>
            <a:avLst/>
            <a:gdLst/>
            <a:ahLst/>
            <a:cxnLst/>
            <a:rect l="l" t="t" r="r" b="b"/>
            <a:pathLst>
              <a:path w="2503" h="701" extrusionOk="0">
                <a:moveTo>
                  <a:pt x="1" y="0"/>
                </a:moveTo>
                <a:lnTo>
                  <a:pt x="1" y="701"/>
                </a:lnTo>
                <a:lnTo>
                  <a:pt x="2503" y="701"/>
                </a:lnTo>
                <a:lnTo>
                  <a:pt x="250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5" name="Google Shape;1815;p24"/>
          <p:cNvSpPr/>
          <p:nvPr/>
        </p:nvSpPr>
        <p:spPr>
          <a:xfrm>
            <a:off x="26900" y="3891746"/>
            <a:ext cx="141181" cy="52977"/>
          </a:xfrm>
          <a:custGeom>
            <a:avLst/>
            <a:gdLst/>
            <a:ahLst/>
            <a:cxnLst/>
            <a:rect l="l" t="t" r="r" b="b"/>
            <a:pathLst>
              <a:path w="4638" h="2970" extrusionOk="0">
                <a:moveTo>
                  <a:pt x="1" y="1"/>
                </a:moveTo>
                <a:lnTo>
                  <a:pt x="1" y="2970"/>
                </a:lnTo>
                <a:lnTo>
                  <a:pt x="4638" y="2970"/>
                </a:lnTo>
                <a:lnTo>
                  <a:pt x="4638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6" name="Google Shape;1816;p24"/>
          <p:cNvSpPr/>
          <p:nvPr/>
        </p:nvSpPr>
        <p:spPr>
          <a:xfrm>
            <a:off x="94291" y="3061717"/>
            <a:ext cx="281273" cy="79229"/>
          </a:xfrm>
          <a:custGeom>
            <a:avLst/>
            <a:gdLst/>
            <a:ahLst/>
            <a:cxnLst/>
            <a:rect l="l" t="t" r="r" b="b"/>
            <a:pathLst>
              <a:path w="9241" h="2603" extrusionOk="0">
                <a:moveTo>
                  <a:pt x="1" y="0"/>
                </a:moveTo>
                <a:lnTo>
                  <a:pt x="1" y="2602"/>
                </a:lnTo>
                <a:lnTo>
                  <a:pt x="9241" y="2602"/>
                </a:lnTo>
                <a:lnTo>
                  <a:pt x="924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7" name="Google Shape;1817;p24"/>
          <p:cNvSpPr/>
          <p:nvPr/>
        </p:nvSpPr>
        <p:spPr>
          <a:xfrm>
            <a:off x="104969" y="3463331"/>
            <a:ext cx="123881" cy="34547"/>
          </a:xfrm>
          <a:custGeom>
            <a:avLst/>
            <a:gdLst/>
            <a:ahLst/>
            <a:cxnLst/>
            <a:rect l="l" t="t" r="r" b="b"/>
            <a:pathLst>
              <a:path w="4070" h="1135" extrusionOk="0">
                <a:moveTo>
                  <a:pt x="0" y="0"/>
                </a:moveTo>
                <a:lnTo>
                  <a:pt x="0" y="1134"/>
                </a:lnTo>
                <a:lnTo>
                  <a:pt x="4070" y="1134"/>
                </a:lnTo>
                <a:lnTo>
                  <a:pt x="407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8" name="Google Shape;1818;p24"/>
          <p:cNvSpPr/>
          <p:nvPr/>
        </p:nvSpPr>
        <p:spPr>
          <a:xfrm>
            <a:off x="-177786" y="3400902"/>
            <a:ext cx="123881" cy="34547"/>
          </a:xfrm>
          <a:custGeom>
            <a:avLst/>
            <a:gdLst/>
            <a:ahLst/>
            <a:cxnLst/>
            <a:rect l="l" t="t" r="r" b="b"/>
            <a:pathLst>
              <a:path w="4070" h="1135" extrusionOk="0">
                <a:moveTo>
                  <a:pt x="0" y="1"/>
                </a:moveTo>
                <a:lnTo>
                  <a:pt x="0" y="1135"/>
                </a:lnTo>
                <a:lnTo>
                  <a:pt x="4070" y="1135"/>
                </a:lnTo>
                <a:lnTo>
                  <a:pt x="407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9" name="Google Shape;1819;p24"/>
          <p:cNvSpPr/>
          <p:nvPr/>
        </p:nvSpPr>
        <p:spPr>
          <a:xfrm>
            <a:off x="8646551" y="3951371"/>
            <a:ext cx="141139" cy="39630"/>
          </a:xfrm>
          <a:custGeom>
            <a:avLst/>
            <a:gdLst/>
            <a:ahLst/>
            <a:cxnLst/>
            <a:rect l="l" t="t" r="r" b="b"/>
            <a:pathLst>
              <a:path w="4637" h="1302" extrusionOk="0">
                <a:moveTo>
                  <a:pt x="0" y="1"/>
                </a:moveTo>
                <a:lnTo>
                  <a:pt x="0" y="1302"/>
                </a:lnTo>
                <a:lnTo>
                  <a:pt x="4637" y="1302"/>
                </a:lnTo>
                <a:lnTo>
                  <a:pt x="4637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0" name="Google Shape;1820;p24"/>
          <p:cNvSpPr/>
          <p:nvPr/>
        </p:nvSpPr>
        <p:spPr>
          <a:xfrm>
            <a:off x="538221" y="68463"/>
            <a:ext cx="123881" cy="34547"/>
          </a:xfrm>
          <a:custGeom>
            <a:avLst/>
            <a:gdLst/>
            <a:ahLst/>
            <a:cxnLst/>
            <a:rect l="l" t="t" r="r" b="b"/>
            <a:pathLst>
              <a:path w="4070" h="1135" extrusionOk="0">
                <a:moveTo>
                  <a:pt x="0" y="0"/>
                </a:moveTo>
                <a:lnTo>
                  <a:pt x="0" y="1134"/>
                </a:lnTo>
                <a:lnTo>
                  <a:pt x="4070" y="1134"/>
                </a:lnTo>
                <a:lnTo>
                  <a:pt x="407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1" name="Google Shape;1821;p24"/>
          <p:cNvSpPr/>
          <p:nvPr/>
        </p:nvSpPr>
        <p:spPr>
          <a:xfrm>
            <a:off x="8948164" y="4992687"/>
            <a:ext cx="281273" cy="79229"/>
          </a:xfrm>
          <a:custGeom>
            <a:avLst/>
            <a:gdLst/>
            <a:ahLst/>
            <a:cxnLst/>
            <a:rect l="l" t="t" r="r" b="b"/>
            <a:pathLst>
              <a:path w="9241" h="2603" extrusionOk="0">
                <a:moveTo>
                  <a:pt x="1" y="0"/>
                </a:moveTo>
                <a:lnTo>
                  <a:pt x="1" y="2602"/>
                </a:lnTo>
                <a:lnTo>
                  <a:pt x="9241" y="2602"/>
                </a:lnTo>
                <a:lnTo>
                  <a:pt x="924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2" name="Google Shape;1822;p24"/>
          <p:cNvSpPr/>
          <p:nvPr/>
        </p:nvSpPr>
        <p:spPr>
          <a:xfrm>
            <a:off x="-367269" y="2191131"/>
            <a:ext cx="629313" cy="62150"/>
          </a:xfrm>
          <a:custGeom>
            <a:avLst/>
            <a:gdLst/>
            <a:ahLst/>
            <a:cxnLst/>
            <a:rect l="l" t="t" r="r" b="b"/>
            <a:pathLst>
              <a:path w="76489" h="702" extrusionOk="0">
                <a:moveTo>
                  <a:pt x="1" y="1"/>
                </a:moveTo>
                <a:lnTo>
                  <a:pt x="1" y="701"/>
                </a:lnTo>
                <a:lnTo>
                  <a:pt x="76489" y="701"/>
                </a:lnTo>
                <a:lnTo>
                  <a:pt x="7648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3" name="Google Shape;1823;p24"/>
          <p:cNvSpPr/>
          <p:nvPr/>
        </p:nvSpPr>
        <p:spPr>
          <a:xfrm>
            <a:off x="8762477" y="4465237"/>
            <a:ext cx="266117" cy="42566"/>
          </a:xfrm>
          <a:custGeom>
            <a:avLst/>
            <a:gdLst/>
            <a:ahLst/>
            <a:cxnLst/>
            <a:rect l="l" t="t" r="r" b="b"/>
            <a:pathLst>
              <a:path w="8140" h="1302" extrusionOk="0">
                <a:moveTo>
                  <a:pt x="1" y="1"/>
                </a:moveTo>
                <a:lnTo>
                  <a:pt x="1" y="1301"/>
                </a:lnTo>
                <a:lnTo>
                  <a:pt x="8140" y="1301"/>
                </a:lnTo>
                <a:lnTo>
                  <a:pt x="81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4" name="Google Shape;1824;p24"/>
          <p:cNvSpPr/>
          <p:nvPr/>
        </p:nvSpPr>
        <p:spPr>
          <a:xfrm>
            <a:off x="8599865" y="4496288"/>
            <a:ext cx="234503" cy="38218"/>
          </a:xfrm>
          <a:custGeom>
            <a:avLst/>
            <a:gdLst/>
            <a:ahLst/>
            <a:cxnLst/>
            <a:rect l="l" t="t" r="r" b="b"/>
            <a:pathLst>
              <a:path w="7173" h="1169" extrusionOk="0">
                <a:moveTo>
                  <a:pt x="1" y="1"/>
                </a:moveTo>
                <a:lnTo>
                  <a:pt x="1" y="1168"/>
                </a:lnTo>
                <a:lnTo>
                  <a:pt x="7172" y="1168"/>
                </a:lnTo>
                <a:lnTo>
                  <a:pt x="717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5" name="Google Shape;1825;p24"/>
          <p:cNvSpPr/>
          <p:nvPr/>
        </p:nvSpPr>
        <p:spPr>
          <a:xfrm>
            <a:off x="-278369" y="4742224"/>
            <a:ext cx="80750" cy="22950"/>
          </a:xfrm>
          <a:custGeom>
            <a:avLst/>
            <a:gdLst/>
            <a:ahLst/>
            <a:cxnLst/>
            <a:rect l="l" t="t" r="r" b="b"/>
            <a:pathLst>
              <a:path w="2470" h="702" extrusionOk="0">
                <a:moveTo>
                  <a:pt x="1" y="1"/>
                </a:moveTo>
                <a:lnTo>
                  <a:pt x="1" y="701"/>
                </a:lnTo>
                <a:lnTo>
                  <a:pt x="2469" y="701"/>
                </a:lnTo>
                <a:lnTo>
                  <a:pt x="246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6" name="Google Shape;1826;p24"/>
          <p:cNvSpPr/>
          <p:nvPr/>
        </p:nvSpPr>
        <p:spPr>
          <a:xfrm>
            <a:off x="250325" y="1156288"/>
            <a:ext cx="151639" cy="71724"/>
          </a:xfrm>
          <a:custGeom>
            <a:avLst/>
            <a:gdLst/>
            <a:ahLst/>
            <a:cxnLst/>
            <a:rect l="l" t="t" r="r" b="b"/>
            <a:pathLst>
              <a:path w="4638" h="2969" extrusionOk="0">
                <a:moveTo>
                  <a:pt x="1" y="0"/>
                </a:moveTo>
                <a:lnTo>
                  <a:pt x="1" y="2969"/>
                </a:lnTo>
                <a:lnTo>
                  <a:pt x="4637" y="2969"/>
                </a:lnTo>
                <a:lnTo>
                  <a:pt x="463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7" name="Google Shape;1827;p24"/>
          <p:cNvSpPr/>
          <p:nvPr/>
        </p:nvSpPr>
        <p:spPr>
          <a:xfrm>
            <a:off x="-203668" y="4863824"/>
            <a:ext cx="302111" cy="85099"/>
          </a:xfrm>
          <a:custGeom>
            <a:avLst/>
            <a:gdLst/>
            <a:ahLst/>
            <a:cxnLst/>
            <a:rect l="l" t="t" r="r" b="b"/>
            <a:pathLst>
              <a:path w="9241" h="2603" extrusionOk="0">
                <a:moveTo>
                  <a:pt x="0" y="1"/>
                </a:moveTo>
                <a:lnTo>
                  <a:pt x="0" y="2602"/>
                </a:lnTo>
                <a:lnTo>
                  <a:pt x="9240" y="2602"/>
                </a:lnTo>
                <a:lnTo>
                  <a:pt x="92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8" name="Google Shape;1828;p24"/>
          <p:cNvSpPr/>
          <p:nvPr/>
        </p:nvSpPr>
        <p:spPr>
          <a:xfrm>
            <a:off x="26979" y="5071568"/>
            <a:ext cx="133091" cy="38185"/>
          </a:xfrm>
          <a:custGeom>
            <a:avLst/>
            <a:gdLst/>
            <a:ahLst/>
            <a:cxnLst/>
            <a:rect l="l" t="t" r="r" b="b"/>
            <a:pathLst>
              <a:path w="4071" h="1168" extrusionOk="0">
                <a:moveTo>
                  <a:pt x="1" y="0"/>
                </a:moveTo>
                <a:lnTo>
                  <a:pt x="1" y="1168"/>
                </a:lnTo>
                <a:lnTo>
                  <a:pt x="4070" y="1168"/>
                </a:lnTo>
                <a:lnTo>
                  <a:pt x="407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9" name="Google Shape;1829;p24"/>
          <p:cNvSpPr/>
          <p:nvPr/>
        </p:nvSpPr>
        <p:spPr>
          <a:xfrm>
            <a:off x="-630488" y="4049825"/>
            <a:ext cx="784980" cy="22950"/>
          </a:xfrm>
          <a:custGeom>
            <a:avLst/>
            <a:gdLst/>
            <a:ahLst/>
            <a:cxnLst/>
            <a:rect l="l" t="t" r="r" b="b"/>
            <a:pathLst>
              <a:path w="22684" h="702" extrusionOk="0">
                <a:moveTo>
                  <a:pt x="1" y="1"/>
                </a:moveTo>
                <a:lnTo>
                  <a:pt x="1" y="701"/>
                </a:lnTo>
                <a:lnTo>
                  <a:pt x="22684" y="701"/>
                </a:lnTo>
                <a:lnTo>
                  <a:pt x="2268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0" name="Google Shape;1830;p24"/>
          <p:cNvSpPr/>
          <p:nvPr/>
        </p:nvSpPr>
        <p:spPr>
          <a:xfrm>
            <a:off x="28397" y="4597985"/>
            <a:ext cx="181549" cy="28100"/>
          </a:xfrm>
          <a:custGeom>
            <a:avLst/>
            <a:gdLst/>
            <a:ahLst/>
            <a:cxnLst/>
            <a:rect l="l" t="t" r="r" b="b"/>
            <a:pathLst>
              <a:path w="2503" h="701" extrusionOk="0">
                <a:moveTo>
                  <a:pt x="1" y="0"/>
                </a:moveTo>
                <a:lnTo>
                  <a:pt x="1" y="701"/>
                </a:lnTo>
                <a:lnTo>
                  <a:pt x="2503" y="701"/>
                </a:lnTo>
                <a:lnTo>
                  <a:pt x="250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1" name="Google Shape;1831;p24"/>
          <p:cNvSpPr/>
          <p:nvPr/>
        </p:nvSpPr>
        <p:spPr>
          <a:xfrm>
            <a:off x="-47531" y="4182124"/>
            <a:ext cx="81829" cy="22917"/>
          </a:xfrm>
          <a:custGeom>
            <a:avLst/>
            <a:gdLst/>
            <a:ahLst/>
            <a:cxnLst/>
            <a:rect l="l" t="t" r="r" b="b"/>
            <a:pathLst>
              <a:path w="2503" h="701" extrusionOk="0">
                <a:moveTo>
                  <a:pt x="1" y="0"/>
                </a:moveTo>
                <a:lnTo>
                  <a:pt x="1" y="701"/>
                </a:lnTo>
                <a:lnTo>
                  <a:pt x="2502" y="701"/>
                </a:lnTo>
                <a:lnTo>
                  <a:pt x="250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2" name="Google Shape;1832;p24"/>
          <p:cNvSpPr/>
          <p:nvPr/>
        </p:nvSpPr>
        <p:spPr>
          <a:xfrm>
            <a:off x="8829700" y="1535950"/>
            <a:ext cx="809205" cy="28101"/>
          </a:xfrm>
          <a:custGeom>
            <a:avLst/>
            <a:gdLst/>
            <a:ahLst/>
            <a:cxnLst/>
            <a:rect l="l" t="t" r="r" b="b"/>
            <a:pathLst>
              <a:path w="24752" h="2236" extrusionOk="0">
                <a:moveTo>
                  <a:pt x="1" y="0"/>
                </a:moveTo>
                <a:lnTo>
                  <a:pt x="1" y="2235"/>
                </a:lnTo>
                <a:lnTo>
                  <a:pt x="24752" y="2235"/>
                </a:lnTo>
                <a:lnTo>
                  <a:pt x="2475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3" name="Google Shape;1833;p24"/>
          <p:cNvSpPr/>
          <p:nvPr/>
        </p:nvSpPr>
        <p:spPr>
          <a:xfrm>
            <a:off x="8599996" y="711200"/>
            <a:ext cx="901674" cy="22950"/>
          </a:xfrm>
          <a:custGeom>
            <a:avLst/>
            <a:gdLst/>
            <a:ahLst/>
            <a:cxnLst/>
            <a:rect l="l" t="t" r="r" b="b"/>
            <a:pathLst>
              <a:path w="2503" h="702" extrusionOk="0">
                <a:moveTo>
                  <a:pt x="0" y="1"/>
                </a:moveTo>
                <a:lnTo>
                  <a:pt x="0" y="701"/>
                </a:lnTo>
                <a:lnTo>
                  <a:pt x="2502" y="701"/>
                </a:lnTo>
                <a:lnTo>
                  <a:pt x="250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4" name="Google Shape;1834;p24"/>
          <p:cNvSpPr/>
          <p:nvPr/>
        </p:nvSpPr>
        <p:spPr>
          <a:xfrm>
            <a:off x="9155428" y="1117855"/>
            <a:ext cx="104726" cy="37096"/>
          </a:xfrm>
          <a:custGeom>
            <a:avLst/>
            <a:gdLst/>
            <a:ahLst/>
            <a:cxnLst/>
            <a:rect l="l" t="t" r="r" b="b"/>
            <a:pathLst>
              <a:path w="4638" h="2936" extrusionOk="0">
                <a:moveTo>
                  <a:pt x="1" y="0"/>
                </a:moveTo>
                <a:lnTo>
                  <a:pt x="1" y="2936"/>
                </a:lnTo>
                <a:lnTo>
                  <a:pt x="4637" y="2936"/>
                </a:lnTo>
                <a:lnTo>
                  <a:pt x="463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5" name="Google Shape;1835;p24"/>
          <p:cNvSpPr/>
          <p:nvPr/>
        </p:nvSpPr>
        <p:spPr>
          <a:xfrm>
            <a:off x="8442675" y="197469"/>
            <a:ext cx="154348" cy="21377"/>
          </a:xfrm>
          <a:custGeom>
            <a:avLst/>
            <a:gdLst/>
            <a:ahLst/>
            <a:cxnLst/>
            <a:rect l="l" t="t" r="r" b="b"/>
            <a:pathLst>
              <a:path w="9241" h="2603" extrusionOk="0">
                <a:moveTo>
                  <a:pt x="0" y="0"/>
                </a:moveTo>
                <a:lnTo>
                  <a:pt x="0" y="2602"/>
                </a:lnTo>
                <a:lnTo>
                  <a:pt x="9240" y="2602"/>
                </a:lnTo>
                <a:lnTo>
                  <a:pt x="924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6" name="Google Shape;1836;p24"/>
          <p:cNvSpPr/>
          <p:nvPr/>
        </p:nvSpPr>
        <p:spPr>
          <a:xfrm>
            <a:off x="8579599" y="1832733"/>
            <a:ext cx="133058" cy="38218"/>
          </a:xfrm>
          <a:custGeom>
            <a:avLst/>
            <a:gdLst/>
            <a:ahLst/>
            <a:cxnLst/>
            <a:rect l="l" t="t" r="r" b="b"/>
            <a:pathLst>
              <a:path w="4070" h="1169" extrusionOk="0">
                <a:moveTo>
                  <a:pt x="0" y="1"/>
                </a:moveTo>
                <a:lnTo>
                  <a:pt x="0" y="1168"/>
                </a:lnTo>
                <a:lnTo>
                  <a:pt x="4070" y="1168"/>
                </a:lnTo>
                <a:lnTo>
                  <a:pt x="407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7" name="Google Shape;1837;p24"/>
          <p:cNvSpPr/>
          <p:nvPr/>
        </p:nvSpPr>
        <p:spPr>
          <a:xfrm>
            <a:off x="-318175" y="2846664"/>
            <a:ext cx="531122" cy="74225"/>
          </a:xfrm>
          <a:custGeom>
            <a:avLst/>
            <a:gdLst/>
            <a:ahLst/>
            <a:cxnLst/>
            <a:rect l="l" t="t" r="r" b="b"/>
            <a:pathLst>
              <a:path w="16246" h="2603" extrusionOk="0">
                <a:moveTo>
                  <a:pt x="0" y="1"/>
                </a:moveTo>
                <a:lnTo>
                  <a:pt x="0" y="2602"/>
                </a:lnTo>
                <a:lnTo>
                  <a:pt x="16245" y="2602"/>
                </a:lnTo>
                <a:lnTo>
                  <a:pt x="1624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8" name="Google Shape;1838;p24"/>
          <p:cNvSpPr/>
          <p:nvPr/>
        </p:nvSpPr>
        <p:spPr>
          <a:xfrm>
            <a:off x="-311075" y="386675"/>
            <a:ext cx="629320" cy="42549"/>
          </a:xfrm>
          <a:custGeom>
            <a:avLst/>
            <a:gdLst/>
            <a:ahLst/>
            <a:cxnLst/>
            <a:rect l="l" t="t" r="r" b="b"/>
            <a:pathLst>
              <a:path w="24752" h="2269" extrusionOk="0">
                <a:moveTo>
                  <a:pt x="1" y="0"/>
                </a:moveTo>
                <a:lnTo>
                  <a:pt x="1" y="2269"/>
                </a:lnTo>
                <a:lnTo>
                  <a:pt x="24752" y="2269"/>
                </a:lnTo>
                <a:lnTo>
                  <a:pt x="2475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9" name="Google Shape;1839;p24"/>
          <p:cNvSpPr/>
          <p:nvPr/>
        </p:nvSpPr>
        <p:spPr>
          <a:xfrm>
            <a:off x="9231625" y="4747375"/>
            <a:ext cx="225200" cy="36700"/>
          </a:xfrm>
          <a:custGeom>
            <a:avLst/>
            <a:gdLst/>
            <a:ahLst/>
            <a:cxnLst/>
            <a:rect l="l" t="t" r="r" b="b"/>
            <a:pathLst>
              <a:path w="9008" h="1468" extrusionOk="0">
                <a:moveTo>
                  <a:pt x="1" y="0"/>
                </a:moveTo>
                <a:lnTo>
                  <a:pt x="1" y="1468"/>
                </a:lnTo>
                <a:lnTo>
                  <a:pt x="9007" y="1468"/>
                </a:lnTo>
                <a:lnTo>
                  <a:pt x="900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0" name="Google Shape;1840;p24"/>
          <p:cNvSpPr/>
          <p:nvPr/>
        </p:nvSpPr>
        <p:spPr>
          <a:xfrm>
            <a:off x="9004975" y="1922263"/>
            <a:ext cx="204350" cy="32550"/>
          </a:xfrm>
          <a:custGeom>
            <a:avLst/>
            <a:gdLst/>
            <a:ahLst/>
            <a:cxnLst/>
            <a:rect l="l" t="t" r="r" b="b"/>
            <a:pathLst>
              <a:path w="8174" h="1302" extrusionOk="0">
                <a:moveTo>
                  <a:pt x="1" y="1"/>
                </a:moveTo>
                <a:lnTo>
                  <a:pt x="1" y="1302"/>
                </a:lnTo>
                <a:lnTo>
                  <a:pt x="8173" y="1302"/>
                </a:lnTo>
                <a:lnTo>
                  <a:pt x="817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1" name="Google Shape;1841;p24"/>
          <p:cNvSpPr/>
          <p:nvPr/>
        </p:nvSpPr>
        <p:spPr>
          <a:xfrm>
            <a:off x="8980600" y="2996288"/>
            <a:ext cx="406150" cy="65075"/>
          </a:xfrm>
          <a:custGeom>
            <a:avLst/>
            <a:gdLst/>
            <a:ahLst/>
            <a:cxnLst/>
            <a:rect l="l" t="t" r="r" b="b"/>
            <a:pathLst>
              <a:path w="16246" h="2603" extrusionOk="0">
                <a:moveTo>
                  <a:pt x="0" y="1"/>
                </a:moveTo>
                <a:lnTo>
                  <a:pt x="0" y="2603"/>
                </a:lnTo>
                <a:lnTo>
                  <a:pt x="16245" y="2603"/>
                </a:lnTo>
                <a:lnTo>
                  <a:pt x="1624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2" name="Google Shape;1842;p24"/>
          <p:cNvSpPr/>
          <p:nvPr/>
        </p:nvSpPr>
        <p:spPr>
          <a:xfrm>
            <a:off x="8722925" y="3611550"/>
            <a:ext cx="128450" cy="35900"/>
          </a:xfrm>
          <a:custGeom>
            <a:avLst/>
            <a:gdLst/>
            <a:ahLst/>
            <a:cxnLst/>
            <a:rect l="l" t="t" r="r" b="b"/>
            <a:pathLst>
              <a:path w="5138" h="1436" extrusionOk="0">
                <a:moveTo>
                  <a:pt x="1" y="1"/>
                </a:moveTo>
                <a:lnTo>
                  <a:pt x="1" y="1435"/>
                </a:lnTo>
                <a:lnTo>
                  <a:pt x="5138" y="1435"/>
                </a:lnTo>
                <a:lnTo>
                  <a:pt x="513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3" name="Google Shape;1843;p24"/>
          <p:cNvSpPr/>
          <p:nvPr/>
        </p:nvSpPr>
        <p:spPr>
          <a:xfrm>
            <a:off x="8591488" y="3456500"/>
            <a:ext cx="109250" cy="17550"/>
          </a:xfrm>
          <a:custGeom>
            <a:avLst/>
            <a:gdLst/>
            <a:ahLst/>
            <a:cxnLst/>
            <a:rect l="l" t="t" r="r" b="b"/>
            <a:pathLst>
              <a:path w="4370" h="702" extrusionOk="0">
                <a:moveTo>
                  <a:pt x="0" y="1"/>
                </a:moveTo>
                <a:lnTo>
                  <a:pt x="0" y="701"/>
                </a:lnTo>
                <a:lnTo>
                  <a:pt x="4370" y="701"/>
                </a:lnTo>
                <a:lnTo>
                  <a:pt x="437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4" name="Google Shape;1844;p24"/>
          <p:cNvSpPr/>
          <p:nvPr/>
        </p:nvSpPr>
        <p:spPr>
          <a:xfrm>
            <a:off x="8604525" y="5015900"/>
            <a:ext cx="225175" cy="36725"/>
          </a:xfrm>
          <a:custGeom>
            <a:avLst/>
            <a:gdLst/>
            <a:ahLst/>
            <a:cxnLst/>
            <a:rect l="l" t="t" r="r" b="b"/>
            <a:pathLst>
              <a:path w="9007" h="1469" extrusionOk="0">
                <a:moveTo>
                  <a:pt x="0" y="0"/>
                </a:moveTo>
                <a:lnTo>
                  <a:pt x="0" y="1468"/>
                </a:lnTo>
                <a:lnTo>
                  <a:pt x="9007" y="1468"/>
                </a:lnTo>
                <a:lnTo>
                  <a:pt x="900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">
  <p:cSld name="CUSTOM_5_1_1_1">
    <p:spTree>
      <p:nvGrpSpPr>
        <p:cNvPr id="1" name="Shape 1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6" name="Google Shape;1846;p25"/>
          <p:cNvSpPr txBox="1">
            <a:spLocks noGrp="1"/>
          </p:cNvSpPr>
          <p:nvPr>
            <p:ph type="subTitle" idx="1"/>
          </p:nvPr>
        </p:nvSpPr>
        <p:spPr>
          <a:xfrm>
            <a:off x="2833350" y="1608500"/>
            <a:ext cx="3477300" cy="41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847" name="Google Shape;1847;p25"/>
          <p:cNvSpPr txBox="1">
            <a:spLocks noGrp="1"/>
          </p:cNvSpPr>
          <p:nvPr>
            <p:ph type="subTitle" idx="2"/>
          </p:nvPr>
        </p:nvSpPr>
        <p:spPr>
          <a:xfrm>
            <a:off x="2833350" y="2748661"/>
            <a:ext cx="3477300" cy="41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848" name="Google Shape;1848;p25"/>
          <p:cNvSpPr txBox="1">
            <a:spLocks noGrp="1"/>
          </p:cNvSpPr>
          <p:nvPr>
            <p:ph type="subTitle" idx="3"/>
          </p:nvPr>
        </p:nvSpPr>
        <p:spPr>
          <a:xfrm>
            <a:off x="2833350" y="3889275"/>
            <a:ext cx="3477300" cy="41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849" name="Google Shape;1849;p25"/>
          <p:cNvSpPr txBox="1">
            <a:spLocks noGrp="1"/>
          </p:cNvSpPr>
          <p:nvPr>
            <p:ph type="title" hasCustomPrompt="1"/>
          </p:nvPr>
        </p:nvSpPr>
        <p:spPr>
          <a:xfrm>
            <a:off x="2784000" y="1141725"/>
            <a:ext cx="3576000" cy="46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1850" name="Google Shape;1850;p25"/>
          <p:cNvSpPr txBox="1">
            <a:spLocks noGrp="1"/>
          </p:cNvSpPr>
          <p:nvPr>
            <p:ph type="title" idx="4" hasCustomPrompt="1"/>
          </p:nvPr>
        </p:nvSpPr>
        <p:spPr>
          <a:xfrm>
            <a:off x="2784000" y="2259500"/>
            <a:ext cx="3576000" cy="46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1851" name="Google Shape;1851;p25"/>
          <p:cNvSpPr txBox="1">
            <a:spLocks noGrp="1"/>
          </p:cNvSpPr>
          <p:nvPr>
            <p:ph type="title" idx="5" hasCustomPrompt="1"/>
          </p:nvPr>
        </p:nvSpPr>
        <p:spPr>
          <a:xfrm>
            <a:off x="2784000" y="3422475"/>
            <a:ext cx="3576000" cy="46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1852" name="Google Shape;1852;p25"/>
          <p:cNvSpPr/>
          <p:nvPr/>
        </p:nvSpPr>
        <p:spPr>
          <a:xfrm>
            <a:off x="536545" y="1617346"/>
            <a:ext cx="131316" cy="21090"/>
          </a:xfrm>
          <a:custGeom>
            <a:avLst/>
            <a:gdLst/>
            <a:ahLst/>
            <a:cxnLst/>
            <a:rect l="l" t="t" r="r" b="b"/>
            <a:pathLst>
              <a:path w="4371" h="702" extrusionOk="0">
                <a:moveTo>
                  <a:pt x="0" y="1"/>
                </a:moveTo>
                <a:lnTo>
                  <a:pt x="0" y="701"/>
                </a:lnTo>
                <a:lnTo>
                  <a:pt x="4370" y="701"/>
                </a:lnTo>
                <a:lnTo>
                  <a:pt x="4370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3" name="Google Shape;1853;p25"/>
          <p:cNvSpPr/>
          <p:nvPr/>
        </p:nvSpPr>
        <p:spPr>
          <a:xfrm>
            <a:off x="630239" y="3976608"/>
            <a:ext cx="244576" cy="39085"/>
          </a:xfrm>
          <a:custGeom>
            <a:avLst/>
            <a:gdLst/>
            <a:ahLst/>
            <a:cxnLst/>
            <a:rect l="l" t="t" r="r" b="b"/>
            <a:pathLst>
              <a:path w="8141" h="1301" extrusionOk="0">
                <a:moveTo>
                  <a:pt x="1" y="0"/>
                </a:moveTo>
                <a:lnTo>
                  <a:pt x="1" y="1301"/>
                </a:lnTo>
                <a:lnTo>
                  <a:pt x="8140" y="1301"/>
                </a:lnTo>
                <a:lnTo>
                  <a:pt x="8140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4" name="Google Shape;1854;p25"/>
          <p:cNvSpPr/>
          <p:nvPr/>
        </p:nvSpPr>
        <p:spPr>
          <a:xfrm>
            <a:off x="295225" y="4738449"/>
            <a:ext cx="489062" cy="34073"/>
          </a:xfrm>
          <a:custGeom>
            <a:avLst/>
            <a:gdLst/>
            <a:ahLst/>
            <a:cxnLst/>
            <a:rect l="l" t="t" r="r" b="b"/>
            <a:pathLst>
              <a:path w="16279" h="2603" extrusionOk="0">
                <a:moveTo>
                  <a:pt x="0" y="0"/>
                </a:moveTo>
                <a:lnTo>
                  <a:pt x="0" y="2602"/>
                </a:lnTo>
                <a:lnTo>
                  <a:pt x="16278" y="2602"/>
                </a:lnTo>
                <a:lnTo>
                  <a:pt x="1627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5" name="Google Shape;1855;p25"/>
          <p:cNvSpPr/>
          <p:nvPr/>
        </p:nvSpPr>
        <p:spPr>
          <a:xfrm>
            <a:off x="181228" y="539955"/>
            <a:ext cx="215495" cy="34098"/>
          </a:xfrm>
          <a:custGeom>
            <a:avLst/>
            <a:gdLst/>
            <a:ahLst/>
            <a:cxnLst/>
            <a:rect l="l" t="t" r="r" b="b"/>
            <a:pathLst>
              <a:path w="7173" h="1135" extrusionOk="0">
                <a:moveTo>
                  <a:pt x="0" y="0"/>
                </a:moveTo>
                <a:lnTo>
                  <a:pt x="0" y="1134"/>
                </a:lnTo>
                <a:lnTo>
                  <a:pt x="7172" y="1134"/>
                </a:lnTo>
                <a:lnTo>
                  <a:pt x="7172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6" name="Google Shape;1856;p25"/>
          <p:cNvSpPr/>
          <p:nvPr/>
        </p:nvSpPr>
        <p:spPr>
          <a:xfrm>
            <a:off x="8416785" y="3077804"/>
            <a:ext cx="215495" cy="34098"/>
          </a:xfrm>
          <a:custGeom>
            <a:avLst/>
            <a:gdLst/>
            <a:ahLst/>
            <a:cxnLst/>
            <a:rect l="l" t="t" r="r" b="b"/>
            <a:pathLst>
              <a:path w="7173" h="1135" extrusionOk="0">
                <a:moveTo>
                  <a:pt x="0" y="1"/>
                </a:moveTo>
                <a:lnTo>
                  <a:pt x="0" y="1135"/>
                </a:lnTo>
                <a:lnTo>
                  <a:pt x="7172" y="1135"/>
                </a:lnTo>
                <a:lnTo>
                  <a:pt x="7172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7" name="Google Shape;1857;p25"/>
          <p:cNvSpPr/>
          <p:nvPr/>
        </p:nvSpPr>
        <p:spPr>
          <a:xfrm>
            <a:off x="8586988" y="2068052"/>
            <a:ext cx="75196" cy="21060"/>
          </a:xfrm>
          <a:custGeom>
            <a:avLst/>
            <a:gdLst/>
            <a:ahLst/>
            <a:cxnLst/>
            <a:rect l="l" t="t" r="r" b="b"/>
            <a:pathLst>
              <a:path w="2503" h="701" extrusionOk="0">
                <a:moveTo>
                  <a:pt x="0" y="0"/>
                </a:moveTo>
                <a:lnTo>
                  <a:pt x="0" y="701"/>
                </a:lnTo>
                <a:lnTo>
                  <a:pt x="2502" y="701"/>
                </a:lnTo>
                <a:lnTo>
                  <a:pt x="2502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8" name="Google Shape;1858;p25"/>
          <p:cNvSpPr/>
          <p:nvPr/>
        </p:nvSpPr>
        <p:spPr>
          <a:xfrm>
            <a:off x="8149388" y="3830274"/>
            <a:ext cx="131316" cy="21090"/>
          </a:xfrm>
          <a:custGeom>
            <a:avLst/>
            <a:gdLst/>
            <a:ahLst/>
            <a:cxnLst/>
            <a:rect l="l" t="t" r="r" b="b"/>
            <a:pathLst>
              <a:path w="4371" h="702" extrusionOk="0">
                <a:moveTo>
                  <a:pt x="0" y="1"/>
                </a:moveTo>
                <a:lnTo>
                  <a:pt x="0" y="701"/>
                </a:lnTo>
                <a:lnTo>
                  <a:pt x="4370" y="701"/>
                </a:lnTo>
                <a:lnTo>
                  <a:pt x="4370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9" name="Google Shape;1859;p25"/>
          <p:cNvSpPr/>
          <p:nvPr/>
        </p:nvSpPr>
        <p:spPr>
          <a:xfrm>
            <a:off x="8359184" y="268833"/>
            <a:ext cx="245537" cy="39115"/>
          </a:xfrm>
          <a:custGeom>
            <a:avLst/>
            <a:gdLst/>
            <a:ahLst/>
            <a:cxnLst/>
            <a:rect l="l" t="t" r="r" b="b"/>
            <a:pathLst>
              <a:path w="8173" h="1302" extrusionOk="0">
                <a:moveTo>
                  <a:pt x="0" y="0"/>
                </a:moveTo>
                <a:lnTo>
                  <a:pt x="0" y="1301"/>
                </a:lnTo>
                <a:lnTo>
                  <a:pt x="8173" y="1301"/>
                </a:lnTo>
                <a:lnTo>
                  <a:pt x="8173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0" name="Google Shape;1860;p25"/>
          <p:cNvSpPr/>
          <p:nvPr/>
        </p:nvSpPr>
        <p:spPr>
          <a:xfrm rot="10800000" flipH="1">
            <a:off x="8446575" y="1725600"/>
            <a:ext cx="489092" cy="35128"/>
          </a:xfrm>
          <a:custGeom>
            <a:avLst/>
            <a:gdLst/>
            <a:ahLst/>
            <a:cxnLst/>
            <a:rect l="l" t="t" r="r" b="b"/>
            <a:pathLst>
              <a:path w="19248" h="1869" extrusionOk="0">
                <a:moveTo>
                  <a:pt x="0" y="0"/>
                </a:moveTo>
                <a:lnTo>
                  <a:pt x="0" y="1868"/>
                </a:lnTo>
                <a:lnTo>
                  <a:pt x="19247" y="1868"/>
                </a:lnTo>
                <a:lnTo>
                  <a:pt x="19247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1" name="Google Shape;1861;p25"/>
          <p:cNvSpPr/>
          <p:nvPr/>
        </p:nvSpPr>
        <p:spPr>
          <a:xfrm>
            <a:off x="8747275" y="525238"/>
            <a:ext cx="245584" cy="77173"/>
          </a:xfrm>
          <a:custGeom>
            <a:avLst/>
            <a:gdLst/>
            <a:ahLst/>
            <a:cxnLst/>
            <a:rect l="l" t="t" r="r" b="b"/>
            <a:pathLst>
              <a:path w="16280" h="2569" extrusionOk="0">
                <a:moveTo>
                  <a:pt x="1" y="0"/>
                </a:moveTo>
                <a:lnTo>
                  <a:pt x="1" y="2569"/>
                </a:lnTo>
                <a:lnTo>
                  <a:pt x="16279" y="2569"/>
                </a:lnTo>
                <a:lnTo>
                  <a:pt x="16279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2" name="Google Shape;1862;p25"/>
          <p:cNvSpPr/>
          <p:nvPr/>
        </p:nvSpPr>
        <p:spPr>
          <a:xfrm>
            <a:off x="659139" y="2302482"/>
            <a:ext cx="216486" cy="35120"/>
          </a:xfrm>
          <a:custGeom>
            <a:avLst/>
            <a:gdLst/>
            <a:ahLst/>
            <a:cxnLst/>
            <a:rect l="l" t="t" r="r" b="b"/>
            <a:pathLst>
              <a:path w="7206" h="1169" extrusionOk="0">
                <a:moveTo>
                  <a:pt x="0" y="1"/>
                </a:moveTo>
                <a:lnTo>
                  <a:pt x="0" y="1168"/>
                </a:lnTo>
                <a:lnTo>
                  <a:pt x="7205" y="1168"/>
                </a:lnTo>
                <a:lnTo>
                  <a:pt x="7205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3" name="Google Shape;1863;p25"/>
          <p:cNvSpPr/>
          <p:nvPr/>
        </p:nvSpPr>
        <p:spPr>
          <a:xfrm>
            <a:off x="8170106" y="1474307"/>
            <a:ext cx="215495" cy="35090"/>
          </a:xfrm>
          <a:custGeom>
            <a:avLst/>
            <a:gdLst/>
            <a:ahLst/>
            <a:cxnLst/>
            <a:rect l="l" t="t" r="r" b="b"/>
            <a:pathLst>
              <a:path w="7173" h="1168" extrusionOk="0">
                <a:moveTo>
                  <a:pt x="0" y="0"/>
                </a:moveTo>
                <a:lnTo>
                  <a:pt x="0" y="1168"/>
                </a:lnTo>
                <a:lnTo>
                  <a:pt x="7172" y="1168"/>
                </a:lnTo>
                <a:lnTo>
                  <a:pt x="7172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4" name="Google Shape;1864;p25"/>
          <p:cNvSpPr/>
          <p:nvPr/>
        </p:nvSpPr>
        <p:spPr>
          <a:xfrm>
            <a:off x="8531177" y="3769606"/>
            <a:ext cx="743612" cy="68166"/>
          </a:xfrm>
          <a:custGeom>
            <a:avLst/>
            <a:gdLst/>
            <a:ahLst/>
            <a:cxnLst/>
            <a:rect l="l" t="t" r="r" b="b"/>
            <a:pathLst>
              <a:path w="24752" h="2269" extrusionOk="0">
                <a:moveTo>
                  <a:pt x="1" y="1"/>
                </a:moveTo>
                <a:lnTo>
                  <a:pt x="1" y="2269"/>
                </a:lnTo>
                <a:lnTo>
                  <a:pt x="24752" y="2269"/>
                </a:lnTo>
                <a:lnTo>
                  <a:pt x="24752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5" name="Google Shape;1865;p25"/>
          <p:cNvSpPr/>
          <p:nvPr/>
        </p:nvSpPr>
        <p:spPr>
          <a:xfrm>
            <a:off x="-142181" y="3408884"/>
            <a:ext cx="139307" cy="39115"/>
          </a:xfrm>
          <a:custGeom>
            <a:avLst/>
            <a:gdLst/>
            <a:ahLst/>
            <a:cxnLst/>
            <a:rect l="l" t="t" r="r" b="b"/>
            <a:pathLst>
              <a:path w="4637" h="1302" extrusionOk="0">
                <a:moveTo>
                  <a:pt x="0" y="0"/>
                </a:moveTo>
                <a:lnTo>
                  <a:pt x="0" y="1301"/>
                </a:lnTo>
                <a:lnTo>
                  <a:pt x="4637" y="1301"/>
                </a:lnTo>
                <a:lnTo>
                  <a:pt x="4637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6" name="Google Shape;1866;p25"/>
          <p:cNvSpPr/>
          <p:nvPr/>
        </p:nvSpPr>
        <p:spPr>
          <a:xfrm>
            <a:off x="7772" y="3470004"/>
            <a:ext cx="328755" cy="56149"/>
          </a:xfrm>
          <a:custGeom>
            <a:avLst/>
            <a:gdLst/>
            <a:ahLst/>
            <a:cxnLst/>
            <a:rect l="l" t="t" r="r" b="b"/>
            <a:pathLst>
              <a:path w="10943" h="1869" extrusionOk="0">
                <a:moveTo>
                  <a:pt x="1" y="1"/>
                </a:moveTo>
                <a:lnTo>
                  <a:pt x="1" y="1869"/>
                </a:lnTo>
                <a:lnTo>
                  <a:pt x="10942" y="1869"/>
                </a:lnTo>
                <a:lnTo>
                  <a:pt x="10942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7" name="Google Shape;1867;p25"/>
          <p:cNvSpPr/>
          <p:nvPr/>
        </p:nvSpPr>
        <p:spPr>
          <a:xfrm>
            <a:off x="1762" y="2668798"/>
            <a:ext cx="681484" cy="21090"/>
          </a:xfrm>
          <a:custGeom>
            <a:avLst/>
            <a:gdLst/>
            <a:ahLst/>
            <a:cxnLst/>
            <a:rect l="l" t="t" r="r" b="b"/>
            <a:pathLst>
              <a:path w="22684" h="702" extrusionOk="0">
                <a:moveTo>
                  <a:pt x="1" y="1"/>
                </a:moveTo>
                <a:lnTo>
                  <a:pt x="1" y="701"/>
                </a:lnTo>
                <a:lnTo>
                  <a:pt x="22683" y="701"/>
                </a:lnTo>
                <a:lnTo>
                  <a:pt x="22683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8" name="Google Shape;1868;p25"/>
          <p:cNvSpPr/>
          <p:nvPr/>
        </p:nvSpPr>
        <p:spPr>
          <a:xfrm>
            <a:off x="123013" y="2767998"/>
            <a:ext cx="74205" cy="21090"/>
          </a:xfrm>
          <a:custGeom>
            <a:avLst/>
            <a:gdLst/>
            <a:ahLst/>
            <a:cxnLst/>
            <a:rect l="l" t="t" r="r" b="b"/>
            <a:pathLst>
              <a:path w="2470" h="702" extrusionOk="0">
                <a:moveTo>
                  <a:pt x="1" y="1"/>
                </a:moveTo>
                <a:lnTo>
                  <a:pt x="1" y="701"/>
                </a:lnTo>
                <a:lnTo>
                  <a:pt x="2469" y="701"/>
                </a:lnTo>
                <a:lnTo>
                  <a:pt x="2469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9" name="Google Shape;1869;p25"/>
          <p:cNvSpPr/>
          <p:nvPr/>
        </p:nvSpPr>
        <p:spPr>
          <a:xfrm>
            <a:off x="-205682" y="2571580"/>
            <a:ext cx="75196" cy="21090"/>
          </a:xfrm>
          <a:custGeom>
            <a:avLst/>
            <a:gdLst/>
            <a:ahLst/>
            <a:cxnLst/>
            <a:rect l="l" t="t" r="r" b="b"/>
            <a:pathLst>
              <a:path w="2503" h="702" extrusionOk="0">
                <a:moveTo>
                  <a:pt x="1" y="1"/>
                </a:moveTo>
                <a:lnTo>
                  <a:pt x="1" y="701"/>
                </a:lnTo>
                <a:lnTo>
                  <a:pt x="2502" y="701"/>
                </a:lnTo>
                <a:lnTo>
                  <a:pt x="2502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0" name="Google Shape;1870;p25"/>
          <p:cNvSpPr/>
          <p:nvPr/>
        </p:nvSpPr>
        <p:spPr>
          <a:xfrm>
            <a:off x="-35311" y="2978446"/>
            <a:ext cx="75196" cy="21090"/>
          </a:xfrm>
          <a:custGeom>
            <a:avLst/>
            <a:gdLst/>
            <a:ahLst/>
            <a:cxnLst/>
            <a:rect l="l" t="t" r="r" b="b"/>
            <a:pathLst>
              <a:path w="2503" h="702" extrusionOk="0">
                <a:moveTo>
                  <a:pt x="0" y="1"/>
                </a:moveTo>
                <a:lnTo>
                  <a:pt x="0" y="701"/>
                </a:lnTo>
                <a:lnTo>
                  <a:pt x="2502" y="701"/>
                </a:lnTo>
                <a:lnTo>
                  <a:pt x="2502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1" name="Google Shape;1871;p25"/>
          <p:cNvSpPr/>
          <p:nvPr/>
        </p:nvSpPr>
        <p:spPr>
          <a:xfrm>
            <a:off x="-35306" y="1453270"/>
            <a:ext cx="276631" cy="77179"/>
          </a:xfrm>
          <a:custGeom>
            <a:avLst/>
            <a:gdLst/>
            <a:ahLst/>
            <a:cxnLst/>
            <a:rect l="l" t="t" r="r" b="b"/>
            <a:pathLst>
              <a:path w="9208" h="2569" extrusionOk="0">
                <a:moveTo>
                  <a:pt x="1" y="0"/>
                </a:moveTo>
                <a:lnTo>
                  <a:pt x="1" y="2569"/>
                </a:lnTo>
                <a:lnTo>
                  <a:pt x="9207" y="2569"/>
                </a:lnTo>
                <a:lnTo>
                  <a:pt x="9207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2" name="Google Shape;1872;p25"/>
          <p:cNvSpPr/>
          <p:nvPr/>
        </p:nvSpPr>
        <p:spPr>
          <a:xfrm>
            <a:off x="74915" y="2874229"/>
            <a:ext cx="122303" cy="34098"/>
          </a:xfrm>
          <a:custGeom>
            <a:avLst/>
            <a:gdLst/>
            <a:ahLst/>
            <a:cxnLst/>
            <a:rect l="l" t="t" r="r" b="b"/>
            <a:pathLst>
              <a:path w="4071" h="1135" extrusionOk="0">
                <a:moveTo>
                  <a:pt x="1" y="1"/>
                </a:moveTo>
                <a:lnTo>
                  <a:pt x="1" y="1135"/>
                </a:lnTo>
                <a:lnTo>
                  <a:pt x="4070" y="1135"/>
                </a:lnTo>
                <a:lnTo>
                  <a:pt x="4070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3" name="Google Shape;1873;p25"/>
          <p:cNvSpPr/>
          <p:nvPr/>
        </p:nvSpPr>
        <p:spPr>
          <a:xfrm>
            <a:off x="8152202" y="4294925"/>
            <a:ext cx="378226" cy="34076"/>
          </a:xfrm>
          <a:custGeom>
            <a:avLst/>
            <a:gdLst/>
            <a:ahLst/>
            <a:cxnLst/>
            <a:rect l="l" t="t" r="r" b="b"/>
            <a:pathLst>
              <a:path w="4071" h="1135" extrusionOk="0">
                <a:moveTo>
                  <a:pt x="1" y="0"/>
                </a:moveTo>
                <a:lnTo>
                  <a:pt x="1" y="1134"/>
                </a:lnTo>
                <a:lnTo>
                  <a:pt x="4070" y="1134"/>
                </a:lnTo>
                <a:lnTo>
                  <a:pt x="4070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4" name="Google Shape;1874;p25"/>
          <p:cNvSpPr/>
          <p:nvPr/>
        </p:nvSpPr>
        <p:spPr>
          <a:xfrm>
            <a:off x="8587005" y="4899781"/>
            <a:ext cx="75166" cy="21090"/>
          </a:xfrm>
          <a:custGeom>
            <a:avLst/>
            <a:gdLst/>
            <a:ahLst/>
            <a:cxnLst/>
            <a:rect l="l" t="t" r="r" b="b"/>
            <a:pathLst>
              <a:path w="2502" h="702" extrusionOk="0">
                <a:moveTo>
                  <a:pt x="0" y="1"/>
                </a:moveTo>
                <a:lnTo>
                  <a:pt x="0" y="701"/>
                </a:lnTo>
                <a:lnTo>
                  <a:pt x="2502" y="701"/>
                </a:lnTo>
                <a:lnTo>
                  <a:pt x="2502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5" name="Google Shape;1875;p25"/>
          <p:cNvSpPr/>
          <p:nvPr/>
        </p:nvSpPr>
        <p:spPr>
          <a:xfrm>
            <a:off x="8911784" y="4448791"/>
            <a:ext cx="75196" cy="21090"/>
          </a:xfrm>
          <a:custGeom>
            <a:avLst/>
            <a:gdLst/>
            <a:ahLst/>
            <a:cxnLst/>
            <a:rect l="l" t="t" r="r" b="b"/>
            <a:pathLst>
              <a:path w="2503" h="702" extrusionOk="0">
                <a:moveTo>
                  <a:pt x="0" y="1"/>
                </a:moveTo>
                <a:lnTo>
                  <a:pt x="0" y="701"/>
                </a:lnTo>
                <a:lnTo>
                  <a:pt x="2502" y="701"/>
                </a:lnTo>
                <a:lnTo>
                  <a:pt x="2502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6" name="Google Shape;1876;p25"/>
          <p:cNvSpPr/>
          <p:nvPr/>
        </p:nvSpPr>
        <p:spPr>
          <a:xfrm>
            <a:off x="8113509" y="2114115"/>
            <a:ext cx="328725" cy="56149"/>
          </a:xfrm>
          <a:custGeom>
            <a:avLst/>
            <a:gdLst/>
            <a:ahLst/>
            <a:cxnLst/>
            <a:rect l="l" t="t" r="r" b="b"/>
            <a:pathLst>
              <a:path w="10942" h="1869" extrusionOk="0">
                <a:moveTo>
                  <a:pt x="0" y="0"/>
                </a:moveTo>
                <a:lnTo>
                  <a:pt x="0" y="1868"/>
                </a:lnTo>
                <a:lnTo>
                  <a:pt x="10941" y="1868"/>
                </a:lnTo>
                <a:lnTo>
                  <a:pt x="10941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7" name="Google Shape;1877;p25"/>
          <p:cNvSpPr/>
          <p:nvPr/>
        </p:nvSpPr>
        <p:spPr>
          <a:xfrm>
            <a:off x="8005300" y="849238"/>
            <a:ext cx="139295" cy="67176"/>
          </a:xfrm>
          <a:custGeom>
            <a:avLst/>
            <a:gdLst/>
            <a:ahLst/>
            <a:cxnLst/>
            <a:rect l="l" t="t" r="r" b="b"/>
            <a:pathLst>
              <a:path w="4637" h="2936" extrusionOk="0">
                <a:moveTo>
                  <a:pt x="0" y="0"/>
                </a:moveTo>
                <a:lnTo>
                  <a:pt x="0" y="2936"/>
                </a:lnTo>
                <a:lnTo>
                  <a:pt x="4637" y="2936"/>
                </a:lnTo>
                <a:lnTo>
                  <a:pt x="4637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8" name="Google Shape;1878;p25"/>
          <p:cNvSpPr/>
          <p:nvPr/>
        </p:nvSpPr>
        <p:spPr>
          <a:xfrm>
            <a:off x="8185429" y="579373"/>
            <a:ext cx="154358" cy="43111"/>
          </a:xfrm>
          <a:custGeom>
            <a:avLst/>
            <a:gdLst/>
            <a:ahLst/>
            <a:cxnLst/>
            <a:rect l="l" t="t" r="r" b="b"/>
            <a:pathLst>
              <a:path w="5138" h="1435" extrusionOk="0">
                <a:moveTo>
                  <a:pt x="1" y="1"/>
                </a:moveTo>
                <a:lnTo>
                  <a:pt x="1" y="1435"/>
                </a:lnTo>
                <a:lnTo>
                  <a:pt x="5138" y="1435"/>
                </a:lnTo>
                <a:lnTo>
                  <a:pt x="5138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9" name="Google Shape;1879;p25"/>
          <p:cNvSpPr/>
          <p:nvPr/>
        </p:nvSpPr>
        <p:spPr>
          <a:xfrm>
            <a:off x="8203012" y="4736095"/>
            <a:ext cx="276601" cy="78201"/>
          </a:xfrm>
          <a:custGeom>
            <a:avLst/>
            <a:gdLst/>
            <a:ahLst/>
            <a:cxnLst/>
            <a:rect l="l" t="t" r="r" b="b"/>
            <a:pathLst>
              <a:path w="9207" h="2603" extrusionOk="0">
                <a:moveTo>
                  <a:pt x="0" y="0"/>
                </a:moveTo>
                <a:lnTo>
                  <a:pt x="0" y="2602"/>
                </a:lnTo>
                <a:lnTo>
                  <a:pt x="9207" y="2602"/>
                </a:lnTo>
                <a:lnTo>
                  <a:pt x="9207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0" name="Google Shape;1880;p25"/>
          <p:cNvSpPr/>
          <p:nvPr/>
        </p:nvSpPr>
        <p:spPr>
          <a:xfrm>
            <a:off x="470075" y="1913460"/>
            <a:ext cx="139319" cy="56148"/>
          </a:xfrm>
          <a:custGeom>
            <a:avLst/>
            <a:gdLst/>
            <a:ahLst/>
            <a:cxnLst/>
            <a:rect l="l" t="t" r="r" b="b"/>
            <a:pathLst>
              <a:path w="4637" h="2970" extrusionOk="0">
                <a:moveTo>
                  <a:pt x="0" y="1"/>
                </a:moveTo>
                <a:lnTo>
                  <a:pt x="0" y="2969"/>
                </a:lnTo>
                <a:lnTo>
                  <a:pt x="4637" y="2969"/>
                </a:lnTo>
                <a:lnTo>
                  <a:pt x="463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1" name="Google Shape;1881;p25"/>
          <p:cNvSpPr/>
          <p:nvPr/>
        </p:nvSpPr>
        <p:spPr>
          <a:xfrm>
            <a:off x="341156" y="1179144"/>
            <a:ext cx="122273" cy="35120"/>
          </a:xfrm>
          <a:custGeom>
            <a:avLst/>
            <a:gdLst/>
            <a:ahLst/>
            <a:cxnLst/>
            <a:rect l="l" t="t" r="r" b="b"/>
            <a:pathLst>
              <a:path w="4070" h="1169" extrusionOk="0">
                <a:moveTo>
                  <a:pt x="0" y="1"/>
                </a:moveTo>
                <a:lnTo>
                  <a:pt x="0" y="1168"/>
                </a:lnTo>
                <a:lnTo>
                  <a:pt x="4070" y="1168"/>
                </a:lnTo>
                <a:lnTo>
                  <a:pt x="4070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2" name="Google Shape;1882;p25"/>
          <p:cNvSpPr/>
          <p:nvPr/>
        </p:nvSpPr>
        <p:spPr>
          <a:xfrm>
            <a:off x="172588" y="4452704"/>
            <a:ext cx="271592" cy="55146"/>
          </a:xfrm>
          <a:custGeom>
            <a:avLst/>
            <a:gdLst/>
            <a:ahLst/>
            <a:cxnLst/>
            <a:rect l="l" t="t" r="r" b="b"/>
            <a:pathLst>
              <a:path w="9041" h="4137" extrusionOk="0">
                <a:moveTo>
                  <a:pt x="0" y="0"/>
                </a:moveTo>
                <a:lnTo>
                  <a:pt x="0" y="4137"/>
                </a:lnTo>
                <a:lnTo>
                  <a:pt x="9040" y="4137"/>
                </a:lnTo>
                <a:lnTo>
                  <a:pt x="9040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3" name="Google Shape;1883;p25"/>
          <p:cNvSpPr/>
          <p:nvPr/>
        </p:nvSpPr>
        <p:spPr>
          <a:xfrm>
            <a:off x="791496" y="5065300"/>
            <a:ext cx="181554" cy="52950"/>
          </a:xfrm>
          <a:custGeom>
            <a:avLst/>
            <a:gdLst/>
            <a:ahLst/>
            <a:cxnLst/>
            <a:rect l="l" t="t" r="r" b="b"/>
            <a:pathLst>
              <a:path w="3971" h="1836" extrusionOk="0">
                <a:moveTo>
                  <a:pt x="1" y="1"/>
                </a:moveTo>
                <a:lnTo>
                  <a:pt x="1" y="1835"/>
                </a:lnTo>
                <a:lnTo>
                  <a:pt x="3970" y="1835"/>
                </a:lnTo>
                <a:lnTo>
                  <a:pt x="3970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4" name="Google Shape;1884;p25"/>
          <p:cNvSpPr/>
          <p:nvPr/>
        </p:nvSpPr>
        <p:spPr>
          <a:xfrm>
            <a:off x="373942" y="977374"/>
            <a:ext cx="298720" cy="32987"/>
          </a:xfrm>
          <a:custGeom>
            <a:avLst/>
            <a:gdLst/>
            <a:ahLst/>
            <a:cxnLst/>
            <a:rect l="l" t="t" r="r" b="b"/>
            <a:pathLst>
              <a:path w="10041" h="1268" extrusionOk="0">
                <a:moveTo>
                  <a:pt x="0" y="0"/>
                </a:moveTo>
                <a:lnTo>
                  <a:pt x="0" y="1268"/>
                </a:lnTo>
                <a:lnTo>
                  <a:pt x="10041" y="1268"/>
                </a:lnTo>
                <a:lnTo>
                  <a:pt x="10041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5" name="Google Shape;1885;p25"/>
          <p:cNvSpPr/>
          <p:nvPr/>
        </p:nvSpPr>
        <p:spPr>
          <a:xfrm>
            <a:off x="276775" y="2474793"/>
            <a:ext cx="614308" cy="66859"/>
          </a:xfrm>
          <a:custGeom>
            <a:avLst/>
            <a:gdLst/>
            <a:ahLst/>
            <a:cxnLst/>
            <a:rect l="l" t="t" r="r" b="b"/>
            <a:pathLst>
              <a:path w="20649" h="2570" extrusionOk="0">
                <a:moveTo>
                  <a:pt x="0" y="1"/>
                </a:moveTo>
                <a:lnTo>
                  <a:pt x="0" y="2569"/>
                </a:lnTo>
                <a:lnTo>
                  <a:pt x="20648" y="2569"/>
                </a:lnTo>
                <a:lnTo>
                  <a:pt x="20648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6" name="Google Shape;1886;p25"/>
          <p:cNvSpPr/>
          <p:nvPr/>
        </p:nvSpPr>
        <p:spPr>
          <a:xfrm>
            <a:off x="-653580" y="205955"/>
            <a:ext cx="1685100" cy="52965"/>
          </a:xfrm>
          <a:custGeom>
            <a:avLst/>
            <a:gdLst/>
            <a:ahLst/>
            <a:cxnLst/>
            <a:rect l="l" t="t" r="r" b="b"/>
            <a:pathLst>
              <a:path w="56642" h="4037" extrusionOk="0">
                <a:moveTo>
                  <a:pt x="1" y="0"/>
                </a:moveTo>
                <a:lnTo>
                  <a:pt x="1" y="4036"/>
                </a:lnTo>
                <a:lnTo>
                  <a:pt x="56641" y="4036"/>
                </a:lnTo>
                <a:lnTo>
                  <a:pt x="56641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7" name="Google Shape;1887;p25"/>
          <p:cNvSpPr/>
          <p:nvPr/>
        </p:nvSpPr>
        <p:spPr>
          <a:xfrm>
            <a:off x="274605" y="1310198"/>
            <a:ext cx="298720" cy="32129"/>
          </a:xfrm>
          <a:custGeom>
            <a:avLst/>
            <a:gdLst/>
            <a:ahLst/>
            <a:cxnLst/>
            <a:rect l="l" t="t" r="r" b="b"/>
            <a:pathLst>
              <a:path w="10041" h="1235" extrusionOk="0">
                <a:moveTo>
                  <a:pt x="0" y="0"/>
                </a:moveTo>
                <a:lnTo>
                  <a:pt x="0" y="1234"/>
                </a:lnTo>
                <a:lnTo>
                  <a:pt x="10041" y="1234"/>
                </a:lnTo>
                <a:lnTo>
                  <a:pt x="10041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8" name="Google Shape;1888;p25"/>
          <p:cNvSpPr/>
          <p:nvPr/>
        </p:nvSpPr>
        <p:spPr>
          <a:xfrm>
            <a:off x="357565" y="4309604"/>
            <a:ext cx="489269" cy="52967"/>
          </a:xfrm>
          <a:custGeom>
            <a:avLst/>
            <a:gdLst/>
            <a:ahLst/>
            <a:cxnLst/>
            <a:rect l="l" t="t" r="r" b="b"/>
            <a:pathLst>
              <a:path w="16446" h="2036" extrusionOk="0">
                <a:moveTo>
                  <a:pt x="0" y="0"/>
                </a:moveTo>
                <a:lnTo>
                  <a:pt x="0" y="2035"/>
                </a:lnTo>
                <a:lnTo>
                  <a:pt x="16445" y="2035"/>
                </a:lnTo>
                <a:lnTo>
                  <a:pt x="16445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9" name="Google Shape;1889;p25"/>
          <p:cNvSpPr/>
          <p:nvPr/>
        </p:nvSpPr>
        <p:spPr>
          <a:xfrm>
            <a:off x="-108554" y="748808"/>
            <a:ext cx="489269" cy="53825"/>
          </a:xfrm>
          <a:custGeom>
            <a:avLst/>
            <a:gdLst/>
            <a:ahLst/>
            <a:cxnLst/>
            <a:rect l="l" t="t" r="r" b="b"/>
            <a:pathLst>
              <a:path w="16446" h="2069" extrusionOk="0">
                <a:moveTo>
                  <a:pt x="0" y="0"/>
                </a:moveTo>
                <a:lnTo>
                  <a:pt x="0" y="2068"/>
                </a:lnTo>
                <a:lnTo>
                  <a:pt x="16445" y="2068"/>
                </a:lnTo>
                <a:lnTo>
                  <a:pt x="16445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0" name="Google Shape;1890;p25"/>
          <p:cNvSpPr/>
          <p:nvPr/>
        </p:nvSpPr>
        <p:spPr>
          <a:xfrm>
            <a:off x="5420" y="3586336"/>
            <a:ext cx="297728" cy="52967"/>
          </a:xfrm>
          <a:custGeom>
            <a:avLst/>
            <a:gdLst/>
            <a:ahLst/>
            <a:cxnLst/>
            <a:rect l="l" t="t" r="r" b="b"/>
            <a:pathLst>
              <a:path w="45734" h="3537" extrusionOk="0">
                <a:moveTo>
                  <a:pt x="1" y="1"/>
                </a:moveTo>
                <a:lnTo>
                  <a:pt x="1" y="3537"/>
                </a:lnTo>
                <a:lnTo>
                  <a:pt x="45733" y="3537"/>
                </a:lnTo>
                <a:lnTo>
                  <a:pt x="45733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1" name="Google Shape;1891;p25"/>
          <p:cNvSpPr/>
          <p:nvPr/>
        </p:nvSpPr>
        <p:spPr>
          <a:xfrm>
            <a:off x="-106471" y="3629725"/>
            <a:ext cx="960214" cy="52976"/>
          </a:xfrm>
          <a:custGeom>
            <a:avLst/>
            <a:gdLst/>
            <a:ahLst/>
            <a:cxnLst/>
            <a:rect l="l" t="t" r="r" b="b"/>
            <a:pathLst>
              <a:path w="144938" h="568" extrusionOk="0">
                <a:moveTo>
                  <a:pt x="0" y="0"/>
                </a:moveTo>
                <a:lnTo>
                  <a:pt x="0" y="568"/>
                </a:lnTo>
                <a:lnTo>
                  <a:pt x="144937" y="568"/>
                </a:lnTo>
                <a:lnTo>
                  <a:pt x="144937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2" name="Google Shape;1892;p25"/>
          <p:cNvSpPr/>
          <p:nvPr/>
        </p:nvSpPr>
        <p:spPr>
          <a:xfrm>
            <a:off x="-240350" y="1838499"/>
            <a:ext cx="614308" cy="67717"/>
          </a:xfrm>
          <a:custGeom>
            <a:avLst/>
            <a:gdLst/>
            <a:ahLst/>
            <a:cxnLst/>
            <a:rect l="l" t="t" r="r" b="b"/>
            <a:pathLst>
              <a:path w="20649" h="2603" extrusionOk="0">
                <a:moveTo>
                  <a:pt x="0" y="0"/>
                </a:moveTo>
                <a:lnTo>
                  <a:pt x="0" y="2602"/>
                </a:lnTo>
                <a:lnTo>
                  <a:pt x="20648" y="2602"/>
                </a:lnTo>
                <a:lnTo>
                  <a:pt x="2064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3" name="Google Shape;1893;p25"/>
          <p:cNvSpPr/>
          <p:nvPr/>
        </p:nvSpPr>
        <p:spPr>
          <a:xfrm>
            <a:off x="8298900" y="447522"/>
            <a:ext cx="1360557" cy="43125"/>
          </a:xfrm>
          <a:custGeom>
            <a:avLst/>
            <a:gdLst/>
            <a:ahLst/>
            <a:cxnLst/>
            <a:rect l="l" t="t" r="r" b="b"/>
            <a:pathLst>
              <a:path w="45733" h="3537" extrusionOk="0">
                <a:moveTo>
                  <a:pt x="0" y="1"/>
                </a:moveTo>
                <a:lnTo>
                  <a:pt x="0" y="3537"/>
                </a:lnTo>
                <a:lnTo>
                  <a:pt x="45733" y="3537"/>
                </a:lnTo>
                <a:lnTo>
                  <a:pt x="45733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4" name="Google Shape;1894;p25"/>
          <p:cNvSpPr/>
          <p:nvPr/>
        </p:nvSpPr>
        <p:spPr>
          <a:xfrm>
            <a:off x="8105160" y="-61154"/>
            <a:ext cx="614308" cy="66859"/>
          </a:xfrm>
          <a:custGeom>
            <a:avLst/>
            <a:gdLst/>
            <a:ahLst/>
            <a:cxnLst/>
            <a:rect l="l" t="t" r="r" b="b"/>
            <a:pathLst>
              <a:path w="20649" h="2570" extrusionOk="0">
                <a:moveTo>
                  <a:pt x="0" y="1"/>
                </a:moveTo>
                <a:lnTo>
                  <a:pt x="0" y="2569"/>
                </a:lnTo>
                <a:lnTo>
                  <a:pt x="20648" y="2569"/>
                </a:lnTo>
                <a:lnTo>
                  <a:pt x="20648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5" name="Google Shape;1895;p25"/>
          <p:cNvSpPr/>
          <p:nvPr/>
        </p:nvSpPr>
        <p:spPr>
          <a:xfrm>
            <a:off x="8780140" y="1290861"/>
            <a:ext cx="298720" cy="32987"/>
          </a:xfrm>
          <a:custGeom>
            <a:avLst/>
            <a:gdLst/>
            <a:ahLst/>
            <a:cxnLst/>
            <a:rect l="l" t="t" r="r" b="b"/>
            <a:pathLst>
              <a:path w="10041" h="1268" extrusionOk="0">
                <a:moveTo>
                  <a:pt x="0" y="0"/>
                </a:moveTo>
                <a:lnTo>
                  <a:pt x="0" y="1268"/>
                </a:lnTo>
                <a:lnTo>
                  <a:pt x="10041" y="1268"/>
                </a:lnTo>
                <a:lnTo>
                  <a:pt x="10041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6" name="Google Shape;1896;p25"/>
          <p:cNvSpPr/>
          <p:nvPr/>
        </p:nvSpPr>
        <p:spPr>
          <a:xfrm>
            <a:off x="8167691" y="1068149"/>
            <a:ext cx="489268" cy="53825"/>
          </a:xfrm>
          <a:custGeom>
            <a:avLst/>
            <a:gdLst/>
            <a:ahLst/>
            <a:cxnLst/>
            <a:rect l="l" t="t" r="r" b="b"/>
            <a:pathLst>
              <a:path w="16446" h="2069" extrusionOk="0">
                <a:moveTo>
                  <a:pt x="1" y="0"/>
                </a:moveTo>
                <a:lnTo>
                  <a:pt x="1" y="2068"/>
                </a:lnTo>
                <a:lnTo>
                  <a:pt x="16446" y="2068"/>
                </a:lnTo>
                <a:lnTo>
                  <a:pt x="1644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7" name="Google Shape;1897;p25"/>
          <p:cNvSpPr/>
          <p:nvPr/>
        </p:nvSpPr>
        <p:spPr>
          <a:xfrm rot="10800000" flipH="1">
            <a:off x="7983103" y="4069177"/>
            <a:ext cx="1779094" cy="32124"/>
          </a:xfrm>
          <a:custGeom>
            <a:avLst/>
            <a:gdLst/>
            <a:ahLst/>
            <a:cxnLst/>
            <a:rect l="l" t="t" r="r" b="b"/>
            <a:pathLst>
              <a:path w="56641" h="4037" extrusionOk="0">
                <a:moveTo>
                  <a:pt x="0" y="0"/>
                </a:moveTo>
                <a:lnTo>
                  <a:pt x="0" y="4036"/>
                </a:lnTo>
                <a:lnTo>
                  <a:pt x="56641" y="4036"/>
                </a:lnTo>
                <a:lnTo>
                  <a:pt x="56641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8" name="Google Shape;1898;p25"/>
          <p:cNvSpPr/>
          <p:nvPr/>
        </p:nvSpPr>
        <p:spPr>
          <a:xfrm>
            <a:off x="8332990" y="3237676"/>
            <a:ext cx="298720" cy="33013"/>
          </a:xfrm>
          <a:custGeom>
            <a:avLst/>
            <a:gdLst/>
            <a:ahLst/>
            <a:cxnLst/>
            <a:rect l="l" t="t" r="r" b="b"/>
            <a:pathLst>
              <a:path w="10041" h="1269" extrusionOk="0">
                <a:moveTo>
                  <a:pt x="0" y="1"/>
                </a:moveTo>
                <a:lnTo>
                  <a:pt x="0" y="1268"/>
                </a:lnTo>
                <a:lnTo>
                  <a:pt x="10041" y="1268"/>
                </a:lnTo>
                <a:lnTo>
                  <a:pt x="10041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9" name="Google Shape;1899;p25"/>
          <p:cNvSpPr/>
          <p:nvPr/>
        </p:nvSpPr>
        <p:spPr>
          <a:xfrm>
            <a:off x="8346135" y="2614088"/>
            <a:ext cx="489245" cy="105049"/>
          </a:xfrm>
          <a:custGeom>
            <a:avLst/>
            <a:gdLst/>
            <a:ahLst/>
            <a:cxnLst/>
            <a:rect l="l" t="t" r="r" b="b"/>
            <a:pathLst>
              <a:path w="56642" h="4038" extrusionOk="0">
                <a:moveTo>
                  <a:pt x="1" y="1"/>
                </a:moveTo>
                <a:lnTo>
                  <a:pt x="1" y="4037"/>
                </a:lnTo>
                <a:lnTo>
                  <a:pt x="56641" y="4037"/>
                </a:lnTo>
                <a:lnTo>
                  <a:pt x="56641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0" name="Google Shape;1900;p25"/>
          <p:cNvSpPr/>
          <p:nvPr/>
        </p:nvSpPr>
        <p:spPr>
          <a:xfrm>
            <a:off x="709988" y="4488670"/>
            <a:ext cx="133042" cy="21367"/>
          </a:xfrm>
          <a:custGeom>
            <a:avLst/>
            <a:gdLst/>
            <a:ahLst/>
            <a:cxnLst/>
            <a:rect l="l" t="t" r="r" b="b"/>
            <a:pathLst>
              <a:path w="4371" h="702" extrusionOk="0">
                <a:moveTo>
                  <a:pt x="1" y="1"/>
                </a:moveTo>
                <a:lnTo>
                  <a:pt x="1" y="701"/>
                </a:lnTo>
                <a:lnTo>
                  <a:pt x="4370" y="701"/>
                </a:lnTo>
                <a:lnTo>
                  <a:pt x="437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1" name="Google Shape;1901;p25"/>
          <p:cNvSpPr/>
          <p:nvPr/>
        </p:nvSpPr>
        <p:spPr>
          <a:xfrm>
            <a:off x="557450" y="4913450"/>
            <a:ext cx="390148" cy="43125"/>
          </a:xfrm>
          <a:custGeom>
            <a:avLst/>
            <a:gdLst/>
            <a:ahLst/>
            <a:cxnLst/>
            <a:rect l="l" t="t" r="r" b="b"/>
            <a:pathLst>
              <a:path w="16246" h="2603" extrusionOk="0">
                <a:moveTo>
                  <a:pt x="1" y="1"/>
                </a:moveTo>
                <a:lnTo>
                  <a:pt x="1" y="2603"/>
                </a:lnTo>
                <a:lnTo>
                  <a:pt x="16246" y="2603"/>
                </a:lnTo>
                <a:lnTo>
                  <a:pt x="16246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2" name="Google Shape;1902;p25"/>
          <p:cNvSpPr/>
          <p:nvPr/>
        </p:nvSpPr>
        <p:spPr>
          <a:xfrm>
            <a:off x="207221" y="4154250"/>
            <a:ext cx="390153" cy="69074"/>
          </a:xfrm>
          <a:custGeom>
            <a:avLst/>
            <a:gdLst/>
            <a:ahLst/>
            <a:cxnLst/>
            <a:rect l="l" t="t" r="r" b="b"/>
            <a:pathLst>
              <a:path w="24752" h="2269" extrusionOk="0">
                <a:moveTo>
                  <a:pt x="0" y="1"/>
                </a:moveTo>
                <a:lnTo>
                  <a:pt x="0" y="2269"/>
                </a:lnTo>
                <a:lnTo>
                  <a:pt x="24751" y="2269"/>
                </a:lnTo>
                <a:lnTo>
                  <a:pt x="24751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3" name="Google Shape;1903;p25"/>
          <p:cNvSpPr/>
          <p:nvPr/>
        </p:nvSpPr>
        <p:spPr>
          <a:xfrm rot="10800000" flipH="1">
            <a:off x="8371950" y="879928"/>
            <a:ext cx="966362" cy="42450"/>
          </a:xfrm>
          <a:custGeom>
            <a:avLst/>
            <a:gdLst/>
            <a:ahLst/>
            <a:cxnLst/>
            <a:rect l="l" t="t" r="r" b="b"/>
            <a:pathLst>
              <a:path w="43432" h="702" extrusionOk="0">
                <a:moveTo>
                  <a:pt x="0" y="1"/>
                </a:moveTo>
                <a:lnTo>
                  <a:pt x="0" y="701"/>
                </a:lnTo>
                <a:lnTo>
                  <a:pt x="43431" y="701"/>
                </a:lnTo>
                <a:lnTo>
                  <a:pt x="43431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4" name="Google Shape;1904;p25"/>
          <p:cNvSpPr/>
          <p:nvPr/>
        </p:nvSpPr>
        <p:spPr>
          <a:xfrm>
            <a:off x="8351830" y="1259037"/>
            <a:ext cx="280268" cy="78194"/>
          </a:xfrm>
          <a:custGeom>
            <a:avLst/>
            <a:gdLst/>
            <a:ahLst/>
            <a:cxnLst/>
            <a:rect l="l" t="t" r="r" b="b"/>
            <a:pathLst>
              <a:path w="9208" h="2569" extrusionOk="0">
                <a:moveTo>
                  <a:pt x="1" y="0"/>
                </a:moveTo>
                <a:lnTo>
                  <a:pt x="1" y="2569"/>
                </a:lnTo>
                <a:lnTo>
                  <a:pt x="9207" y="2569"/>
                </a:lnTo>
                <a:lnTo>
                  <a:pt x="920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5" name="Google Shape;1905;p25"/>
          <p:cNvSpPr/>
          <p:nvPr/>
        </p:nvSpPr>
        <p:spPr>
          <a:xfrm>
            <a:off x="8079870" y="1212793"/>
            <a:ext cx="123911" cy="34547"/>
          </a:xfrm>
          <a:custGeom>
            <a:avLst/>
            <a:gdLst/>
            <a:ahLst/>
            <a:cxnLst/>
            <a:rect l="l" t="t" r="r" b="b"/>
            <a:pathLst>
              <a:path w="4071" h="1135" extrusionOk="0">
                <a:moveTo>
                  <a:pt x="1" y="0"/>
                </a:moveTo>
                <a:lnTo>
                  <a:pt x="1" y="1134"/>
                </a:lnTo>
                <a:lnTo>
                  <a:pt x="4070" y="1134"/>
                </a:lnTo>
                <a:lnTo>
                  <a:pt x="407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6" name="Google Shape;1906;p25"/>
          <p:cNvSpPr/>
          <p:nvPr/>
        </p:nvSpPr>
        <p:spPr>
          <a:xfrm>
            <a:off x="-500252" y="1653225"/>
            <a:ext cx="966397" cy="35599"/>
          </a:xfrm>
          <a:custGeom>
            <a:avLst/>
            <a:gdLst/>
            <a:ahLst/>
            <a:cxnLst/>
            <a:rect l="l" t="t" r="r" b="b"/>
            <a:pathLst>
              <a:path w="42465" h="1135" extrusionOk="0">
                <a:moveTo>
                  <a:pt x="1" y="0"/>
                </a:moveTo>
                <a:lnTo>
                  <a:pt x="1" y="1134"/>
                </a:lnTo>
                <a:lnTo>
                  <a:pt x="42464" y="1134"/>
                </a:lnTo>
                <a:lnTo>
                  <a:pt x="4246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7" name="Google Shape;1907;p25"/>
          <p:cNvSpPr/>
          <p:nvPr/>
        </p:nvSpPr>
        <p:spPr>
          <a:xfrm>
            <a:off x="8710425" y="3390737"/>
            <a:ext cx="324920" cy="55882"/>
          </a:xfrm>
          <a:custGeom>
            <a:avLst/>
            <a:gdLst/>
            <a:ahLst/>
            <a:cxnLst/>
            <a:rect l="l" t="t" r="r" b="b"/>
            <a:pathLst>
              <a:path w="10675" h="3070" extrusionOk="0">
                <a:moveTo>
                  <a:pt x="0" y="1"/>
                </a:moveTo>
                <a:lnTo>
                  <a:pt x="0" y="3070"/>
                </a:lnTo>
                <a:lnTo>
                  <a:pt x="10674" y="3070"/>
                </a:lnTo>
                <a:lnTo>
                  <a:pt x="1067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8" name="Google Shape;1908;p25"/>
          <p:cNvSpPr/>
          <p:nvPr/>
        </p:nvSpPr>
        <p:spPr>
          <a:xfrm rot="10800000" flipH="1">
            <a:off x="8622075" y="4175271"/>
            <a:ext cx="138095" cy="65023"/>
          </a:xfrm>
          <a:custGeom>
            <a:avLst/>
            <a:gdLst/>
            <a:ahLst/>
            <a:cxnLst/>
            <a:rect l="l" t="t" r="r" b="b"/>
            <a:pathLst>
              <a:path w="4537" h="4838" extrusionOk="0">
                <a:moveTo>
                  <a:pt x="0" y="1"/>
                </a:moveTo>
                <a:lnTo>
                  <a:pt x="0" y="4838"/>
                </a:lnTo>
                <a:lnTo>
                  <a:pt x="4537" y="4838"/>
                </a:lnTo>
                <a:lnTo>
                  <a:pt x="4537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9" name="Google Shape;1909;p25"/>
          <p:cNvSpPr/>
          <p:nvPr/>
        </p:nvSpPr>
        <p:spPr>
          <a:xfrm>
            <a:off x="8608963" y="2313025"/>
            <a:ext cx="274151" cy="77145"/>
          </a:xfrm>
          <a:custGeom>
            <a:avLst/>
            <a:gdLst/>
            <a:ahLst/>
            <a:cxnLst/>
            <a:rect l="l" t="t" r="r" b="b"/>
            <a:pathLst>
              <a:path w="9007" h="4271" extrusionOk="0">
                <a:moveTo>
                  <a:pt x="0" y="0"/>
                </a:moveTo>
                <a:lnTo>
                  <a:pt x="0" y="4270"/>
                </a:lnTo>
                <a:lnTo>
                  <a:pt x="9007" y="4270"/>
                </a:lnTo>
                <a:lnTo>
                  <a:pt x="900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0" name="Google Shape;1910;p25"/>
          <p:cNvSpPr/>
          <p:nvPr/>
        </p:nvSpPr>
        <p:spPr>
          <a:xfrm>
            <a:off x="8304225" y="2958823"/>
            <a:ext cx="74176" cy="20363"/>
          </a:xfrm>
          <a:custGeom>
            <a:avLst/>
            <a:gdLst/>
            <a:ahLst/>
            <a:cxnLst/>
            <a:rect l="l" t="t" r="r" b="b"/>
            <a:pathLst>
              <a:path w="2437" h="669" extrusionOk="0">
                <a:moveTo>
                  <a:pt x="1" y="1"/>
                </a:moveTo>
                <a:lnTo>
                  <a:pt x="1" y="668"/>
                </a:lnTo>
                <a:lnTo>
                  <a:pt x="2436" y="668"/>
                </a:lnTo>
                <a:lnTo>
                  <a:pt x="2436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1" name="Google Shape;1911;p25"/>
          <p:cNvSpPr/>
          <p:nvPr/>
        </p:nvSpPr>
        <p:spPr>
          <a:xfrm>
            <a:off x="471197" y="1409563"/>
            <a:ext cx="137090" cy="39630"/>
          </a:xfrm>
          <a:custGeom>
            <a:avLst/>
            <a:gdLst/>
            <a:ahLst/>
            <a:cxnLst/>
            <a:rect l="l" t="t" r="r" b="b"/>
            <a:pathLst>
              <a:path w="4504" h="1302" extrusionOk="0">
                <a:moveTo>
                  <a:pt x="0" y="1"/>
                </a:moveTo>
                <a:lnTo>
                  <a:pt x="0" y="1302"/>
                </a:lnTo>
                <a:lnTo>
                  <a:pt x="4503" y="1302"/>
                </a:lnTo>
                <a:lnTo>
                  <a:pt x="450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2" name="Google Shape;1912;p25"/>
          <p:cNvSpPr/>
          <p:nvPr/>
        </p:nvSpPr>
        <p:spPr>
          <a:xfrm>
            <a:off x="465484" y="659124"/>
            <a:ext cx="137090" cy="88360"/>
          </a:xfrm>
          <a:custGeom>
            <a:avLst/>
            <a:gdLst/>
            <a:ahLst/>
            <a:cxnLst/>
            <a:rect l="l" t="t" r="r" b="b"/>
            <a:pathLst>
              <a:path w="4504" h="2903" extrusionOk="0">
                <a:moveTo>
                  <a:pt x="0" y="0"/>
                </a:moveTo>
                <a:lnTo>
                  <a:pt x="0" y="2902"/>
                </a:lnTo>
                <a:lnTo>
                  <a:pt x="4503" y="2902"/>
                </a:lnTo>
                <a:lnTo>
                  <a:pt x="450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3" name="Google Shape;1913;p25"/>
          <p:cNvSpPr/>
          <p:nvPr/>
        </p:nvSpPr>
        <p:spPr>
          <a:xfrm>
            <a:off x="446847" y="1019"/>
            <a:ext cx="274151" cy="77190"/>
          </a:xfrm>
          <a:custGeom>
            <a:avLst/>
            <a:gdLst/>
            <a:ahLst/>
            <a:cxnLst/>
            <a:rect l="l" t="t" r="r" b="b"/>
            <a:pathLst>
              <a:path w="9007" h="2536" extrusionOk="0">
                <a:moveTo>
                  <a:pt x="0" y="0"/>
                </a:moveTo>
                <a:lnTo>
                  <a:pt x="0" y="2535"/>
                </a:lnTo>
                <a:lnTo>
                  <a:pt x="9006" y="2535"/>
                </a:lnTo>
                <a:lnTo>
                  <a:pt x="9006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4" name="Google Shape;1914;p25"/>
          <p:cNvSpPr/>
          <p:nvPr/>
        </p:nvSpPr>
        <p:spPr>
          <a:xfrm>
            <a:off x="8280875" y="2378138"/>
            <a:ext cx="120877" cy="28101"/>
          </a:xfrm>
          <a:custGeom>
            <a:avLst/>
            <a:gdLst/>
            <a:ahLst/>
            <a:cxnLst/>
            <a:rect l="l" t="t" r="r" b="b"/>
            <a:pathLst>
              <a:path w="3971" h="1102" extrusionOk="0">
                <a:moveTo>
                  <a:pt x="1" y="1"/>
                </a:moveTo>
                <a:lnTo>
                  <a:pt x="1" y="1102"/>
                </a:lnTo>
                <a:lnTo>
                  <a:pt x="3970" y="1102"/>
                </a:lnTo>
                <a:lnTo>
                  <a:pt x="397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5" name="Google Shape;1915;p25"/>
          <p:cNvSpPr/>
          <p:nvPr/>
        </p:nvSpPr>
        <p:spPr>
          <a:xfrm>
            <a:off x="8386222" y="101150"/>
            <a:ext cx="809192" cy="28100"/>
          </a:xfrm>
          <a:custGeom>
            <a:avLst/>
            <a:gdLst/>
            <a:ahLst/>
            <a:cxnLst/>
            <a:rect l="l" t="t" r="r" b="b"/>
            <a:pathLst>
              <a:path w="19215" h="1869" extrusionOk="0">
                <a:moveTo>
                  <a:pt x="1" y="1"/>
                </a:moveTo>
                <a:lnTo>
                  <a:pt x="1" y="1869"/>
                </a:lnTo>
                <a:lnTo>
                  <a:pt x="19215" y="1869"/>
                </a:lnTo>
                <a:lnTo>
                  <a:pt x="19215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6" name="Google Shape;1916;p25"/>
          <p:cNvSpPr/>
          <p:nvPr/>
        </p:nvSpPr>
        <p:spPr>
          <a:xfrm>
            <a:off x="8581976" y="4732974"/>
            <a:ext cx="218298" cy="34547"/>
          </a:xfrm>
          <a:custGeom>
            <a:avLst/>
            <a:gdLst/>
            <a:ahLst/>
            <a:cxnLst/>
            <a:rect l="l" t="t" r="r" b="b"/>
            <a:pathLst>
              <a:path w="7172" h="1135" extrusionOk="0">
                <a:moveTo>
                  <a:pt x="0" y="0"/>
                </a:moveTo>
                <a:lnTo>
                  <a:pt x="0" y="1135"/>
                </a:lnTo>
                <a:lnTo>
                  <a:pt x="7172" y="1135"/>
                </a:lnTo>
                <a:lnTo>
                  <a:pt x="717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7" name="Google Shape;1917;p25"/>
          <p:cNvSpPr/>
          <p:nvPr/>
        </p:nvSpPr>
        <p:spPr>
          <a:xfrm>
            <a:off x="8710425" y="303566"/>
            <a:ext cx="753389" cy="68058"/>
          </a:xfrm>
          <a:custGeom>
            <a:avLst/>
            <a:gdLst/>
            <a:ahLst/>
            <a:cxnLst/>
            <a:rect l="l" t="t" r="r" b="b"/>
            <a:pathLst>
              <a:path w="24752" h="2236" extrusionOk="0">
                <a:moveTo>
                  <a:pt x="0" y="0"/>
                </a:moveTo>
                <a:lnTo>
                  <a:pt x="0" y="2235"/>
                </a:lnTo>
                <a:lnTo>
                  <a:pt x="24751" y="2235"/>
                </a:lnTo>
                <a:lnTo>
                  <a:pt x="2475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8" name="Google Shape;1918;p25"/>
          <p:cNvSpPr/>
          <p:nvPr/>
        </p:nvSpPr>
        <p:spPr>
          <a:xfrm>
            <a:off x="329058" y="3263842"/>
            <a:ext cx="76155" cy="21337"/>
          </a:xfrm>
          <a:custGeom>
            <a:avLst/>
            <a:gdLst/>
            <a:ahLst/>
            <a:cxnLst/>
            <a:rect l="l" t="t" r="r" b="b"/>
            <a:pathLst>
              <a:path w="2502" h="701" extrusionOk="0">
                <a:moveTo>
                  <a:pt x="0" y="0"/>
                </a:moveTo>
                <a:lnTo>
                  <a:pt x="0" y="701"/>
                </a:lnTo>
                <a:lnTo>
                  <a:pt x="2502" y="701"/>
                </a:lnTo>
                <a:lnTo>
                  <a:pt x="2502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9" name="Google Shape;1919;p25"/>
          <p:cNvSpPr/>
          <p:nvPr/>
        </p:nvSpPr>
        <p:spPr>
          <a:xfrm>
            <a:off x="501638" y="3752257"/>
            <a:ext cx="76185" cy="21337"/>
          </a:xfrm>
          <a:custGeom>
            <a:avLst/>
            <a:gdLst/>
            <a:ahLst/>
            <a:cxnLst/>
            <a:rect l="l" t="t" r="r" b="b"/>
            <a:pathLst>
              <a:path w="2503" h="701" extrusionOk="0">
                <a:moveTo>
                  <a:pt x="1" y="0"/>
                </a:moveTo>
                <a:lnTo>
                  <a:pt x="1" y="701"/>
                </a:lnTo>
                <a:lnTo>
                  <a:pt x="2503" y="701"/>
                </a:lnTo>
                <a:lnTo>
                  <a:pt x="250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0" name="Google Shape;1920;p25"/>
          <p:cNvSpPr/>
          <p:nvPr/>
        </p:nvSpPr>
        <p:spPr>
          <a:xfrm>
            <a:off x="331700" y="3891746"/>
            <a:ext cx="141181" cy="52977"/>
          </a:xfrm>
          <a:custGeom>
            <a:avLst/>
            <a:gdLst/>
            <a:ahLst/>
            <a:cxnLst/>
            <a:rect l="l" t="t" r="r" b="b"/>
            <a:pathLst>
              <a:path w="4638" h="2970" extrusionOk="0">
                <a:moveTo>
                  <a:pt x="1" y="1"/>
                </a:moveTo>
                <a:lnTo>
                  <a:pt x="1" y="2970"/>
                </a:lnTo>
                <a:lnTo>
                  <a:pt x="4638" y="2970"/>
                </a:lnTo>
                <a:lnTo>
                  <a:pt x="4638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1" name="Google Shape;1921;p25"/>
          <p:cNvSpPr/>
          <p:nvPr/>
        </p:nvSpPr>
        <p:spPr>
          <a:xfrm>
            <a:off x="399091" y="3061717"/>
            <a:ext cx="281273" cy="79229"/>
          </a:xfrm>
          <a:custGeom>
            <a:avLst/>
            <a:gdLst/>
            <a:ahLst/>
            <a:cxnLst/>
            <a:rect l="l" t="t" r="r" b="b"/>
            <a:pathLst>
              <a:path w="9241" h="2603" extrusionOk="0">
                <a:moveTo>
                  <a:pt x="1" y="0"/>
                </a:moveTo>
                <a:lnTo>
                  <a:pt x="1" y="2602"/>
                </a:lnTo>
                <a:lnTo>
                  <a:pt x="9241" y="2602"/>
                </a:lnTo>
                <a:lnTo>
                  <a:pt x="924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2" name="Google Shape;1922;p25"/>
          <p:cNvSpPr/>
          <p:nvPr/>
        </p:nvSpPr>
        <p:spPr>
          <a:xfrm>
            <a:off x="409769" y="3463331"/>
            <a:ext cx="123881" cy="34547"/>
          </a:xfrm>
          <a:custGeom>
            <a:avLst/>
            <a:gdLst/>
            <a:ahLst/>
            <a:cxnLst/>
            <a:rect l="l" t="t" r="r" b="b"/>
            <a:pathLst>
              <a:path w="4070" h="1135" extrusionOk="0">
                <a:moveTo>
                  <a:pt x="0" y="0"/>
                </a:moveTo>
                <a:lnTo>
                  <a:pt x="0" y="1134"/>
                </a:lnTo>
                <a:lnTo>
                  <a:pt x="4070" y="1134"/>
                </a:lnTo>
                <a:lnTo>
                  <a:pt x="407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3" name="Google Shape;1923;p25"/>
          <p:cNvSpPr/>
          <p:nvPr/>
        </p:nvSpPr>
        <p:spPr>
          <a:xfrm>
            <a:off x="127014" y="3400902"/>
            <a:ext cx="123881" cy="34547"/>
          </a:xfrm>
          <a:custGeom>
            <a:avLst/>
            <a:gdLst/>
            <a:ahLst/>
            <a:cxnLst/>
            <a:rect l="l" t="t" r="r" b="b"/>
            <a:pathLst>
              <a:path w="4070" h="1135" extrusionOk="0">
                <a:moveTo>
                  <a:pt x="0" y="1"/>
                </a:moveTo>
                <a:lnTo>
                  <a:pt x="0" y="1135"/>
                </a:lnTo>
                <a:lnTo>
                  <a:pt x="4070" y="1135"/>
                </a:lnTo>
                <a:lnTo>
                  <a:pt x="407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4" name="Google Shape;1924;p25"/>
          <p:cNvSpPr/>
          <p:nvPr/>
        </p:nvSpPr>
        <p:spPr>
          <a:xfrm>
            <a:off x="8341751" y="3951371"/>
            <a:ext cx="141139" cy="39630"/>
          </a:xfrm>
          <a:custGeom>
            <a:avLst/>
            <a:gdLst/>
            <a:ahLst/>
            <a:cxnLst/>
            <a:rect l="l" t="t" r="r" b="b"/>
            <a:pathLst>
              <a:path w="4637" h="1302" extrusionOk="0">
                <a:moveTo>
                  <a:pt x="0" y="1"/>
                </a:moveTo>
                <a:lnTo>
                  <a:pt x="0" y="1302"/>
                </a:lnTo>
                <a:lnTo>
                  <a:pt x="4637" y="1302"/>
                </a:lnTo>
                <a:lnTo>
                  <a:pt x="4637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5" name="Google Shape;1925;p25"/>
          <p:cNvSpPr/>
          <p:nvPr/>
        </p:nvSpPr>
        <p:spPr>
          <a:xfrm>
            <a:off x="843021" y="68463"/>
            <a:ext cx="123881" cy="34547"/>
          </a:xfrm>
          <a:custGeom>
            <a:avLst/>
            <a:gdLst/>
            <a:ahLst/>
            <a:cxnLst/>
            <a:rect l="l" t="t" r="r" b="b"/>
            <a:pathLst>
              <a:path w="4070" h="1135" extrusionOk="0">
                <a:moveTo>
                  <a:pt x="0" y="0"/>
                </a:moveTo>
                <a:lnTo>
                  <a:pt x="0" y="1134"/>
                </a:lnTo>
                <a:lnTo>
                  <a:pt x="4070" y="1134"/>
                </a:lnTo>
                <a:lnTo>
                  <a:pt x="407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6" name="Google Shape;1926;p25"/>
          <p:cNvSpPr/>
          <p:nvPr/>
        </p:nvSpPr>
        <p:spPr>
          <a:xfrm>
            <a:off x="8643364" y="4992687"/>
            <a:ext cx="281273" cy="79229"/>
          </a:xfrm>
          <a:custGeom>
            <a:avLst/>
            <a:gdLst/>
            <a:ahLst/>
            <a:cxnLst/>
            <a:rect l="l" t="t" r="r" b="b"/>
            <a:pathLst>
              <a:path w="9241" h="2603" extrusionOk="0">
                <a:moveTo>
                  <a:pt x="1" y="0"/>
                </a:moveTo>
                <a:lnTo>
                  <a:pt x="1" y="2602"/>
                </a:lnTo>
                <a:lnTo>
                  <a:pt x="9241" y="2602"/>
                </a:lnTo>
                <a:lnTo>
                  <a:pt x="924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7" name="Google Shape;1927;p25"/>
          <p:cNvSpPr/>
          <p:nvPr/>
        </p:nvSpPr>
        <p:spPr>
          <a:xfrm>
            <a:off x="-62469" y="2191131"/>
            <a:ext cx="629313" cy="62150"/>
          </a:xfrm>
          <a:custGeom>
            <a:avLst/>
            <a:gdLst/>
            <a:ahLst/>
            <a:cxnLst/>
            <a:rect l="l" t="t" r="r" b="b"/>
            <a:pathLst>
              <a:path w="76489" h="702" extrusionOk="0">
                <a:moveTo>
                  <a:pt x="1" y="1"/>
                </a:moveTo>
                <a:lnTo>
                  <a:pt x="1" y="701"/>
                </a:lnTo>
                <a:lnTo>
                  <a:pt x="76489" y="701"/>
                </a:lnTo>
                <a:lnTo>
                  <a:pt x="7648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8" name="Google Shape;1928;p25"/>
          <p:cNvSpPr/>
          <p:nvPr/>
        </p:nvSpPr>
        <p:spPr>
          <a:xfrm>
            <a:off x="8457677" y="4465237"/>
            <a:ext cx="266117" cy="42566"/>
          </a:xfrm>
          <a:custGeom>
            <a:avLst/>
            <a:gdLst/>
            <a:ahLst/>
            <a:cxnLst/>
            <a:rect l="l" t="t" r="r" b="b"/>
            <a:pathLst>
              <a:path w="8140" h="1302" extrusionOk="0">
                <a:moveTo>
                  <a:pt x="1" y="1"/>
                </a:moveTo>
                <a:lnTo>
                  <a:pt x="1" y="1301"/>
                </a:lnTo>
                <a:lnTo>
                  <a:pt x="8140" y="1301"/>
                </a:lnTo>
                <a:lnTo>
                  <a:pt x="81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9" name="Google Shape;1929;p25"/>
          <p:cNvSpPr/>
          <p:nvPr/>
        </p:nvSpPr>
        <p:spPr>
          <a:xfrm>
            <a:off x="8295065" y="4496288"/>
            <a:ext cx="234503" cy="38218"/>
          </a:xfrm>
          <a:custGeom>
            <a:avLst/>
            <a:gdLst/>
            <a:ahLst/>
            <a:cxnLst/>
            <a:rect l="l" t="t" r="r" b="b"/>
            <a:pathLst>
              <a:path w="7173" h="1169" extrusionOk="0">
                <a:moveTo>
                  <a:pt x="1" y="1"/>
                </a:moveTo>
                <a:lnTo>
                  <a:pt x="1" y="1168"/>
                </a:lnTo>
                <a:lnTo>
                  <a:pt x="7172" y="1168"/>
                </a:lnTo>
                <a:lnTo>
                  <a:pt x="717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0" name="Google Shape;1930;p25"/>
          <p:cNvSpPr/>
          <p:nvPr/>
        </p:nvSpPr>
        <p:spPr>
          <a:xfrm>
            <a:off x="26431" y="4742224"/>
            <a:ext cx="80750" cy="22950"/>
          </a:xfrm>
          <a:custGeom>
            <a:avLst/>
            <a:gdLst/>
            <a:ahLst/>
            <a:cxnLst/>
            <a:rect l="l" t="t" r="r" b="b"/>
            <a:pathLst>
              <a:path w="2470" h="702" extrusionOk="0">
                <a:moveTo>
                  <a:pt x="1" y="1"/>
                </a:moveTo>
                <a:lnTo>
                  <a:pt x="1" y="701"/>
                </a:lnTo>
                <a:lnTo>
                  <a:pt x="2469" y="701"/>
                </a:lnTo>
                <a:lnTo>
                  <a:pt x="246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1" name="Google Shape;1931;p25"/>
          <p:cNvSpPr/>
          <p:nvPr/>
        </p:nvSpPr>
        <p:spPr>
          <a:xfrm>
            <a:off x="555125" y="1156288"/>
            <a:ext cx="151639" cy="71724"/>
          </a:xfrm>
          <a:custGeom>
            <a:avLst/>
            <a:gdLst/>
            <a:ahLst/>
            <a:cxnLst/>
            <a:rect l="l" t="t" r="r" b="b"/>
            <a:pathLst>
              <a:path w="4638" h="2969" extrusionOk="0">
                <a:moveTo>
                  <a:pt x="1" y="0"/>
                </a:moveTo>
                <a:lnTo>
                  <a:pt x="1" y="2969"/>
                </a:lnTo>
                <a:lnTo>
                  <a:pt x="4637" y="2969"/>
                </a:lnTo>
                <a:lnTo>
                  <a:pt x="463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2" name="Google Shape;1932;p25"/>
          <p:cNvSpPr/>
          <p:nvPr/>
        </p:nvSpPr>
        <p:spPr>
          <a:xfrm>
            <a:off x="101132" y="4863824"/>
            <a:ext cx="302111" cy="85099"/>
          </a:xfrm>
          <a:custGeom>
            <a:avLst/>
            <a:gdLst/>
            <a:ahLst/>
            <a:cxnLst/>
            <a:rect l="l" t="t" r="r" b="b"/>
            <a:pathLst>
              <a:path w="9241" h="2603" extrusionOk="0">
                <a:moveTo>
                  <a:pt x="0" y="1"/>
                </a:moveTo>
                <a:lnTo>
                  <a:pt x="0" y="2602"/>
                </a:lnTo>
                <a:lnTo>
                  <a:pt x="9240" y="2602"/>
                </a:lnTo>
                <a:lnTo>
                  <a:pt x="92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3" name="Google Shape;1933;p25"/>
          <p:cNvSpPr/>
          <p:nvPr/>
        </p:nvSpPr>
        <p:spPr>
          <a:xfrm>
            <a:off x="331779" y="5071568"/>
            <a:ext cx="133091" cy="38185"/>
          </a:xfrm>
          <a:custGeom>
            <a:avLst/>
            <a:gdLst/>
            <a:ahLst/>
            <a:cxnLst/>
            <a:rect l="l" t="t" r="r" b="b"/>
            <a:pathLst>
              <a:path w="4071" h="1168" extrusionOk="0">
                <a:moveTo>
                  <a:pt x="1" y="0"/>
                </a:moveTo>
                <a:lnTo>
                  <a:pt x="1" y="1168"/>
                </a:lnTo>
                <a:lnTo>
                  <a:pt x="4070" y="1168"/>
                </a:lnTo>
                <a:lnTo>
                  <a:pt x="407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4" name="Google Shape;1934;p25"/>
          <p:cNvSpPr/>
          <p:nvPr/>
        </p:nvSpPr>
        <p:spPr>
          <a:xfrm>
            <a:off x="-325688" y="4049825"/>
            <a:ext cx="784980" cy="22950"/>
          </a:xfrm>
          <a:custGeom>
            <a:avLst/>
            <a:gdLst/>
            <a:ahLst/>
            <a:cxnLst/>
            <a:rect l="l" t="t" r="r" b="b"/>
            <a:pathLst>
              <a:path w="22684" h="702" extrusionOk="0">
                <a:moveTo>
                  <a:pt x="1" y="1"/>
                </a:moveTo>
                <a:lnTo>
                  <a:pt x="1" y="701"/>
                </a:lnTo>
                <a:lnTo>
                  <a:pt x="22684" y="701"/>
                </a:lnTo>
                <a:lnTo>
                  <a:pt x="2268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5" name="Google Shape;1935;p25"/>
          <p:cNvSpPr/>
          <p:nvPr/>
        </p:nvSpPr>
        <p:spPr>
          <a:xfrm>
            <a:off x="333197" y="4597985"/>
            <a:ext cx="181549" cy="28100"/>
          </a:xfrm>
          <a:custGeom>
            <a:avLst/>
            <a:gdLst/>
            <a:ahLst/>
            <a:cxnLst/>
            <a:rect l="l" t="t" r="r" b="b"/>
            <a:pathLst>
              <a:path w="2503" h="701" extrusionOk="0">
                <a:moveTo>
                  <a:pt x="1" y="0"/>
                </a:moveTo>
                <a:lnTo>
                  <a:pt x="1" y="701"/>
                </a:lnTo>
                <a:lnTo>
                  <a:pt x="2503" y="701"/>
                </a:lnTo>
                <a:lnTo>
                  <a:pt x="250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6" name="Google Shape;1936;p25"/>
          <p:cNvSpPr/>
          <p:nvPr/>
        </p:nvSpPr>
        <p:spPr>
          <a:xfrm>
            <a:off x="257269" y="4182124"/>
            <a:ext cx="81829" cy="22917"/>
          </a:xfrm>
          <a:custGeom>
            <a:avLst/>
            <a:gdLst/>
            <a:ahLst/>
            <a:cxnLst/>
            <a:rect l="l" t="t" r="r" b="b"/>
            <a:pathLst>
              <a:path w="2503" h="701" extrusionOk="0">
                <a:moveTo>
                  <a:pt x="1" y="0"/>
                </a:moveTo>
                <a:lnTo>
                  <a:pt x="1" y="701"/>
                </a:lnTo>
                <a:lnTo>
                  <a:pt x="2502" y="701"/>
                </a:lnTo>
                <a:lnTo>
                  <a:pt x="250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7" name="Google Shape;1937;p25"/>
          <p:cNvSpPr/>
          <p:nvPr/>
        </p:nvSpPr>
        <p:spPr>
          <a:xfrm>
            <a:off x="8524900" y="1535950"/>
            <a:ext cx="809205" cy="28101"/>
          </a:xfrm>
          <a:custGeom>
            <a:avLst/>
            <a:gdLst/>
            <a:ahLst/>
            <a:cxnLst/>
            <a:rect l="l" t="t" r="r" b="b"/>
            <a:pathLst>
              <a:path w="24752" h="2236" extrusionOk="0">
                <a:moveTo>
                  <a:pt x="1" y="0"/>
                </a:moveTo>
                <a:lnTo>
                  <a:pt x="1" y="2235"/>
                </a:lnTo>
                <a:lnTo>
                  <a:pt x="24752" y="2235"/>
                </a:lnTo>
                <a:lnTo>
                  <a:pt x="2475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8" name="Google Shape;1938;p25"/>
          <p:cNvSpPr/>
          <p:nvPr/>
        </p:nvSpPr>
        <p:spPr>
          <a:xfrm>
            <a:off x="8295196" y="711200"/>
            <a:ext cx="901674" cy="22950"/>
          </a:xfrm>
          <a:custGeom>
            <a:avLst/>
            <a:gdLst/>
            <a:ahLst/>
            <a:cxnLst/>
            <a:rect l="l" t="t" r="r" b="b"/>
            <a:pathLst>
              <a:path w="2503" h="702" extrusionOk="0">
                <a:moveTo>
                  <a:pt x="0" y="1"/>
                </a:moveTo>
                <a:lnTo>
                  <a:pt x="0" y="701"/>
                </a:lnTo>
                <a:lnTo>
                  <a:pt x="2502" y="701"/>
                </a:lnTo>
                <a:lnTo>
                  <a:pt x="250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9" name="Google Shape;1939;p25"/>
          <p:cNvSpPr/>
          <p:nvPr/>
        </p:nvSpPr>
        <p:spPr>
          <a:xfrm>
            <a:off x="8850628" y="1117855"/>
            <a:ext cx="104726" cy="37096"/>
          </a:xfrm>
          <a:custGeom>
            <a:avLst/>
            <a:gdLst/>
            <a:ahLst/>
            <a:cxnLst/>
            <a:rect l="l" t="t" r="r" b="b"/>
            <a:pathLst>
              <a:path w="4638" h="2936" extrusionOk="0">
                <a:moveTo>
                  <a:pt x="1" y="0"/>
                </a:moveTo>
                <a:lnTo>
                  <a:pt x="1" y="2936"/>
                </a:lnTo>
                <a:lnTo>
                  <a:pt x="4637" y="2936"/>
                </a:lnTo>
                <a:lnTo>
                  <a:pt x="463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0" name="Google Shape;1940;p25"/>
          <p:cNvSpPr/>
          <p:nvPr/>
        </p:nvSpPr>
        <p:spPr>
          <a:xfrm>
            <a:off x="8137875" y="197469"/>
            <a:ext cx="154348" cy="21377"/>
          </a:xfrm>
          <a:custGeom>
            <a:avLst/>
            <a:gdLst/>
            <a:ahLst/>
            <a:cxnLst/>
            <a:rect l="l" t="t" r="r" b="b"/>
            <a:pathLst>
              <a:path w="9241" h="2603" extrusionOk="0">
                <a:moveTo>
                  <a:pt x="0" y="0"/>
                </a:moveTo>
                <a:lnTo>
                  <a:pt x="0" y="2602"/>
                </a:lnTo>
                <a:lnTo>
                  <a:pt x="9240" y="2602"/>
                </a:lnTo>
                <a:lnTo>
                  <a:pt x="924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1" name="Google Shape;1941;p25"/>
          <p:cNvSpPr/>
          <p:nvPr/>
        </p:nvSpPr>
        <p:spPr>
          <a:xfrm>
            <a:off x="8274799" y="1832733"/>
            <a:ext cx="133058" cy="38218"/>
          </a:xfrm>
          <a:custGeom>
            <a:avLst/>
            <a:gdLst/>
            <a:ahLst/>
            <a:cxnLst/>
            <a:rect l="l" t="t" r="r" b="b"/>
            <a:pathLst>
              <a:path w="4070" h="1169" extrusionOk="0">
                <a:moveTo>
                  <a:pt x="0" y="1"/>
                </a:moveTo>
                <a:lnTo>
                  <a:pt x="0" y="1168"/>
                </a:lnTo>
                <a:lnTo>
                  <a:pt x="4070" y="1168"/>
                </a:lnTo>
                <a:lnTo>
                  <a:pt x="407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2" name="Google Shape;1942;p25"/>
          <p:cNvSpPr/>
          <p:nvPr/>
        </p:nvSpPr>
        <p:spPr>
          <a:xfrm>
            <a:off x="-13375" y="2846664"/>
            <a:ext cx="531122" cy="74225"/>
          </a:xfrm>
          <a:custGeom>
            <a:avLst/>
            <a:gdLst/>
            <a:ahLst/>
            <a:cxnLst/>
            <a:rect l="l" t="t" r="r" b="b"/>
            <a:pathLst>
              <a:path w="16246" h="2603" extrusionOk="0">
                <a:moveTo>
                  <a:pt x="0" y="1"/>
                </a:moveTo>
                <a:lnTo>
                  <a:pt x="0" y="2602"/>
                </a:lnTo>
                <a:lnTo>
                  <a:pt x="16245" y="2602"/>
                </a:lnTo>
                <a:lnTo>
                  <a:pt x="1624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3" name="Google Shape;1943;p25"/>
          <p:cNvSpPr/>
          <p:nvPr/>
        </p:nvSpPr>
        <p:spPr>
          <a:xfrm>
            <a:off x="-6275" y="386675"/>
            <a:ext cx="629320" cy="42549"/>
          </a:xfrm>
          <a:custGeom>
            <a:avLst/>
            <a:gdLst/>
            <a:ahLst/>
            <a:cxnLst/>
            <a:rect l="l" t="t" r="r" b="b"/>
            <a:pathLst>
              <a:path w="24752" h="2269" extrusionOk="0">
                <a:moveTo>
                  <a:pt x="1" y="0"/>
                </a:moveTo>
                <a:lnTo>
                  <a:pt x="1" y="2269"/>
                </a:lnTo>
                <a:lnTo>
                  <a:pt x="24752" y="2269"/>
                </a:lnTo>
                <a:lnTo>
                  <a:pt x="2475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4" name="Google Shape;1944;p25"/>
          <p:cNvSpPr/>
          <p:nvPr/>
        </p:nvSpPr>
        <p:spPr>
          <a:xfrm>
            <a:off x="8926825" y="4747375"/>
            <a:ext cx="225200" cy="36700"/>
          </a:xfrm>
          <a:custGeom>
            <a:avLst/>
            <a:gdLst/>
            <a:ahLst/>
            <a:cxnLst/>
            <a:rect l="l" t="t" r="r" b="b"/>
            <a:pathLst>
              <a:path w="9008" h="1468" extrusionOk="0">
                <a:moveTo>
                  <a:pt x="1" y="0"/>
                </a:moveTo>
                <a:lnTo>
                  <a:pt x="1" y="1468"/>
                </a:lnTo>
                <a:lnTo>
                  <a:pt x="9007" y="1468"/>
                </a:lnTo>
                <a:lnTo>
                  <a:pt x="900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5" name="Google Shape;1945;p25"/>
          <p:cNvSpPr/>
          <p:nvPr/>
        </p:nvSpPr>
        <p:spPr>
          <a:xfrm>
            <a:off x="8700175" y="1922263"/>
            <a:ext cx="204350" cy="32550"/>
          </a:xfrm>
          <a:custGeom>
            <a:avLst/>
            <a:gdLst/>
            <a:ahLst/>
            <a:cxnLst/>
            <a:rect l="l" t="t" r="r" b="b"/>
            <a:pathLst>
              <a:path w="8174" h="1302" extrusionOk="0">
                <a:moveTo>
                  <a:pt x="1" y="1"/>
                </a:moveTo>
                <a:lnTo>
                  <a:pt x="1" y="1302"/>
                </a:lnTo>
                <a:lnTo>
                  <a:pt x="8173" y="1302"/>
                </a:lnTo>
                <a:lnTo>
                  <a:pt x="817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6" name="Google Shape;1946;p25"/>
          <p:cNvSpPr/>
          <p:nvPr/>
        </p:nvSpPr>
        <p:spPr>
          <a:xfrm>
            <a:off x="8675800" y="2996288"/>
            <a:ext cx="406150" cy="65075"/>
          </a:xfrm>
          <a:custGeom>
            <a:avLst/>
            <a:gdLst/>
            <a:ahLst/>
            <a:cxnLst/>
            <a:rect l="l" t="t" r="r" b="b"/>
            <a:pathLst>
              <a:path w="16246" h="2603" extrusionOk="0">
                <a:moveTo>
                  <a:pt x="0" y="1"/>
                </a:moveTo>
                <a:lnTo>
                  <a:pt x="0" y="2603"/>
                </a:lnTo>
                <a:lnTo>
                  <a:pt x="16245" y="2603"/>
                </a:lnTo>
                <a:lnTo>
                  <a:pt x="1624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7" name="Google Shape;1947;p25"/>
          <p:cNvSpPr/>
          <p:nvPr/>
        </p:nvSpPr>
        <p:spPr>
          <a:xfrm>
            <a:off x="8418125" y="3611550"/>
            <a:ext cx="128450" cy="35900"/>
          </a:xfrm>
          <a:custGeom>
            <a:avLst/>
            <a:gdLst/>
            <a:ahLst/>
            <a:cxnLst/>
            <a:rect l="l" t="t" r="r" b="b"/>
            <a:pathLst>
              <a:path w="5138" h="1436" extrusionOk="0">
                <a:moveTo>
                  <a:pt x="1" y="1"/>
                </a:moveTo>
                <a:lnTo>
                  <a:pt x="1" y="1435"/>
                </a:lnTo>
                <a:lnTo>
                  <a:pt x="5138" y="1435"/>
                </a:lnTo>
                <a:lnTo>
                  <a:pt x="513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8" name="Google Shape;1948;p25"/>
          <p:cNvSpPr/>
          <p:nvPr/>
        </p:nvSpPr>
        <p:spPr>
          <a:xfrm>
            <a:off x="8286688" y="3456500"/>
            <a:ext cx="109250" cy="17550"/>
          </a:xfrm>
          <a:custGeom>
            <a:avLst/>
            <a:gdLst/>
            <a:ahLst/>
            <a:cxnLst/>
            <a:rect l="l" t="t" r="r" b="b"/>
            <a:pathLst>
              <a:path w="4370" h="702" extrusionOk="0">
                <a:moveTo>
                  <a:pt x="0" y="1"/>
                </a:moveTo>
                <a:lnTo>
                  <a:pt x="0" y="701"/>
                </a:lnTo>
                <a:lnTo>
                  <a:pt x="4370" y="701"/>
                </a:lnTo>
                <a:lnTo>
                  <a:pt x="437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9" name="Google Shape;1949;p25"/>
          <p:cNvSpPr/>
          <p:nvPr/>
        </p:nvSpPr>
        <p:spPr>
          <a:xfrm>
            <a:off x="8299725" y="5015900"/>
            <a:ext cx="225175" cy="36725"/>
          </a:xfrm>
          <a:custGeom>
            <a:avLst/>
            <a:gdLst/>
            <a:ahLst/>
            <a:cxnLst/>
            <a:rect l="l" t="t" r="r" b="b"/>
            <a:pathLst>
              <a:path w="9007" h="1469" extrusionOk="0">
                <a:moveTo>
                  <a:pt x="0" y="0"/>
                </a:moveTo>
                <a:lnTo>
                  <a:pt x="0" y="1468"/>
                </a:lnTo>
                <a:lnTo>
                  <a:pt x="9007" y="1468"/>
                </a:lnTo>
                <a:lnTo>
                  <a:pt x="900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OBJECT_1_1_1">
    <p:spTree>
      <p:nvGrpSpPr>
        <p:cNvPr id="1" name="Shape 1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1" name="Google Shape;1951;p26"/>
          <p:cNvSpPr txBox="1">
            <a:spLocks noGrp="1"/>
          </p:cNvSpPr>
          <p:nvPr>
            <p:ph type="title"/>
          </p:nvPr>
        </p:nvSpPr>
        <p:spPr>
          <a:xfrm>
            <a:off x="2768250" y="890900"/>
            <a:ext cx="3607500" cy="90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300"/>
              <a:buNone/>
              <a:defRPr sz="6000" i="0"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9pPr>
          </a:lstStyle>
          <a:p>
            <a:endParaRPr/>
          </a:p>
        </p:txBody>
      </p:sp>
      <p:sp>
        <p:nvSpPr>
          <p:cNvPr id="1952" name="Google Shape;1952;p26"/>
          <p:cNvSpPr txBox="1">
            <a:spLocks noGrp="1"/>
          </p:cNvSpPr>
          <p:nvPr>
            <p:ph type="subTitle" idx="1"/>
          </p:nvPr>
        </p:nvSpPr>
        <p:spPr>
          <a:xfrm>
            <a:off x="2919450" y="2281950"/>
            <a:ext cx="3305100" cy="90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953" name="Google Shape;1953;p26"/>
          <p:cNvSpPr txBox="1">
            <a:spLocks noGrp="1"/>
          </p:cNvSpPr>
          <p:nvPr>
            <p:ph type="subTitle" idx="2"/>
          </p:nvPr>
        </p:nvSpPr>
        <p:spPr>
          <a:xfrm>
            <a:off x="2919450" y="3843138"/>
            <a:ext cx="3305100" cy="42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954" name="Google Shape;1954;p26"/>
          <p:cNvSpPr txBox="1"/>
          <p:nvPr/>
        </p:nvSpPr>
        <p:spPr>
          <a:xfrm>
            <a:off x="3110550" y="3259863"/>
            <a:ext cx="2922900" cy="56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CREDITS: This presentation template was created by</a:t>
            </a:r>
            <a:r>
              <a:rPr lang="en" sz="9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900" b="1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9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</a:t>
            </a:r>
            <a:r>
              <a:rPr lang="en" sz="9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including icons by </a:t>
            </a:r>
            <a:r>
              <a:rPr lang="en" sz="900" b="1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9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en" sz="9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infographics &amp; images by </a:t>
            </a:r>
            <a:r>
              <a:rPr lang="en" sz="900" b="1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9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55" name="Google Shape;1955;p26"/>
          <p:cNvSpPr/>
          <p:nvPr/>
        </p:nvSpPr>
        <p:spPr>
          <a:xfrm>
            <a:off x="460625" y="1157998"/>
            <a:ext cx="204355" cy="43126"/>
          </a:xfrm>
          <a:custGeom>
            <a:avLst/>
            <a:gdLst/>
            <a:ahLst/>
            <a:cxnLst/>
            <a:rect l="l" t="t" r="r" b="b"/>
            <a:pathLst>
              <a:path w="4371" h="702" extrusionOk="0">
                <a:moveTo>
                  <a:pt x="0" y="1"/>
                </a:moveTo>
                <a:lnTo>
                  <a:pt x="0" y="701"/>
                </a:lnTo>
                <a:lnTo>
                  <a:pt x="4370" y="701"/>
                </a:lnTo>
                <a:lnTo>
                  <a:pt x="437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6" name="Google Shape;1956;p26"/>
          <p:cNvSpPr/>
          <p:nvPr/>
        </p:nvSpPr>
        <p:spPr>
          <a:xfrm>
            <a:off x="506752" y="3893420"/>
            <a:ext cx="244576" cy="39085"/>
          </a:xfrm>
          <a:custGeom>
            <a:avLst/>
            <a:gdLst/>
            <a:ahLst/>
            <a:cxnLst/>
            <a:rect l="l" t="t" r="r" b="b"/>
            <a:pathLst>
              <a:path w="8141" h="1301" extrusionOk="0">
                <a:moveTo>
                  <a:pt x="1" y="0"/>
                </a:moveTo>
                <a:lnTo>
                  <a:pt x="1" y="1301"/>
                </a:lnTo>
                <a:lnTo>
                  <a:pt x="8140" y="1301"/>
                </a:lnTo>
                <a:lnTo>
                  <a:pt x="814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7" name="Google Shape;1957;p26"/>
          <p:cNvSpPr/>
          <p:nvPr/>
        </p:nvSpPr>
        <p:spPr>
          <a:xfrm>
            <a:off x="-268886" y="3893420"/>
            <a:ext cx="577267" cy="56149"/>
          </a:xfrm>
          <a:custGeom>
            <a:avLst/>
            <a:gdLst/>
            <a:ahLst/>
            <a:cxnLst/>
            <a:rect l="l" t="t" r="r" b="b"/>
            <a:pathLst>
              <a:path w="19215" h="1869" extrusionOk="0">
                <a:moveTo>
                  <a:pt x="0" y="0"/>
                </a:moveTo>
                <a:lnTo>
                  <a:pt x="0" y="1868"/>
                </a:lnTo>
                <a:lnTo>
                  <a:pt x="19214" y="1868"/>
                </a:lnTo>
                <a:lnTo>
                  <a:pt x="19214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8" name="Google Shape;1958;p26"/>
          <p:cNvSpPr/>
          <p:nvPr/>
        </p:nvSpPr>
        <p:spPr>
          <a:xfrm>
            <a:off x="153825" y="4707584"/>
            <a:ext cx="489062" cy="55151"/>
          </a:xfrm>
          <a:custGeom>
            <a:avLst/>
            <a:gdLst/>
            <a:ahLst/>
            <a:cxnLst/>
            <a:rect l="l" t="t" r="r" b="b"/>
            <a:pathLst>
              <a:path w="16279" h="2603" extrusionOk="0">
                <a:moveTo>
                  <a:pt x="0" y="0"/>
                </a:moveTo>
                <a:lnTo>
                  <a:pt x="0" y="2602"/>
                </a:lnTo>
                <a:lnTo>
                  <a:pt x="16278" y="2602"/>
                </a:lnTo>
                <a:lnTo>
                  <a:pt x="16278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9" name="Google Shape;1959;p26"/>
          <p:cNvSpPr/>
          <p:nvPr/>
        </p:nvSpPr>
        <p:spPr>
          <a:xfrm>
            <a:off x="28828" y="539955"/>
            <a:ext cx="215495" cy="34098"/>
          </a:xfrm>
          <a:custGeom>
            <a:avLst/>
            <a:gdLst/>
            <a:ahLst/>
            <a:cxnLst/>
            <a:rect l="l" t="t" r="r" b="b"/>
            <a:pathLst>
              <a:path w="7173" h="1135" extrusionOk="0">
                <a:moveTo>
                  <a:pt x="0" y="0"/>
                </a:moveTo>
                <a:lnTo>
                  <a:pt x="0" y="1134"/>
                </a:lnTo>
                <a:lnTo>
                  <a:pt x="7172" y="1134"/>
                </a:lnTo>
                <a:lnTo>
                  <a:pt x="7172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0" name="Google Shape;1960;p26"/>
          <p:cNvSpPr/>
          <p:nvPr/>
        </p:nvSpPr>
        <p:spPr>
          <a:xfrm>
            <a:off x="8569185" y="3077804"/>
            <a:ext cx="215495" cy="34098"/>
          </a:xfrm>
          <a:custGeom>
            <a:avLst/>
            <a:gdLst/>
            <a:ahLst/>
            <a:cxnLst/>
            <a:rect l="l" t="t" r="r" b="b"/>
            <a:pathLst>
              <a:path w="7173" h="1135" extrusionOk="0">
                <a:moveTo>
                  <a:pt x="0" y="1"/>
                </a:moveTo>
                <a:lnTo>
                  <a:pt x="0" y="1135"/>
                </a:lnTo>
                <a:lnTo>
                  <a:pt x="7172" y="1135"/>
                </a:lnTo>
                <a:lnTo>
                  <a:pt x="7172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1" name="Google Shape;1961;p26"/>
          <p:cNvSpPr/>
          <p:nvPr/>
        </p:nvSpPr>
        <p:spPr>
          <a:xfrm>
            <a:off x="5635433" y="5083528"/>
            <a:ext cx="742621" cy="67175"/>
          </a:xfrm>
          <a:custGeom>
            <a:avLst/>
            <a:gdLst/>
            <a:ahLst/>
            <a:cxnLst/>
            <a:rect l="l" t="t" r="r" b="b"/>
            <a:pathLst>
              <a:path w="24719" h="2236" extrusionOk="0">
                <a:moveTo>
                  <a:pt x="1" y="0"/>
                </a:moveTo>
                <a:lnTo>
                  <a:pt x="1" y="2235"/>
                </a:lnTo>
                <a:lnTo>
                  <a:pt x="24719" y="2235"/>
                </a:lnTo>
                <a:lnTo>
                  <a:pt x="24719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2" name="Google Shape;1962;p26"/>
          <p:cNvSpPr/>
          <p:nvPr/>
        </p:nvSpPr>
        <p:spPr>
          <a:xfrm>
            <a:off x="3062239" y="5003627"/>
            <a:ext cx="1304806" cy="21060"/>
          </a:xfrm>
          <a:custGeom>
            <a:avLst/>
            <a:gdLst/>
            <a:ahLst/>
            <a:cxnLst/>
            <a:rect l="l" t="t" r="r" b="b"/>
            <a:pathLst>
              <a:path w="43432" h="701" extrusionOk="0">
                <a:moveTo>
                  <a:pt x="0" y="0"/>
                </a:moveTo>
                <a:lnTo>
                  <a:pt x="0" y="701"/>
                </a:lnTo>
                <a:lnTo>
                  <a:pt x="43431" y="701"/>
                </a:lnTo>
                <a:lnTo>
                  <a:pt x="43431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3" name="Google Shape;1963;p26"/>
          <p:cNvSpPr/>
          <p:nvPr/>
        </p:nvSpPr>
        <p:spPr>
          <a:xfrm rot="10800000" flipH="1">
            <a:off x="3757475" y="4878775"/>
            <a:ext cx="371801" cy="42375"/>
          </a:xfrm>
          <a:custGeom>
            <a:avLst/>
            <a:gdLst/>
            <a:ahLst/>
            <a:cxnLst/>
            <a:rect l="l" t="t" r="r" b="b"/>
            <a:pathLst>
              <a:path w="2469" h="701" extrusionOk="0">
                <a:moveTo>
                  <a:pt x="1" y="0"/>
                </a:moveTo>
                <a:lnTo>
                  <a:pt x="1" y="701"/>
                </a:lnTo>
                <a:lnTo>
                  <a:pt x="2469" y="701"/>
                </a:lnTo>
                <a:lnTo>
                  <a:pt x="2469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4" name="Google Shape;1964;p26"/>
          <p:cNvSpPr/>
          <p:nvPr/>
        </p:nvSpPr>
        <p:spPr>
          <a:xfrm>
            <a:off x="6326880" y="4763186"/>
            <a:ext cx="139337" cy="39115"/>
          </a:xfrm>
          <a:custGeom>
            <a:avLst/>
            <a:gdLst/>
            <a:ahLst/>
            <a:cxnLst/>
            <a:rect l="l" t="t" r="r" b="b"/>
            <a:pathLst>
              <a:path w="4638" h="1302" extrusionOk="0">
                <a:moveTo>
                  <a:pt x="0" y="1"/>
                </a:moveTo>
                <a:lnTo>
                  <a:pt x="0" y="1301"/>
                </a:lnTo>
                <a:lnTo>
                  <a:pt x="4637" y="1301"/>
                </a:lnTo>
                <a:lnTo>
                  <a:pt x="4637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5" name="Google Shape;1965;p26"/>
          <p:cNvSpPr/>
          <p:nvPr/>
        </p:nvSpPr>
        <p:spPr>
          <a:xfrm>
            <a:off x="7409725" y="4873387"/>
            <a:ext cx="277634" cy="35076"/>
          </a:xfrm>
          <a:custGeom>
            <a:avLst/>
            <a:gdLst/>
            <a:ahLst/>
            <a:cxnLst/>
            <a:rect l="l" t="t" r="r" b="b"/>
            <a:pathLst>
              <a:path w="10909" h="1869" extrusionOk="0">
                <a:moveTo>
                  <a:pt x="1" y="1"/>
                </a:moveTo>
                <a:lnTo>
                  <a:pt x="1" y="1869"/>
                </a:lnTo>
                <a:lnTo>
                  <a:pt x="10908" y="1869"/>
                </a:lnTo>
                <a:lnTo>
                  <a:pt x="10908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6" name="Google Shape;1966;p26"/>
          <p:cNvSpPr/>
          <p:nvPr/>
        </p:nvSpPr>
        <p:spPr>
          <a:xfrm>
            <a:off x="5099370" y="4726737"/>
            <a:ext cx="122303" cy="34098"/>
          </a:xfrm>
          <a:custGeom>
            <a:avLst/>
            <a:gdLst/>
            <a:ahLst/>
            <a:cxnLst/>
            <a:rect l="l" t="t" r="r" b="b"/>
            <a:pathLst>
              <a:path w="4071" h="1135" extrusionOk="0">
                <a:moveTo>
                  <a:pt x="1" y="0"/>
                </a:moveTo>
                <a:lnTo>
                  <a:pt x="1" y="1134"/>
                </a:lnTo>
                <a:lnTo>
                  <a:pt x="4070" y="1134"/>
                </a:lnTo>
                <a:lnTo>
                  <a:pt x="4070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7" name="Google Shape;1967;p26"/>
          <p:cNvSpPr/>
          <p:nvPr/>
        </p:nvSpPr>
        <p:spPr>
          <a:xfrm>
            <a:off x="8185731" y="4717097"/>
            <a:ext cx="75166" cy="21090"/>
          </a:xfrm>
          <a:custGeom>
            <a:avLst/>
            <a:gdLst/>
            <a:ahLst/>
            <a:cxnLst/>
            <a:rect l="l" t="t" r="r" b="b"/>
            <a:pathLst>
              <a:path w="2502" h="702" extrusionOk="0">
                <a:moveTo>
                  <a:pt x="0" y="1"/>
                </a:moveTo>
                <a:lnTo>
                  <a:pt x="0" y="701"/>
                </a:lnTo>
                <a:lnTo>
                  <a:pt x="2502" y="701"/>
                </a:lnTo>
                <a:lnTo>
                  <a:pt x="2502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8" name="Google Shape;1968;p26"/>
          <p:cNvSpPr/>
          <p:nvPr/>
        </p:nvSpPr>
        <p:spPr>
          <a:xfrm>
            <a:off x="2388263" y="4741459"/>
            <a:ext cx="277623" cy="20875"/>
          </a:xfrm>
          <a:custGeom>
            <a:avLst/>
            <a:gdLst/>
            <a:ahLst/>
            <a:cxnLst/>
            <a:rect l="l" t="t" r="r" b="b"/>
            <a:pathLst>
              <a:path w="9241" h="2602" extrusionOk="0">
                <a:moveTo>
                  <a:pt x="0" y="0"/>
                </a:moveTo>
                <a:lnTo>
                  <a:pt x="0" y="2602"/>
                </a:lnTo>
                <a:lnTo>
                  <a:pt x="9240" y="2602"/>
                </a:lnTo>
                <a:lnTo>
                  <a:pt x="9240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9" name="Google Shape;1969;p26"/>
          <p:cNvSpPr/>
          <p:nvPr/>
        </p:nvSpPr>
        <p:spPr>
          <a:xfrm>
            <a:off x="5221668" y="5065058"/>
            <a:ext cx="122273" cy="35090"/>
          </a:xfrm>
          <a:custGeom>
            <a:avLst/>
            <a:gdLst/>
            <a:ahLst/>
            <a:cxnLst/>
            <a:rect l="l" t="t" r="r" b="b"/>
            <a:pathLst>
              <a:path w="4070" h="1168" extrusionOk="0">
                <a:moveTo>
                  <a:pt x="0" y="0"/>
                </a:moveTo>
                <a:lnTo>
                  <a:pt x="0" y="1168"/>
                </a:lnTo>
                <a:lnTo>
                  <a:pt x="4070" y="1168"/>
                </a:lnTo>
                <a:lnTo>
                  <a:pt x="4070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0" name="Google Shape;1970;p26"/>
          <p:cNvSpPr/>
          <p:nvPr/>
        </p:nvSpPr>
        <p:spPr>
          <a:xfrm rot="10800000" flipH="1">
            <a:off x="6023650" y="104784"/>
            <a:ext cx="1478915" cy="39650"/>
          </a:xfrm>
          <a:custGeom>
            <a:avLst/>
            <a:gdLst/>
            <a:ahLst/>
            <a:cxnLst/>
            <a:rect l="l" t="t" r="r" b="b"/>
            <a:pathLst>
              <a:path w="76489" h="701" extrusionOk="0">
                <a:moveTo>
                  <a:pt x="1" y="0"/>
                </a:moveTo>
                <a:lnTo>
                  <a:pt x="1" y="701"/>
                </a:lnTo>
                <a:lnTo>
                  <a:pt x="76489" y="701"/>
                </a:lnTo>
                <a:lnTo>
                  <a:pt x="76489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1" name="Google Shape;1971;p26"/>
          <p:cNvSpPr/>
          <p:nvPr/>
        </p:nvSpPr>
        <p:spPr>
          <a:xfrm>
            <a:off x="8454188" y="3906474"/>
            <a:ext cx="131316" cy="21090"/>
          </a:xfrm>
          <a:custGeom>
            <a:avLst/>
            <a:gdLst/>
            <a:ahLst/>
            <a:cxnLst/>
            <a:rect l="l" t="t" r="r" b="b"/>
            <a:pathLst>
              <a:path w="4371" h="702" extrusionOk="0">
                <a:moveTo>
                  <a:pt x="0" y="1"/>
                </a:moveTo>
                <a:lnTo>
                  <a:pt x="0" y="701"/>
                </a:lnTo>
                <a:lnTo>
                  <a:pt x="4370" y="701"/>
                </a:lnTo>
                <a:lnTo>
                  <a:pt x="4370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2" name="Google Shape;1972;p26"/>
          <p:cNvSpPr/>
          <p:nvPr/>
        </p:nvSpPr>
        <p:spPr>
          <a:xfrm rot="10800000" flipH="1">
            <a:off x="8722800" y="1766875"/>
            <a:ext cx="489092" cy="35128"/>
          </a:xfrm>
          <a:custGeom>
            <a:avLst/>
            <a:gdLst/>
            <a:ahLst/>
            <a:cxnLst/>
            <a:rect l="l" t="t" r="r" b="b"/>
            <a:pathLst>
              <a:path w="19248" h="1869" extrusionOk="0">
                <a:moveTo>
                  <a:pt x="0" y="0"/>
                </a:moveTo>
                <a:lnTo>
                  <a:pt x="0" y="1868"/>
                </a:lnTo>
                <a:lnTo>
                  <a:pt x="19247" y="1868"/>
                </a:lnTo>
                <a:lnTo>
                  <a:pt x="19247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3" name="Google Shape;1973;p26"/>
          <p:cNvSpPr/>
          <p:nvPr/>
        </p:nvSpPr>
        <p:spPr>
          <a:xfrm>
            <a:off x="736100" y="535446"/>
            <a:ext cx="270623" cy="43111"/>
          </a:xfrm>
          <a:custGeom>
            <a:avLst/>
            <a:gdLst/>
            <a:ahLst/>
            <a:cxnLst/>
            <a:rect l="l" t="t" r="r" b="b"/>
            <a:pathLst>
              <a:path w="9008" h="1435" extrusionOk="0">
                <a:moveTo>
                  <a:pt x="1" y="0"/>
                </a:moveTo>
                <a:lnTo>
                  <a:pt x="1" y="1434"/>
                </a:lnTo>
                <a:lnTo>
                  <a:pt x="9007" y="1434"/>
                </a:lnTo>
                <a:lnTo>
                  <a:pt x="9007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4" name="Google Shape;1974;p26"/>
          <p:cNvSpPr/>
          <p:nvPr/>
        </p:nvSpPr>
        <p:spPr>
          <a:xfrm>
            <a:off x="399951" y="2301644"/>
            <a:ext cx="216486" cy="35120"/>
          </a:xfrm>
          <a:custGeom>
            <a:avLst/>
            <a:gdLst/>
            <a:ahLst/>
            <a:cxnLst/>
            <a:rect l="l" t="t" r="r" b="b"/>
            <a:pathLst>
              <a:path w="7206" h="1169" extrusionOk="0">
                <a:moveTo>
                  <a:pt x="0" y="1"/>
                </a:moveTo>
                <a:lnTo>
                  <a:pt x="0" y="1168"/>
                </a:lnTo>
                <a:lnTo>
                  <a:pt x="7205" y="1168"/>
                </a:lnTo>
                <a:lnTo>
                  <a:pt x="7205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5" name="Google Shape;1975;p26"/>
          <p:cNvSpPr/>
          <p:nvPr/>
        </p:nvSpPr>
        <p:spPr>
          <a:xfrm>
            <a:off x="8264094" y="1458882"/>
            <a:ext cx="215495" cy="35090"/>
          </a:xfrm>
          <a:custGeom>
            <a:avLst/>
            <a:gdLst/>
            <a:ahLst/>
            <a:cxnLst/>
            <a:rect l="l" t="t" r="r" b="b"/>
            <a:pathLst>
              <a:path w="7173" h="1168" extrusionOk="0">
                <a:moveTo>
                  <a:pt x="0" y="0"/>
                </a:moveTo>
                <a:lnTo>
                  <a:pt x="0" y="1168"/>
                </a:lnTo>
                <a:lnTo>
                  <a:pt x="7172" y="1168"/>
                </a:lnTo>
                <a:lnTo>
                  <a:pt x="7172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6" name="Google Shape;1976;p26"/>
          <p:cNvSpPr/>
          <p:nvPr/>
        </p:nvSpPr>
        <p:spPr>
          <a:xfrm>
            <a:off x="8816577" y="3857831"/>
            <a:ext cx="743612" cy="68166"/>
          </a:xfrm>
          <a:custGeom>
            <a:avLst/>
            <a:gdLst/>
            <a:ahLst/>
            <a:cxnLst/>
            <a:rect l="l" t="t" r="r" b="b"/>
            <a:pathLst>
              <a:path w="24752" h="2269" extrusionOk="0">
                <a:moveTo>
                  <a:pt x="1" y="1"/>
                </a:moveTo>
                <a:lnTo>
                  <a:pt x="1" y="2269"/>
                </a:lnTo>
                <a:lnTo>
                  <a:pt x="24752" y="2269"/>
                </a:lnTo>
                <a:lnTo>
                  <a:pt x="24752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7" name="Google Shape;1977;p26"/>
          <p:cNvSpPr/>
          <p:nvPr/>
        </p:nvSpPr>
        <p:spPr>
          <a:xfrm>
            <a:off x="-529444" y="3278090"/>
            <a:ext cx="74205" cy="21090"/>
          </a:xfrm>
          <a:custGeom>
            <a:avLst/>
            <a:gdLst/>
            <a:ahLst/>
            <a:cxnLst/>
            <a:rect l="l" t="t" r="r" b="b"/>
            <a:pathLst>
              <a:path w="2470" h="702" extrusionOk="0">
                <a:moveTo>
                  <a:pt x="1" y="1"/>
                </a:moveTo>
                <a:lnTo>
                  <a:pt x="1" y="701"/>
                </a:lnTo>
                <a:lnTo>
                  <a:pt x="2469" y="701"/>
                </a:lnTo>
                <a:lnTo>
                  <a:pt x="2469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8" name="Google Shape;1978;p26"/>
          <p:cNvSpPr/>
          <p:nvPr/>
        </p:nvSpPr>
        <p:spPr>
          <a:xfrm>
            <a:off x="-294581" y="3408884"/>
            <a:ext cx="139307" cy="39115"/>
          </a:xfrm>
          <a:custGeom>
            <a:avLst/>
            <a:gdLst/>
            <a:ahLst/>
            <a:cxnLst/>
            <a:rect l="l" t="t" r="r" b="b"/>
            <a:pathLst>
              <a:path w="4637" h="1302" extrusionOk="0">
                <a:moveTo>
                  <a:pt x="0" y="0"/>
                </a:moveTo>
                <a:lnTo>
                  <a:pt x="0" y="1301"/>
                </a:lnTo>
                <a:lnTo>
                  <a:pt x="4637" y="1301"/>
                </a:lnTo>
                <a:lnTo>
                  <a:pt x="4637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9" name="Google Shape;1979;p26"/>
          <p:cNvSpPr/>
          <p:nvPr/>
        </p:nvSpPr>
        <p:spPr>
          <a:xfrm>
            <a:off x="-144628" y="3470004"/>
            <a:ext cx="328755" cy="56149"/>
          </a:xfrm>
          <a:custGeom>
            <a:avLst/>
            <a:gdLst/>
            <a:ahLst/>
            <a:cxnLst/>
            <a:rect l="l" t="t" r="r" b="b"/>
            <a:pathLst>
              <a:path w="10943" h="1869" extrusionOk="0">
                <a:moveTo>
                  <a:pt x="1" y="1"/>
                </a:moveTo>
                <a:lnTo>
                  <a:pt x="1" y="1869"/>
                </a:lnTo>
                <a:lnTo>
                  <a:pt x="10942" y="1869"/>
                </a:lnTo>
                <a:lnTo>
                  <a:pt x="10942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0" name="Google Shape;1980;p26"/>
          <p:cNvSpPr/>
          <p:nvPr/>
        </p:nvSpPr>
        <p:spPr>
          <a:xfrm>
            <a:off x="27837" y="3138186"/>
            <a:ext cx="139295" cy="62147"/>
          </a:xfrm>
          <a:custGeom>
            <a:avLst/>
            <a:gdLst/>
            <a:ahLst/>
            <a:cxnLst/>
            <a:rect l="l" t="t" r="r" b="b"/>
            <a:pathLst>
              <a:path w="4637" h="2970" extrusionOk="0">
                <a:moveTo>
                  <a:pt x="0" y="1"/>
                </a:moveTo>
                <a:lnTo>
                  <a:pt x="0" y="2970"/>
                </a:lnTo>
                <a:lnTo>
                  <a:pt x="4637" y="2970"/>
                </a:lnTo>
                <a:lnTo>
                  <a:pt x="4637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1" name="Google Shape;1981;p26"/>
          <p:cNvSpPr/>
          <p:nvPr/>
        </p:nvSpPr>
        <p:spPr>
          <a:xfrm>
            <a:off x="-577542" y="3383329"/>
            <a:ext cx="122303" cy="34098"/>
          </a:xfrm>
          <a:custGeom>
            <a:avLst/>
            <a:gdLst/>
            <a:ahLst/>
            <a:cxnLst/>
            <a:rect l="l" t="t" r="r" b="b"/>
            <a:pathLst>
              <a:path w="4071" h="1135" extrusionOk="0">
                <a:moveTo>
                  <a:pt x="0" y="0"/>
                </a:moveTo>
                <a:lnTo>
                  <a:pt x="0" y="1134"/>
                </a:lnTo>
                <a:lnTo>
                  <a:pt x="4070" y="1134"/>
                </a:lnTo>
                <a:lnTo>
                  <a:pt x="4070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2" name="Google Shape;1982;p26"/>
          <p:cNvSpPr/>
          <p:nvPr/>
        </p:nvSpPr>
        <p:spPr>
          <a:xfrm>
            <a:off x="-150650" y="2668802"/>
            <a:ext cx="681484" cy="39651"/>
          </a:xfrm>
          <a:custGeom>
            <a:avLst/>
            <a:gdLst/>
            <a:ahLst/>
            <a:cxnLst/>
            <a:rect l="l" t="t" r="r" b="b"/>
            <a:pathLst>
              <a:path w="22684" h="702" extrusionOk="0">
                <a:moveTo>
                  <a:pt x="1" y="1"/>
                </a:moveTo>
                <a:lnTo>
                  <a:pt x="1" y="701"/>
                </a:lnTo>
                <a:lnTo>
                  <a:pt x="22683" y="701"/>
                </a:lnTo>
                <a:lnTo>
                  <a:pt x="22683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3" name="Google Shape;1983;p26"/>
          <p:cNvSpPr/>
          <p:nvPr/>
        </p:nvSpPr>
        <p:spPr>
          <a:xfrm>
            <a:off x="-29387" y="2767998"/>
            <a:ext cx="74205" cy="21090"/>
          </a:xfrm>
          <a:custGeom>
            <a:avLst/>
            <a:gdLst/>
            <a:ahLst/>
            <a:cxnLst/>
            <a:rect l="l" t="t" r="r" b="b"/>
            <a:pathLst>
              <a:path w="2470" h="702" extrusionOk="0">
                <a:moveTo>
                  <a:pt x="1" y="1"/>
                </a:moveTo>
                <a:lnTo>
                  <a:pt x="1" y="701"/>
                </a:lnTo>
                <a:lnTo>
                  <a:pt x="2469" y="701"/>
                </a:lnTo>
                <a:lnTo>
                  <a:pt x="2469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4" name="Google Shape;1984;p26"/>
          <p:cNvSpPr/>
          <p:nvPr/>
        </p:nvSpPr>
        <p:spPr>
          <a:xfrm>
            <a:off x="-358082" y="2571580"/>
            <a:ext cx="75196" cy="21090"/>
          </a:xfrm>
          <a:custGeom>
            <a:avLst/>
            <a:gdLst/>
            <a:ahLst/>
            <a:cxnLst/>
            <a:rect l="l" t="t" r="r" b="b"/>
            <a:pathLst>
              <a:path w="2503" h="702" extrusionOk="0">
                <a:moveTo>
                  <a:pt x="1" y="1"/>
                </a:moveTo>
                <a:lnTo>
                  <a:pt x="1" y="701"/>
                </a:lnTo>
                <a:lnTo>
                  <a:pt x="2502" y="701"/>
                </a:lnTo>
                <a:lnTo>
                  <a:pt x="2502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5" name="Google Shape;1985;p26"/>
          <p:cNvSpPr/>
          <p:nvPr/>
        </p:nvSpPr>
        <p:spPr>
          <a:xfrm>
            <a:off x="-187711" y="2978446"/>
            <a:ext cx="75196" cy="21090"/>
          </a:xfrm>
          <a:custGeom>
            <a:avLst/>
            <a:gdLst/>
            <a:ahLst/>
            <a:cxnLst/>
            <a:rect l="l" t="t" r="r" b="b"/>
            <a:pathLst>
              <a:path w="2503" h="702" extrusionOk="0">
                <a:moveTo>
                  <a:pt x="0" y="1"/>
                </a:moveTo>
                <a:lnTo>
                  <a:pt x="0" y="701"/>
                </a:lnTo>
                <a:lnTo>
                  <a:pt x="2502" y="701"/>
                </a:lnTo>
                <a:lnTo>
                  <a:pt x="2502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6" name="Google Shape;1986;p26"/>
          <p:cNvSpPr/>
          <p:nvPr/>
        </p:nvSpPr>
        <p:spPr>
          <a:xfrm>
            <a:off x="-187706" y="1453270"/>
            <a:ext cx="276631" cy="77179"/>
          </a:xfrm>
          <a:custGeom>
            <a:avLst/>
            <a:gdLst/>
            <a:ahLst/>
            <a:cxnLst/>
            <a:rect l="l" t="t" r="r" b="b"/>
            <a:pathLst>
              <a:path w="9208" h="2569" extrusionOk="0">
                <a:moveTo>
                  <a:pt x="1" y="0"/>
                </a:moveTo>
                <a:lnTo>
                  <a:pt x="1" y="2569"/>
                </a:lnTo>
                <a:lnTo>
                  <a:pt x="9207" y="2569"/>
                </a:lnTo>
                <a:lnTo>
                  <a:pt x="9207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7" name="Google Shape;1987;p26"/>
          <p:cNvSpPr/>
          <p:nvPr/>
        </p:nvSpPr>
        <p:spPr>
          <a:xfrm>
            <a:off x="-77485" y="2874229"/>
            <a:ext cx="122303" cy="34098"/>
          </a:xfrm>
          <a:custGeom>
            <a:avLst/>
            <a:gdLst/>
            <a:ahLst/>
            <a:cxnLst/>
            <a:rect l="l" t="t" r="r" b="b"/>
            <a:pathLst>
              <a:path w="4071" h="1135" extrusionOk="0">
                <a:moveTo>
                  <a:pt x="1" y="1"/>
                </a:moveTo>
                <a:lnTo>
                  <a:pt x="1" y="1135"/>
                </a:lnTo>
                <a:lnTo>
                  <a:pt x="4070" y="1135"/>
                </a:lnTo>
                <a:lnTo>
                  <a:pt x="4070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8" name="Google Shape;1988;p26"/>
          <p:cNvSpPr/>
          <p:nvPr/>
        </p:nvSpPr>
        <p:spPr>
          <a:xfrm>
            <a:off x="8304602" y="4294925"/>
            <a:ext cx="378226" cy="34076"/>
          </a:xfrm>
          <a:custGeom>
            <a:avLst/>
            <a:gdLst/>
            <a:ahLst/>
            <a:cxnLst/>
            <a:rect l="l" t="t" r="r" b="b"/>
            <a:pathLst>
              <a:path w="4071" h="1135" extrusionOk="0">
                <a:moveTo>
                  <a:pt x="1" y="0"/>
                </a:moveTo>
                <a:lnTo>
                  <a:pt x="1" y="1134"/>
                </a:lnTo>
                <a:lnTo>
                  <a:pt x="4070" y="1134"/>
                </a:lnTo>
                <a:lnTo>
                  <a:pt x="4070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9" name="Google Shape;1989;p26"/>
          <p:cNvSpPr/>
          <p:nvPr/>
        </p:nvSpPr>
        <p:spPr>
          <a:xfrm>
            <a:off x="8643380" y="4934256"/>
            <a:ext cx="75166" cy="21090"/>
          </a:xfrm>
          <a:custGeom>
            <a:avLst/>
            <a:gdLst/>
            <a:ahLst/>
            <a:cxnLst/>
            <a:rect l="l" t="t" r="r" b="b"/>
            <a:pathLst>
              <a:path w="2502" h="702" extrusionOk="0">
                <a:moveTo>
                  <a:pt x="0" y="1"/>
                </a:moveTo>
                <a:lnTo>
                  <a:pt x="0" y="701"/>
                </a:lnTo>
                <a:lnTo>
                  <a:pt x="2502" y="701"/>
                </a:lnTo>
                <a:lnTo>
                  <a:pt x="2502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0" name="Google Shape;1990;p26"/>
          <p:cNvSpPr/>
          <p:nvPr/>
        </p:nvSpPr>
        <p:spPr>
          <a:xfrm>
            <a:off x="9064184" y="4448791"/>
            <a:ext cx="75196" cy="21090"/>
          </a:xfrm>
          <a:custGeom>
            <a:avLst/>
            <a:gdLst/>
            <a:ahLst/>
            <a:cxnLst/>
            <a:rect l="l" t="t" r="r" b="b"/>
            <a:pathLst>
              <a:path w="2503" h="702" extrusionOk="0">
                <a:moveTo>
                  <a:pt x="0" y="1"/>
                </a:moveTo>
                <a:lnTo>
                  <a:pt x="0" y="701"/>
                </a:lnTo>
                <a:lnTo>
                  <a:pt x="2502" y="701"/>
                </a:lnTo>
                <a:lnTo>
                  <a:pt x="250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1" name="Google Shape;1991;p26"/>
          <p:cNvSpPr/>
          <p:nvPr/>
        </p:nvSpPr>
        <p:spPr>
          <a:xfrm>
            <a:off x="4545200" y="301612"/>
            <a:ext cx="328729" cy="39076"/>
          </a:xfrm>
          <a:custGeom>
            <a:avLst/>
            <a:gdLst/>
            <a:ahLst/>
            <a:cxnLst/>
            <a:rect l="l" t="t" r="r" b="b"/>
            <a:pathLst>
              <a:path w="4637" h="1302" extrusionOk="0">
                <a:moveTo>
                  <a:pt x="0" y="0"/>
                </a:moveTo>
                <a:lnTo>
                  <a:pt x="0" y="1301"/>
                </a:lnTo>
                <a:lnTo>
                  <a:pt x="4637" y="1301"/>
                </a:lnTo>
                <a:lnTo>
                  <a:pt x="4637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2" name="Google Shape;1992;p26"/>
          <p:cNvSpPr/>
          <p:nvPr/>
        </p:nvSpPr>
        <p:spPr>
          <a:xfrm>
            <a:off x="8400372" y="2108453"/>
            <a:ext cx="328725" cy="56149"/>
          </a:xfrm>
          <a:custGeom>
            <a:avLst/>
            <a:gdLst/>
            <a:ahLst/>
            <a:cxnLst/>
            <a:rect l="l" t="t" r="r" b="b"/>
            <a:pathLst>
              <a:path w="10942" h="1869" extrusionOk="0">
                <a:moveTo>
                  <a:pt x="0" y="0"/>
                </a:moveTo>
                <a:lnTo>
                  <a:pt x="0" y="1868"/>
                </a:lnTo>
                <a:lnTo>
                  <a:pt x="10941" y="1868"/>
                </a:lnTo>
                <a:lnTo>
                  <a:pt x="10941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3" name="Google Shape;1993;p26"/>
          <p:cNvSpPr/>
          <p:nvPr/>
        </p:nvSpPr>
        <p:spPr>
          <a:xfrm>
            <a:off x="8185714" y="879363"/>
            <a:ext cx="297730" cy="67176"/>
          </a:xfrm>
          <a:custGeom>
            <a:avLst/>
            <a:gdLst/>
            <a:ahLst/>
            <a:cxnLst/>
            <a:rect l="l" t="t" r="r" b="b"/>
            <a:pathLst>
              <a:path w="4637" h="2936" extrusionOk="0">
                <a:moveTo>
                  <a:pt x="0" y="0"/>
                </a:moveTo>
                <a:lnTo>
                  <a:pt x="0" y="2936"/>
                </a:lnTo>
                <a:lnTo>
                  <a:pt x="4637" y="2936"/>
                </a:lnTo>
                <a:lnTo>
                  <a:pt x="463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4" name="Google Shape;1994;p26"/>
          <p:cNvSpPr/>
          <p:nvPr/>
        </p:nvSpPr>
        <p:spPr>
          <a:xfrm>
            <a:off x="8353066" y="535448"/>
            <a:ext cx="154358" cy="43111"/>
          </a:xfrm>
          <a:custGeom>
            <a:avLst/>
            <a:gdLst/>
            <a:ahLst/>
            <a:cxnLst/>
            <a:rect l="l" t="t" r="r" b="b"/>
            <a:pathLst>
              <a:path w="5138" h="1435" extrusionOk="0">
                <a:moveTo>
                  <a:pt x="1" y="1"/>
                </a:moveTo>
                <a:lnTo>
                  <a:pt x="1" y="1435"/>
                </a:lnTo>
                <a:lnTo>
                  <a:pt x="5138" y="1435"/>
                </a:lnTo>
                <a:lnTo>
                  <a:pt x="5138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5" name="Google Shape;1995;p26"/>
          <p:cNvSpPr/>
          <p:nvPr/>
        </p:nvSpPr>
        <p:spPr>
          <a:xfrm>
            <a:off x="3872226" y="321950"/>
            <a:ext cx="122273" cy="34098"/>
          </a:xfrm>
          <a:custGeom>
            <a:avLst/>
            <a:gdLst/>
            <a:ahLst/>
            <a:cxnLst/>
            <a:rect l="l" t="t" r="r" b="b"/>
            <a:pathLst>
              <a:path w="4070" h="1135" extrusionOk="0">
                <a:moveTo>
                  <a:pt x="0" y="0"/>
                </a:moveTo>
                <a:lnTo>
                  <a:pt x="0" y="1134"/>
                </a:lnTo>
                <a:lnTo>
                  <a:pt x="4070" y="1134"/>
                </a:lnTo>
                <a:lnTo>
                  <a:pt x="407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6" name="Google Shape;1996;p26"/>
          <p:cNvSpPr/>
          <p:nvPr/>
        </p:nvSpPr>
        <p:spPr>
          <a:xfrm>
            <a:off x="7198308" y="337498"/>
            <a:ext cx="122273" cy="34098"/>
          </a:xfrm>
          <a:custGeom>
            <a:avLst/>
            <a:gdLst/>
            <a:ahLst/>
            <a:cxnLst/>
            <a:rect l="l" t="t" r="r" b="b"/>
            <a:pathLst>
              <a:path w="4070" h="1135" extrusionOk="0">
                <a:moveTo>
                  <a:pt x="0" y="1"/>
                </a:moveTo>
                <a:lnTo>
                  <a:pt x="0" y="1135"/>
                </a:lnTo>
                <a:lnTo>
                  <a:pt x="4070" y="1135"/>
                </a:lnTo>
                <a:lnTo>
                  <a:pt x="407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7" name="Google Shape;1997;p26"/>
          <p:cNvSpPr/>
          <p:nvPr/>
        </p:nvSpPr>
        <p:spPr>
          <a:xfrm>
            <a:off x="4610592" y="77347"/>
            <a:ext cx="75196" cy="21060"/>
          </a:xfrm>
          <a:custGeom>
            <a:avLst/>
            <a:gdLst/>
            <a:ahLst/>
            <a:cxnLst/>
            <a:rect l="l" t="t" r="r" b="b"/>
            <a:pathLst>
              <a:path w="2503" h="701" extrusionOk="0">
                <a:moveTo>
                  <a:pt x="1" y="0"/>
                </a:moveTo>
                <a:lnTo>
                  <a:pt x="1" y="701"/>
                </a:lnTo>
                <a:lnTo>
                  <a:pt x="2503" y="701"/>
                </a:lnTo>
                <a:lnTo>
                  <a:pt x="2503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8" name="Google Shape;1998;p26"/>
          <p:cNvSpPr/>
          <p:nvPr/>
        </p:nvSpPr>
        <p:spPr>
          <a:xfrm>
            <a:off x="8955625" y="3641674"/>
            <a:ext cx="139319" cy="21099"/>
          </a:xfrm>
          <a:custGeom>
            <a:avLst/>
            <a:gdLst/>
            <a:ahLst/>
            <a:cxnLst/>
            <a:rect l="l" t="t" r="r" b="b"/>
            <a:pathLst>
              <a:path w="4637" h="1302" extrusionOk="0">
                <a:moveTo>
                  <a:pt x="0" y="1"/>
                </a:moveTo>
                <a:lnTo>
                  <a:pt x="0" y="1302"/>
                </a:lnTo>
                <a:lnTo>
                  <a:pt x="4637" y="1302"/>
                </a:lnTo>
                <a:lnTo>
                  <a:pt x="4637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9" name="Google Shape;1999;p26"/>
          <p:cNvSpPr/>
          <p:nvPr/>
        </p:nvSpPr>
        <p:spPr>
          <a:xfrm>
            <a:off x="317675" y="1913460"/>
            <a:ext cx="139319" cy="56148"/>
          </a:xfrm>
          <a:custGeom>
            <a:avLst/>
            <a:gdLst/>
            <a:ahLst/>
            <a:cxnLst/>
            <a:rect l="l" t="t" r="r" b="b"/>
            <a:pathLst>
              <a:path w="4637" h="2970" extrusionOk="0">
                <a:moveTo>
                  <a:pt x="0" y="1"/>
                </a:moveTo>
                <a:lnTo>
                  <a:pt x="0" y="2969"/>
                </a:lnTo>
                <a:lnTo>
                  <a:pt x="4637" y="2969"/>
                </a:lnTo>
                <a:lnTo>
                  <a:pt x="4637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0" name="Google Shape;2000;p26"/>
          <p:cNvSpPr/>
          <p:nvPr/>
        </p:nvSpPr>
        <p:spPr>
          <a:xfrm>
            <a:off x="1328463" y="4050"/>
            <a:ext cx="277623" cy="43125"/>
          </a:xfrm>
          <a:custGeom>
            <a:avLst/>
            <a:gdLst/>
            <a:ahLst/>
            <a:cxnLst/>
            <a:rect l="l" t="t" r="r" b="b"/>
            <a:pathLst>
              <a:path w="9241" h="2603" extrusionOk="0">
                <a:moveTo>
                  <a:pt x="0" y="1"/>
                </a:moveTo>
                <a:lnTo>
                  <a:pt x="0" y="2602"/>
                </a:lnTo>
                <a:lnTo>
                  <a:pt x="9240" y="2602"/>
                </a:lnTo>
                <a:lnTo>
                  <a:pt x="9240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1" name="Google Shape;2001;p26"/>
          <p:cNvSpPr/>
          <p:nvPr/>
        </p:nvSpPr>
        <p:spPr>
          <a:xfrm>
            <a:off x="36356" y="1102944"/>
            <a:ext cx="122273" cy="35120"/>
          </a:xfrm>
          <a:custGeom>
            <a:avLst/>
            <a:gdLst/>
            <a:ahLst/>
            <a:cxnLst/>
            <a:rect l="l" t="t" r="r" b="b"/>
            <a:pathLst>
              <a:path w="4070" h="1169" extrusionOk="0">
                <a:moveTo>
                  <a:pt x="0" y="1"/>
                </a:moveTo>
                <a:lnTo>
                  <a:pt x="0" y="1168"/>
                </a:lnTo>
                <a:lnTo>
                  <a:pt x="4070" y="1168"/>
                </a:lnTo>
                <a:lnTo>
                  <a:pt x="4070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2" name="Google Shape;2002;p26"/>
          <p:cNvSpPr/>
          <p:nvPr/>
        </p:nvSpPr>
        <p:spPr>
          <a:xfrm>
            <a:off x="1208244" y="4952659"/>
            <a:ext cx="73184" cy="34098"/>
          </a:xfrm>
          <a:custGeom>
            <a:avLst/>
            <a:gdLst/>
            <a:ahLst/>
            <a:cxnLst/>
            <a:rect l="l" t="t" r="r" b="b"/>
            <a:pathLst>
              <a:path w="2436" h="1135" extrusionOk="0">
                <a:moveTo>
                  <a:pt x="1" y="1"/>
                </a:moveTo>
                <a:lnTo>
                  <a:pt x="1" y="1135"/>
                </a:lnTo>
                <a:lnTo>
                  <a:pt x="2436" y="1135"/>
                </a:lnTo>
                <a:lnTo>
                  <a:pt x="2436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3" name="Google Shape;2003;p26"/>
          <p:cNvSpPr/>
          <p:nvPr/>
        </p:nvSpPr>
        <p:spPr>
          <a:xfrm>
            <a:off x="758807" y="4753416"/>
            <a:ext cx="225202" cy="43124"/>
          </a:xfrm>
          <a:custGeom>
            <a:avLst/>
            <a:gdLst/>
            <a:ahLst/>
            <a:cxnLst/>
            <a:rect l="l" t="t" r="r" b="b"/>
            <a:pathLst>
              <a:path w="2436" h="1135" extrusionOk="0">
                <a:moveTo>
                  <a:pt x="1" y="1"/>
                </a:moveTo>
                <a:lnTo>
                  <a:pt x="1" y="1135"/>
                </a:lnTo>
                <a:lnTo>
                  <a:pt x="2436" y="1135"/>
                </a:lnTo>
                <a:lnTo>
                  <a:pt x="243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4" name="Google Shape;2004;p26"/>
          <p:cNvSpPr/>
          <p:nvPr/>
        </p:nvSpPr>
        <p:spPr>
          <a:xfrm>
            <a:off x="3256447" y="5106302"/>
            <a:ext cx="356654" cy="48027"/>
          </a:xfrm>
          <a:custGeom>
            <a:avLst/>
            <a:gdLst/>
            <a:ahLst/>
            <a:cxnLst/>
            <a:rect l="l" t="t" r="r" b="b"/>
            <a:pathLst>
              <a:path w="4537" h="2069" extrusionOk="0">
                <a:moveTo>
                  <a:pt x="0" y="1"/>
                </a:moveTo>
                <a:lnTo>
                  <a:pt x="0" y="2069"/>
                </a:lnTo>
                <a:lnTo>
                  <a:pt x="4537" y="2069"/>
                </a:lnTo>
                <a:lnTo>
                  <a:pt x="453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5" name="Google Shape;2005;p26"/>
          <p:cNvSpPr/>
          <p:nvPr/>
        </p:nvSpPr>
        <p:spPr>
          <a:xfrm>
            <a:off x="1575181" y="5071934"/>
            <a:ext cx="321725" cy="89226"/>
          </a:xfrm>
          <a:custGeom>
            <a:avLst/>
            <a:gdLst/>
            <a:ahLst/>
            <a:cxnLst/>
            <a:rect l="l" t="t" r="r" b="b"/>
            <a:pathLst>
              <a:path w="10709" h="2970" extrusionOk="0">
                <a:moveTo>
                  <a:pt x="1" y="1"/>
                </a:moveTo>
                <a:lnTo>
                  <a:pt x="1" y="2970"/>
                </a:lnTo>
                <a:lnTo>
                  <a:pt x="10708" y="2970"/>
                </a:lnTo>
                <a:lnTo>
                  <a:pt x="10708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6" name="Google Shape;2006;p26"/>
          <p:cNvSpPr/>
          <p:nvPr/>
        </p:nvSpPr>
        <p:spPr>
          <a:xfrm>
            <a:off x="-77475" y="4415816"/>
            <a:ext cx="271592" cy="55146"/>
          </a:xfrm>
          <a:custGeom>
            <a:avLst/>
            <a:gdLst/>
            <a:ahLst/>
            <a:cxnLst/>
            <a:rect l="l" t="t" r="r" b="b"/>
            <a:pathLst>
              <a:path w="9041" h="4137" extrusionOk="0">
                <a:moveTo>
                  <a:pt x="0" y="0"/>
                </a:moveTo>
                <a:lnTo>
                  <a:pt x="0" y="4137"/>
                </a:lnTo>
                <a:lnTo>
                  <a:pt x="9040" y="4137"/>
                </a:lnTo>
                <a:lnTo>
                  <a:pt x="9040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7" name="Google Shape;2007;p26"/>
          <p:cNvSpPr/>
          <p:nvPr/>
        </p:nvSpPr>
        <p:spPr>
          <a:xfrm>
            <a:off x="3900355" y="5107158"/>
            <a:ext cx="120260" cy="55158"/>
          </a:xfrm>
          <a:custGeom>
            <a:avLst/>
            <a:gdLst/>
            <a:ahLst/>
            <a:cxnLst/>
            <a:rect l="l" t="t" r="r" b="b"/>
            <a:pathLst>
              <a:path w="4003" h="1836" extrusionOk="0">
                <a:moveTo>
                  <a:pt x="0" y="1"/>
                </a:moveTo>
                <a:lnTo>
                  <a:pt x="0" y="1836"/>
                </a:lnTo>
                <a:lnTo>
                  <a:pt x="4003" y="1836"/>
                </a:lnTo>
                <a:lnTo>
                  <a:pt x="400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8" name="Google Shape;2008;p26"/>
          <p:cNvSpPr/>
          <p:nvPr/>
        </p:nvSpPr>
        <p:spPr>
          <a:xfrm>
            <a:off x="2585212" y="234950"/>
            <a:ext cx="297738" cy="32129"/>
          </a:xfrm>
          <a:custGeom>
            <a:avLst/>
            <a:gdLst/>
            <a:ahLst/>
            <a:cxnLst/>
            <a:rect l="l" t="t" r="r" b="b"/>
            <a:pathLst>
              <a:path w="10008" h="1235" extrusionOk="0">
                <a:moveTo>
                  <a:pt x="0" y="0"/>
                </a:moveTo>
                <a:lnTo>
                  <a:pt x="0" y="1234"/>
                </a:lnTo>
                <a:lnTo>
                  <a:pt x="10007" y="1234"/>
                </a:lnTo>
                <a:lnTo>
                  <a:pt x="10007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9" name="Google Shape;2009;p26"/>
          <p:cNvSpPr/>
          <p:nvPr/>
        </p:nvSpPr>
        <p:spPr>
          <a:xfrm>
            <a:off x="191105" y="933461"/>
            <a:ext cx="298720" cy="32987"/>
          </a:xfrm>
          <a:custGeom>
            <a:avLst/>
            <a:gdLst/>
            <a:ahLst/>
            <a:cxnLst/>
            <a:rect l="l" t="t" r="r" b="b"/>
            <a:pathLst>
              <a:path w="10041" h="1268" extrusionOk="0">
                <a:moveTo>
                  <a:pt x="0" y="0"/>
                </a:moveTo>
                <a:lnTo>
                  <a:pt x="0" y="1268"/>
                </a:lnTo>
                <a:lnTo>
                  <a:pt x="10041" y="1268"/>
                </a:lnTo>
                <a:lnTo>
                  <a:pt x="10041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0" name="Google Shape;2010;p26"/>
          <p:cNvSpPr/>
          <p:nvPr/>
        </p:nvSpPr>
        <p:spPr>
          <a:xfrm>
            <a:off x="103250" y="2503251"/>
            <a:ext cx="614308" cy="32549"/>
          </a:xfrm>
          <a:custGeom>
            <a:avLst/>
            <a:gdLst/>
            <a:ahLst/>
            <a:cxnLst/>
            <a:rect l="l" t="t" r="r" b="b"/>
            <a:pathLst>
              <a:path w="20649" h="2570" extrusionOk="0">
                <a:moveTo>
                  <a:pt x="0" y="1"/>
                </a:moveTo>
                <a:lnTo>
                  <a:pt x="0" y="2569"/>
                </a:lnTo>
                <a:lnTo>
                  <a:pt x="20648" y="2569"/>
                </a:lnTo>
                <a:lnTo>
                  <a:pt x="20648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1" name="Google Shape;2011;p26"/>
          <p:cNvSpPr/>
          <p:nvPr/>
        </p:nvSpPr>
        <p:spPr>
          <a:xfrm>
            <a:off x="-563675" y="304354"/>
            <a:ext cx="1685100" cy="23647"/>
          </a:xfrm>
          <a:custGeom>
            <a:avLst/>
            <a:gdLst/>
            <a:ahLst/>
            <a:cxnLst/>
            <a:rect l="l" t="t" r="r" b="b"/>
            <a:pathLst>
              <a:path w="56642" h="4037" extrusionOk="0">
                <a:moveTo>
                  <a:pt x="1" y="0"/>
                </a:moveTo>
                <a:lnTo>
                  <a:pt x="1" y="4036"/>
                </a:lnTo>
                <a:lnTo>
                  <a:pt x="56641" y="4036"/>
                </a:lnTo>
                <a:lnTo>
                  <a:pt x="56641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2" name="Google Shape;2012;p26"/>
          <p:cNvSpPr/>
          <p:nvPr/>
        </p:nvSpPr>
        <p:spPr>
          <a:xfrm>
            <a:off x="2327690" y="5071491"/>
            <a:ext cx="298720" cy="32129"/>
          </a:xfrm>
          <a:custGeom>
            <a:avLst/>
            <a:gdLst/>
            <a:ahLst/>
            <a:cxnLst/>
            <a:rect l="l" t="t" r="r" b="b"/>
            <a:pathLst>
              <a:path w="10041" h="1235" extrusionOk="0">
                <a:moveTo>
                  <a:pt x="0" y="0"/>
                </a:moveTo>
                <a:lnTo>
                  <a:pt x="0" y="1235"/>
                </a:lnTo>
                <a:lnTo>
                  <a:pt x="10041" y="1235"/>
                </a:lnTo>
                <a:lnTo>
                  <a:pt x="10041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3" name="Google Shape;2013;p26"/>
          <p:cNvSpPr/>
          <p:nvPr/>
        </p:nvSpPr>
        <p:spPr>
          <a:xfrm>
            <a:off x="1889674" y="4841059"/>
            <a:ext cx="297738" cy="32987"/>
          </a:xfrm>
          <a:custGeom>
            <a:avLst/>
            <a:gdLst/>
            <a:ahLst/>
            <a:cxnLst/>
            <a:rect l="l" t="t" r="r" b="b"/>
            <a:pathLst>
              <a:path w="10008" h="1268" extrusionOk="0">
                <a:moveTo>
                  <a:pt x="0" y="0"/>
                </a:moveTo>
                <a:lnTo>
                  <a:pt x="0" y="1268"/>
                </a:lnTo>
                <a:lnTo>
                  <a:pt x="10007" y="1268"/>
                </a:lnTo>
                <a:lnTo>
                  <a:pt x="10007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4" name="Google Shape;2014;p26"/>
          <p:cNvSpPr/>
          <p:nvPr/>
        </p:nvSpPr>
        <p:spPr>
          <a:xfrm>
            <a:off x="-12783" y="1317710"/>
            <a:ext cx="298720" cy="32129"/>
          </a:xfrm>
          <a:custGeom>
            <a:avLst/>
            <a:gdLst/>
            <a:ahLst/>
            <a:cxnLst/>
            <a:rect l="l" t="t" r="r" b="b"/>
            <a:pathLst>
              <a:path w="10041" h="1235" extrusionOk="0">
                <a:moveTo>
                  <a:pt x="0" y="0"/>
                </a:moveTo>
                <a:lnTo>
                  <a:pt x="0" y="1234"/>
                </a:lnTo>
                <a:lnTo>
                  <a:pt x="10041" y="1234"/>
                </a:lnTo>
                <a:lnTo>
                  <a:pt x="1004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5" name="Google Shape;2015;p26"/>
          <p:cNvSpPr/>
          <p:nvPr/>
        </p:nvSpPr>
        <p:spPr>
          <a:xfrm>
            <a:off x="373238" y="4356423"/>
            <a:ext cx="489269" cy="34098"/>
          </a:xfrm>
          <a:custGeom>
            <a:avLst/>
            <a:gdLst/>
            <a:ahLst/>
            <a:cxnLst/>
            <a:rect l="l" t="t" r="r" b="b"/>
            <a:pathLst>
              <a:path w="16446" h="2036" extrusionOk="0">
                <a:moveTo>
                  <a:pt x="0" y="0"/>
                </a:moveTo>
                <a:lnTo>
                  <a:pt x="0" y="2035"/>
                </a:lnTo>
                <a:lnTo>
                  <a:pt x="16445" y="2035"/>
                </a:lnTo>
                <a:lnTo>
                  <a:pt x="16445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6" name="Google Shape;2016;p26"/>
          <p:cNvSpPr/>
          <p:nvPr/>
        </p:nvSpPr>
        <p:spPr>
          <a:xfrm>
            <a:off x="-330241" y="760208"/>
            <a:ext cx="489269" cy="53825"/>
          </a:xfrm>
          <a:custGeom>
            <a:avLst/>
            <a:gdLst/>
            <a:ahLst/>
            <a:cxnLst/>
            <a:rect l="l" t="t" r="r" b="b"/>
            <a:pathLst>
              <a:path w="16446" h="2069" extrusionOk="0">
                <a:moveTo>
                  <a:pt x="0" y="0"/>
                </a:moveTo>
                <a:lnTo>
                  <a:pt x="0" y="2068"/>
                </a:lnTo>
                <a:lnTo>
                  <a:pt x="16445" y="2068"/>
                </a:lnTo>
                <a:lnTo>
                  <a:pt x="16445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7" name="Google Shape;2017;p26"/>
          <p:cNvSpPr/>
          <p:nvPr/>
        </p:nvSpPr>
        <p:spPr>
          <a:xfrm>
            <a:off x="-258871" y="3629725"/>
            <a:ext cx="960214" cy="52976"/>
          </a:xfrm>
          <a:custGeom>
            <a:avLst/>
            <a:gdLst/>
            <a:ahLst/>
            <a:cxnLst/>
            <a:rect l="l" t="t" r="r" b="b"/>
            <a:pathLst>
              <a:path w="144938" h="568" extrusionOk="0">
                <a:moveTo>
                  <a:pt x="0" y="0"/>
                </a:moveTo>
                <a:lnTo>
                  <a:pt x="0" y="568"/>
                </a:lnTo>
                <a:lnTo>
                  <a:pt x="144937" y="568"/>
                </a:lnTo>
                <a:lnTo>
                  <a:pt x="144937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8" name="Google Shape;2018;p26"/>
          <p:cNvSpPr/>
          <p:nvPr/>
        </p:nvSpPr>
        <p:spPr>
          <a:xfrm>
            <a:off x="-392750" y="1838499"/>
            <a:ext cx="614308" cy="67717"/>
          </a:xfrm>
          <a:custGeom>
            <a:avLst/>
            <a:gdLst/>
            <a:ahLst/>
            <a:cxnLst/>
            <a:rect l="l" t="t" r="r" b="b"/>
            <a:pathLst>
              <a:path w="20649" h="2603" extrusionOk="0">
                <a:moveTo>
                  <a:pt x="0" y="0"/>
                </a:moveTo>
                <a:lnTo>
                  <a:pt x="0" y="2602"/>
                </a:lnTo>
                <a:lnTo>
                  <a:pt x="20648" y="2602"/>
                </a:lnTo>
                <a:lnTo>
                  <a:pt x="2064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9" name="Google Shape;2019;p26"/>
          <p:cNvSpPr/>
          <p:nvPr/>
        </p:nvSpPr>
        <p:spPr>
          <a:xfrm>
            <a:off x="5624892" y="234954"/>
            <a:ext cx="298750" cy="32129"/>
          </a:xfrm>
          <a:custGeom>
            <a:avLst/>
            <a:gdLst/>
            <a:ahLst/>
            <a:cxnLst/>
            <a:rect l="l" t="t" r="r" b="b"/>
            <a:pathLst>
              <a:path w="10042" h="1235" extrusionOk="0">
                <a:moveTo>
                  <a:pt x="1" y="0"/>
                </a:moveTo>
                <a:lnTo>
                  <a:pt x="1" y="1234"/>
                </a:lnTo>
                <a:lnTo>
                  <a:pt x="10041" y="1234"/>
                </a:lnTo>
                <a:lnTo>
                  <a:pt x="10041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0" name="Google Shape;2020;p26"/>
          <p:cNvSpPr/>
          <p:nvPr/>
        </p:nvSpPr>
        <p:spPr>
          <a:xfrm>
            <a:off x="8451300" y="398627"/>
            <a:ext cx="1360557" cy="39075"/>
          </a:xfrm>
          <a:custGeom>
            <a:avLst/>
            <a:gdLst/>
            <a:ahLst/>
            <a:cxnLst/>
            <a:rect l="l" t="t" r="r" b="b"/>
            <a:pathLst>
              <a:path w="45733" h="3537" extrusionOk="0">
                <a:moveTo>
                  <a:pt x="0" y="1"/>
                </a:moveTo>
                <a:lnTo>
                  <a:pt x="0" y="3537"/>
                </a:lnTo>
                <a:lnTo>
                  <a:pt x="45733" y="3537"/>
                </a:lnTo>
                <a:lnTo>
                  <a:pt x="45733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1" name="Google Shape;2021;p26"/>
          <p:cNvSpPr/>
          <p:nvPr/>
        </p:nvSpPr>
        <p:spPr>
          <a:xfrm>
            <a:off x="8932540" y="1290861"/>
            <a:ext cx="298720" cy="32987"/>
          </a:xfrm>
          <a:custGeom>
            <a:avLst/>
            <a:gdLst/>
            <a:ahLst/>
            <a:cxnLst/>
            <a:rect l="l" t="t" r="r" b="b"/>
            <a:pathLst>
              <a:path w="10041" h="1268" extrusionOk="0">
                <a:moveTo>
                  <a:pt x="0" y="0"/>
                </a:moveTo>
                <a:lnTo>
                  <a:pt x="0" y="1268"/>
                </a:lnTo>
                <a:lnTo>
                  <a:pt x="10041" y="1268"/>
                </a:lnTo>
                <a:lnTo>
                  <a:pt x="10041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2" name="Google Shape;2022;p26"/>
          <p:cNvSpPr/>
          <p:nvPr/>
        </p:nvSpPr>
        <p:spPr>
          <a:xfrm>
            <a:off x="6109525" y="-74646"/>
            <a:ext cx="531172" cy="130000"/>
          </a:xfrm>
          <a:custGeom>
            <a:avLst/>
            <a:gdLst/>
            <a:ahLst/>
            <a:cxnLst/>
            <a:rect l="l" t="t" r="r" b="b"/>
            <a:pathLst>
              <a:path w="10042" h="1269" extrusionOk="0">
                <a:moveTo>
                  <a:pt x="1" y="1"/>
                </a:moveTo>
                <a:lnTo>
                  <a:pt x="1" y="1268"/>
                </a:lnTo>
                <a:lnTo>
                  <a:pt x="10041" y="1268"/>
                </a:lnTo>
                <a:lnTo>
                  <a:pt x="10041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3" name="Google Shape;2023;p26"/>
          <p:cNvSpPr/>
          <p:nvPr/>
        </p:nvSpPr>
        <p:spPr>
          <a:xfrm>
            <a:off x="8581541" y="1037749"/>
            <a:ext cx="489268" cy="53825"/>
          </a:xfrm>
          <a:custGeom>
            <a:avLst/>
            <a:gdLst/>
            <a:ahLst/>
            <a:cxnLst/>
            <a:rect l="l" t="t" r="r" b="b"/>
            <a:pathLst>
              <a:path w="16446" h="2069" extrusionOk="0">
                <a:moveTo>
                  <a:pt x="1" y="0"/>
                </a:moveTo>
                <a:lnTo>
                  <a:pt x="1" y="2068"/>
                </a:lnTo>
                <a:lnTo>
                  <a:pt x="16446" y="2068"/>
                </a:lnTo>
                <a:lnTo>
                  <a:pt x="1644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4" name="Google Shape;2024;p26"/>
          <p:cNvSpPr/>
          <p:nvPr/>
        </p:nvSpPr>
        <p:spPr>
          <a:xfrm flipH="1">
            <a:off x="8873811" y="2506052"/>
            <a:ext cx="629151" cy="60022"/>
          </a:xfrm>
          <a:custGeom>
            <a:avLst/>
            <a:gdLst/>
            <a:ahLst/>
            <a:cxnLst/>
            <a:rect l="l" t="t" r="r" b="b"/>
            <a:pathLst>
              <a:path w="56642" h="4070" extrusionOk="0">
                <a:moveTo>
                  <a:pt x="1" y="0"/>
                </a:moveTo>
                <a:lnTo>
                  <a:pt x="1" y="4070"/>
                </a:lnTo>
                <a:lnTo>
                  <a:pt x="56641" y="4070"/>
                </a:lnTo>
                <a:lnTo>
                  <a:pt x="56641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5" name="Google Shape;2025;p26"/>
          <p:cNvSpPr/>
          <p:nvPr/>
        </p:nvSpPr>
        <p:spPr>
          <a:xfrm>
            <a:off x="6935826" y="5040757"/>
            <a:ext cx="298749" cy="32129"/>
          </a:xfrm>
          <a:custGeom>
            <a:avLst/>
            <a:gdLst/>
            <a:ahLst/>
            <a:cxnLst/>
            <a:rect l="l" t="t" r="r" b="b"/>
            <a:pathLst>
              <a:path w="10042" h="1235" extrusionOk="0">
                <a:moveTo>
                  <a:pt x="1" y="0"/>
                </a:moveTo>
                <a:lnTo>
                  <a:pt x="1" y="1234"/>
                </a:lnTo>
                <a:lnTo>
                  <a:pt x="10041" y="1234"/>
                </a:lnTo>
                <a:lnTo>
                  <a:pt x="10041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6" name="Google Shape;2026;p26"/>
          <p:cNvSpPr/>
          <p:nvPr/>
        </p:nvSpPr>
        <p:spPr>
          <a:xfrm>
            <a:off x="5624892" y="4737205"/>
            <a:ext cx="298750" cy="32987"/>
          </a:xfrm>
          <a:custGeom>
            <a:avLst/>
            <a:gdLst/>
            <a:ahLst/>
            <a:cxnLst/>
            <a:rect l="l" t="t" r="r" b="b"/>
            <a:pathLst>
              <a:path w="10042" h="1268" extrusionOk="0">
                <a:moveTo>
                  <a:pt x="1" y="0"/>
                </a:moveTo>
                <a:lnTo>
                  <a:pt x="1" y="1268"/>
                </a:lnTo>
                <a:lnTo>
                  <a:pt x="10041" y="1268"/>
                </a:lnTo>
                <a:lnTo>
                  <a:pt x="1004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7" name="Google Shape;2027;p26"/>
          <p:cNvSpPr/>
          <p:nvPr/>
        </p:nvSpPr>
        <p:spPr>
          <a:xfrm>
            <a:off x="6745307" y="5203897"/>
            <a:ext cx="489268" cy="53825"/>
          </a:xfrm>
          <a:custGeom>
            <a:avLst/>
            <a:gdLst/>
            <a:ahLst/>
            <a:cxnLst/>
            <a:rect l="l" t="t" r="r" b="b"/>
            <a:pathLst>
              <a:path w="16446" h="2069" extrusionOk="0">
                <a:moveTo>
                  <a:pt x="0" y="0"/>
                </a:moveTo>
                <a:lnTo>
                  <a:pt x="0" y="2069"/>
                </a:lnTo>
                <a:lnTo>
                  <a:pt x="16445" y="2069"/>
                </a:lnTo>
                <a:lnTo>
                  <a:pt x="16445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8" name="Google Shape;2028;p26"/>
          <p:cNvSpPr/>
          <p:nvPr/>
        </p:nvSpPr>
        <p:spPr>
          <a:xfrm rot="10800000" flipH="1">
            <a:off x="4434377" y="4834235"/>
            <a:ext cx="550365" cy="46625"/>
          </a:xfrm>
          <a:custGeom>
            <a:avLst/>
            <a:gdLst/>
            <a:ahLst/>
            <a:cxnLst/>
            <a:rect l="l" t="t" r="r" b="b"/>
            <a:pathLst>
              <a:path w="16446" h="2069" extrusionOk="0">
                <a:moveTo>
                  <a:pt x="1" y="1"/>
                </a:moveTo>
                <a:lnTo>
                  <a:pt x="1" y="2069"/>
                </a:lnTo>
                <a:lnTo>
                  <a:pt x="16446" y="2069"/>
                </a:lnTo>
                <a:lnTo>
                  <a:pt x="16446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9" name="Google Shape;2029;p26"/>
          <p:cNvSpPr/>
          <p:nvPr/>
        </p:nvSpPr>
        <p:spPr>
          <a:xfrm>
            <a:off x="5972900" y="4921350"/>
            <a:ext cx="614308" cy="43127"/>
          </a:xfrm>
          <a:custGeom>
            <a:avLst/>
            <a:gdLst/>
            <a:ahLst/>
            <a:cxnLst/>
            <a:rect l="l" t="t" r="r" b="b"/>
            <a:pathLst>
              <a:path w="20649" h="2569" extrusionOk="0">
                <a:moveTo>
                  <a:pt x="0" y="0"/>
                </a:moveTo>
                <a:lnTo>
                  <a:pt x="0" y="2569"/>
                </a:lnTo>
                <a:lnTo>
                  <a:pt x="20648" y="2569"/>
                </a:lnTo>
                <a:lnTo>
                  <a:pt x="2064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0" name="Google Shape;2030;p26"/>
          <p:cNvSpPr/>
          <p:nvPr/>
        </p:nvSpPr>
        <p:spPr>
          <a:xfrm>
            <a:off x="8401650" y="4060081"/>
            <a:ext cx="1360517" cy="32124"/>
          </a:xfrm>
          <a:custGeom>
            <a:avLst/>
            <a:gdLst/>
            <a:ahLst/>
            <a:cxnLst/>
            <a:rect l="l" t="t" r="r" b="b"/>
            <a:pathLst>
              <a:path w="56641" h="4037" extrusionOk="0">
                <a:moveTo>
                  <a:pt x="0" y="0"/>
                </a:moveTo>
                <a:lnTo>
                  <a:pt x="0" y="4036"/>
                </a:lnTo>
                <a:lnTo>
                  <a:pt x="56641" y="4036"/>
                </a:lnTo>
                <a:lnTo>
                  <a:pt x="56641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1" name="Google Shape;2031;p26"/>
          <p:cNvSpPr/>
          <p:nvPr/>
        </p:nvSpPr>
        <p:spPr>
          <a:xfrm>
            <a:off x="8485413" y="3237675"/>
            <a:ext cx="681508" cy="32125"/>
          </a:xfrm>
          <a:custGeom>
            <a:avLst/>
            <a:gdLst/>
            <a:ahLst/>
            <a:cxnLst/>
            <a:rect l="l" t="t" r="r" b="b"/>
            <a:pathLst>
              <a:path w="10041" h="1269" extrusionOk="0">
                <a:moveTo>
                  <a:pt x="0" y="1"/>
                </a:moveTo>
                <a:lnTo>
                  <a:pt x="0" y="1268"/>
                </a:lnTo>
                <a:lnTo>
                  <a:pt x="10041" y="1268"/>
                </a:lnTo>
                <a:lnTo>
                  <a:pt x="10041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2" name="Google Shape;2032;p26"/>
          <p:cNvSpPr/>
          <p:nvPr/>
        </p:nvSpPr>
        <p:spPr>
          <a:xfrm rot="10800000" flipH="1">
            <a:off x="8498525" y="2663887"/>
            <a:ext cx="489245" cy="32122"/>
          </a:xfrm>
          <a:custGeom>
            <a:avLst/>
            <a:gdLst/>
            <a:ahLst/>
            <a:cxnLst/>
            <a:rect l="l" t="t" r="r" b="b"/>
            <a:pathLst>
              <a:path w="56642" h="4038" extrusionOk="0">
                <a:moveTo>
                  <a:pt x="1" y="1"/>
                </a:moveTo>
                <a:lnTo>
                  <a:pt x="1" y="4037"/>
                </a:lnTo>
                <a:lnTo>
                  <a:pt x="56641" y="4037"/>
                </a:lnTo>
                <a:lnTo>
                  <a:pt x="56641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3" name="Google Shape;2033;p26"/>
          <p:cNvSpPr/>
          <p:nvPr/>
        </p:nvSpPr>
        <p:spPr>
          <a:xfrm>
            <a:off x="422812" y="4913450"/>
            <a:ext cx="390148" cy="79222"/>
          </a:xfrm>
          <a:custGeom>
            <a:avLst/>
            <a:gdLst/>
            <a:ahLst/>
            <a:cxnLst/>
            <a:rect l="l" t="t" r="r" b="b"/>
            <a:pathLst>
              <a:path w="16246" h="2603" extrusionOk="0">
                <a:moveTo>
                  <a:pt x="1" y="1"/>
                </a:moveTo>
                <a:lnTo>
                  <a:pt x="1" y="2603"/>
                </a:lnTo>
                <a:lnTo>
                  <a:pt x="16246" y="2603"/>
                </a:lnTo>
                <a:lnTo>
                  <a:pt x="16246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4" name="Google Shape;2034;p26"/>
          <p:cNvSpPr/>
          <p:nvPr/>
        </p:nvSpPr>
        <p:spPr>
          <a:xfrm>
            <a:off x="26159" y="4118463"/>
            <a:ext cx="390153" cy="69074"/>
          </a:xfrm>
          <a:custGeom>
            <a:avLst/>
            <a:gdLst/>
            <a:ahLst/>
            <a:cxnLst/>
            <a:rect l="l" t="t" r="r" b="b"/>
            <a:pathLst>
              <a:path w="24752" h="2269" extrusionOk="0">
                <a:moveTo>
                  <a:pt x="0" y="1"/>
                </a:moveTo>
                <a:lnTo>
                  <a:pt x="0" y="2269"/>
                </a:lnTo>
                <a:lnTo>
                  <a:pt x="24751" y="2269"/>
                </a:lnTo>
                <a:lnTo>
                  <a:pt x="24751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5" name="Google Shape;2035;p26"/>
          <p:cNvSpPr/>
          <p:nvPr/>
        </p:nvSpPr>
        <p:spPr>
          <a:xfrm rot="10800000" flipH="1">
            <a:off x="8825998" y="809502"/>
            <a:ext cx="398578" cy="65575"/>
          </a:xfrm>
          <a:custGeom>
            <a:avLst/>
            <a:gdLst/>
            <a:ahLst/>
            <a:cxnLst/>
            <a:rect l="l" t="t" r="r" b="b"/>
            <a:pathLst>
              <a:path w="2503" h="701" extrusionOk="0">
                <a:moveTo>
                  <a:pt x="1" y="0"/>
                </a:moveTo>
                <a:lnTo>
                  <a:pt x="1" y="701"/>
                </a:lnTo>
                <a:lnTo>
                  <a:pt x="2503" y="701"/>
                </a:lnTo>
                <a:lnTo>
                  <a:pt x="250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6" name="Google Shape;2036;p26"/>
          <p:cNvSpPr/>
          <p:nvPr/>
        </p:nvSpPr>
        <p:spPr>
          <a:xfrm>
            <a:off x="8755588" y="607228"/>
            <a:ext cx="141169" cy="39630"/>
          </a:xfrm>
          <a:custGeom>
            <a:avLst/>
            <a:gdLst/>
            <a:ahLst/>
            <a:cxnLst/>
            <a:rect l="l" t="t" r="r" b="b"/>
            <a:pathLst>
              <a:path w="4638" h="1302" extrusionOk="0">
                <a:moveTo>
                  <a:pt x="1" y="1"/>
                </a:moveTo>
                <a:lnTo>
                  <a:pt x="1" y="1301"/>
                </a:lnTo>
                <a:lnTo>
                  <a:pt x="4637" y="1301"/>
                </a:lnTo>
                <a:lnTo>
                  <a:pt x="463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7" name="Google Shape;2037;p26"/>
          <p:cNvSpPr/>
          <p:nvPr/>
        </p:nvSpPr>
        <p:spPr>
          <a:xfrm>
            <a:off x="8435780" y="1247349"/>
            <a:ext cx="280268" cy="78194"/>
          </a:xfrm>
          <a:custGeom>
            <a:avLst/>
            <a:gdLst/>
            <a:ahLst/>
            <a:cxnLst/>
            <a:rect l="l" t="t" r="r" b="b"/>
            <a:pathLst>
              <a:path w="9208" h="2569" extrusionOk="0">
                <a:moveTo>
                  <a:pt x="1" y="0"/>
                </a:moveTo>
                <a:lnTo>
                  <a:pt x="1" y="2569"/>
                </a:lnTo>
                <a:lnTo>
                  <a:pt x="9207" y="2569"/>
                </a:lnTo>
                <a:lnTo>
                  <a:pt x="920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8" name="Google Shape;2038;p26"/>
          <p:cNvSpPr/>
          <p:nvPr/>
        </p:nvSpPr>
        <p:spPr>
          <a:xfrm rot="10800000" flipH="1">
            <a:off x="7701650" y="4982160"/>
            <a:ext cx="690444" cy="51550"/>
          </a:xfrm>
          <a:custGeom>
            <a:avLst/>
            <a:gdLst/>
            <a:ahLst/>
            <a:cxnLst/>
            <a:rect l="l" t="t" r="r" b="b"/>
            <a:pathLst>
              <a:path w="22684" h="701" extrusionOk="0">
                <a:moveTo>
                  <a:pt x="0" y="0"/>
                </a:moveTo>
                <a:lnTo>
                  <a:pt x="0" y="701"/>
                </a:lnTo>
                <a:lnTo>
                  <a:pt x="22683" y="701"/>
                </a:lnTo>
                <a:lnTo>
                  <a:pt x="2268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9" name="Google Shape;2039;p26"/>
          <p:cNvSpPr/>
          <p:nvPr/>
        </p:nvSpPr>
        <p:spPr>
          <a:xfrm>
            <a:off x="2759188" y="4837713"/>
            <a:ext cx="244574" cy="39650"/>
          </a:xfrm>
          <a:custGeom>
            <a:avLst/>
            <a:gdLst/>
            <a:ahLst/>
            <a:cxnLst/>
            <a:rect l="l" t="t" r="r" b="b"/>
            <a:pathLst>
              <a:path w="2503" h="701" extrusionOk="0">
                <a:moveTo>
                  <a:pt x="1" y="1"/>
                </a:moveTo>
                <a:lnTo>
                  <a:pt x="1" y="701"/>
                </a:lnTo>
                <a:lnTo>
                  <a:pt x="2502" y="701"/>
                </a:lnTo>
                <a:lnTo>
                  <a:pt x="250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0" name="Google Shape;2040;p26"/>
          <p:cNvSpPr/>
          <p:nvPr/>
        </p:nvSpPr>
        <p:spPr>
          <a:xfrm>
            <a:off x="8647968" y="1311739"/>
            <a:ext cx="141169" cy="39630"/>
          </a:xfrm>
          <a:custGeom>
            <a:avLst/>
            <a:gdLst/>
            <a:ahLst/>
            <a:cxnLst/>
            <a:rect l="l" t="t" r="r" b="b"/>
            <a:pathLst>
              <a:path w="4638" h="1302" extrusionOk="0">
                <a:moveTo>
                  <a:pt x="1" y="0"/>
                </a:moveTo>
                <a:lnTo>
                  <a:pt x="1" y="1301"/>
                </a:lnTo>
                <a:lnTo>
                  <a:pt x="4637" y="1301"/>
                </a:lnTo>
                <a:lnTo>
                  <a:pt x="463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1" name="Google Shape;2041;p26"/>
          <p:cNvSpPr/>
          <p:nvPr/>
        </p:nvSpPr>
        <p:spPr>
          <a:xfrm>
            <a:off x="2828043" y="5071931"/>
            <a:ext cx="141169" cy="90369"/>
          </a:xfrm>
          <a:custGeom>
            <a:avLst/>
            <a:gdLst/>
            <a:ahLst/>
            <a:cxnLst/>
            <a:rect l="l" t="t" r="r" b="b"/>
            <a:pathLst>
              <a:path w="4638" h="2969" extrusionOk="0">
                <a:moveTo>
                  <a:pt x="1" y="0"/>
                </a:moveTo>
                <a:lnTo>
                  <a:pt x="1" y="2969"/>
                </a:lnTo>
                <a:lnTo>
                  <a:pt x="4637" y="2969"/>
                </a:lnTo>
                <a:lnTo>
                  <a:pt x="463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2" name="Google Shape;2042;p26"/>
          <p:cNvSpPr/>
          <p:nvPr/>
        </p:nvSpPr>
        <p:spPr>
          <a:xfrm>
            <a:off x="2437825" y="4953005"/>
            <a:ext cx="281250" cy="39648"/>
          </a:xfrm>
          <a:custGeom>
            <a:avLst/>
            <a:gdLst/>
            <a:ahLst/>
            <a:cxnLst/>
            <a:rect l="l" t="t" r="r" b="b"/>
            <a:pathLst>
              <a:path w="9241" h="2602" extrusionOk="0">
                <a:moveTo>
                  <a:pt x="1" y="0"/>
                </a:moveTo>
                <a:lnTo>
                  <a:pt x="1" y="2602"/>
                </a:lnTo>
                <a:lnTo>
                  <a:pt x="9241" y="2602"/>
                </a:lnTo>
                <a:lnTo>
                  <a:pt x="924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3" name="Google Shape;2043;p26"/>
          <p:cNvSpPr/>
          <p:nvPr/>
        </p:nvSpPr>
        <p:spPr>
          <a:xfrm>
            <a:off x="8368295" y="1699718"/>
            <a:ext cx="123911" cy="34547"/>
          </a:xfrm>
          <a:custGeom>
            <a:avLst/>
            <a:gdLst/>
            <a:ahLst/>
            <a:cxnLst/>
            <a:rect l="l" t="t" r="r" b="b"/>
            <a:pathLst>
              <a:path w="4071" h="1135" extrusionOk="0">
                <a:moveTo>
                  <a:pt x="1" y="0"/>
                </a:moveTo>
                <a:lnTo>
                  <a:pt x="1" y="1134"/>
                </a:lnTo>
                <a:lnTo>
                  <a:pt x="4070" y="1134"/>
                </a:lnTo>
                <a:lnTo>
                  <a:pt x="407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4" name="Google Shape;2044;p26"/>
          <p:cNvSpPr/>
          <p:nvPr/>
        </p:nvSpPr>
        <p:spPr>
          <a:xfrm>
            <a:off x="3200025" y="4857925"/>
            <a:ext cx="123911" cy="35581"/>
          </a:xfrm>
          <a:custGeom>
            <a:avLst/>
            <a:gdLst/>
            <a:ahLst/>
            <a:cxnLst/>
            <a:rect l="l" t="t" r="r" b="b"/>
            <a:pathLst>
              <a:path w="4071" h="1169" extrusionOk="0">
                <a:moveTo>
                  <a:pt x="1" y="1"/>
                </a:moveTo>
                <a:lnTo>
                  <a:pt x="1" y="1168"/>
                </a:lnTo>
                <a:lnTo>
                  <a:pt x="4070" y="1168"/>
                </a:lnTo>
                <a:lnTo>
                  <a:pt x="407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5" name="Google Shape;2045;p26"/>
          <p:cNvSpPr/>
          <p:nvPr/>
        </p:nvSpPr>
        <p:spPr>
          <a:xfrm>
            <a:off x="-629589" y="1653225"/>
            <a:ext cx="966397" cy="35599"/>
          </a:xfrm>
          <a:custGeom>
            <a:avLst/>
            <a:gdLst/>
            <a:ahLst/>
            <a:cxnLst/>
            <a:rect l="l" t="t" r="r" b="b"/>
            <a:pathLst>
              <a:path w="42465" h="1135" extrusionOk="0">
                <a:moveTo>
                  <a:pt x="1" y="0"/>
                </a:moveTo>
                <a:lnTo>
                  <a:pt x="1" y="1134"/>
                </a:lnTo>
                <a:lnTo>
                  <a:pt x="42464" y="1134"/>
                </a:lnTo>
                <a:lnTo>
                  <a:pt x="4246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6" name="Google Shape;2046;p26"/>
          <p:cNvSpPr/>
          <p:nvPr/>
        </p:nvSpPr>
        <p:spPr>
          <a:xfrm rot="10800000" flipH="1">
            <a:off x="6513536" y="236051"/>
            <a:ext cx="277625" cy="34076"/>
          </a:xfrm>
          <a:custGeom>
            <a:avLst/>
            <a:gdLst/>
            <a:ahLst/>
            <a:cxnLst/>
            <a:rect l="l" t="t" r="r" b="b"/>
            <a:pathLst>
              <a:path w="2436" h="1169" extrusionOk="0">
                <a:moveTo>
                  <a:pt x="1" y="1"/>
                </a:moveTo>
                <a:lnTo>
                  <a:pt x="1" y="1168"/>
                </a:lnTo>
                <a:lnTo>
                  <a:pt x="2436" y="1168"/>
                </a:lnTo>
                <a:lnTo>
                  <a:pt x="2436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7" name="Google Shape;2047;p26"/>
          <p:cNvSpPr/>
          <p:nvPr/>
        </p:nvSpPr>
        <p:spPr>
          <a:xfrm>
            <a:off x="5898748" y="113373"/>
            <a:ext cx="74146" cy="35581"/>
          </a:xfrm>
          <a:custGeom>
            <a:avLst/>
            <a:gdLst/>
            <a:ahLst/>
            <a:cxnLst/>
            <a:rect l="l" t="t" r="r" b="b"/>
            <a:pathLst>
              <a:path w="2436" h="1169" extrusionOk="0">
                <a:moveTo>
                  <a:pt x="0" y="1"/>
                </a:moveTo>
                <a:lnTo>
                  <a:pt x="0" y="1168"/>
                </a:lnTo>
                <a:lnTo>
                  <a:pt x="2435" y="1168"/>
                </a:lnTo>
                <a:lnTo>
                  <a:pt x="2435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8" name="Google Shape;2048;p26"/>
          <p:cNvSpPr/>
          <p:nvPr/>
        </p:nvSpPr>
        <p:spPr>
          <a:xfrm>
            <a:off x="7790025" y="248878"/>
            <a:ext cx="138095" cy="36723"/>
          </a:xfrm>
          <a:custGeom>
            <a:avLst/>
            <a:gdLst/>
            <a:ahLst/>
            <a:cxnLst/>
            <a:rect l="l" t="t" r="r" b="b"/>
            <a:pathLst>
              <a:path w="4537" h="2136" extrusionOk="0">
                <a:moveTo>
                  <a:pt x="0" y="1"/>
                </a:moveTo>
                <a:lnTo>
                  <a:pt x="0" y="2136"/>
                </a:lnTo>
                <a:lnTo>
                  <a:pt x="4537" y="2136"/>
                </a:lnTo>
                <a:lnTo>
                  <a:pt x="4537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9" name="Google Shape;2049;p26"/>
          <p:cNvSpPr/>
          <p:nvPr/>
        </p:nvSpPr>
        <p:spPr>
          <a:xfrm>
            <a:off x="8804387" y="3390737"/>
            <a:ext cx="324920" cy="55882"/>
          </a:xfrm>
          <a:custGeom>
            <a:avLst/>
            <a:gdLst/>
            <a:ahLst/>
            <a:cxnLst/>
            <a:rect l="l" t="t" r="r" b="b"/>
            <a:pathLst>
              <a:path w="10675" h="3070" extrusionOk="0">
                <a:moveTo>
                  <a:pt x="0" y="1"/>
                </a:moveTo>
                <a:lnTo>
                  <a:pt x="0" y="3070"/>
                </a:lnTo>
                <a:lnTo>
                  <a:pt x="10674" y="3070"/>
                </a:lnTo>
                <a:lnTo>
                  <a:pt x="1067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0" name="Google Shape;2050;p26"/>
          <p:cNvSpPr/>
          <p:nvPr/>
        </p:nvSpPr>
        <p:spPr>
          <a:xfrm rot="10800000" flipH="1">
            <a:off x="8839875" y="4229896"/>
            <a:ext cx="138095" cy="65023"/>
          </a:xfrm>
          <a:custGeom>
            <a:avLst/>
            <a:gdLst/>
            <a:ahLst/>
            <a:cxnLst/>
            <a:rect l="l" t="t" r="r" b="b"/>
            <a:pathLst>
              <a:path w="4537" h="4838" extrusionOk="0">
                <a:moveTo>
                  <a:pt x="0" y="1"/>
                </a:moveTo>
                <a:lnTo>
                  <a:pt x="0" y="4838"/>
                </a:lnTo>
                <a:lnTo>
                  <a:pt x="4537" y="4838"/>
                </a:lnTo>
                <a:lnTo>
                  <a:pt x="4537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1" name="Google Shape;2051;p26"/>
          <p:cNvSpPr/>
          <p:nvPr/>
        </p:nvSpPr>
        <p:spPr>
          <a:xfrm>
            <a:off x="161612" y="1652175"/>
            <a:ext cx="357723" cy="71102"/>
          </a:xfrm>
          <a:custGeom>
            <a:avLst/>
            <a:gdLst/>
            <a:ahLst/>
            <a:cxnLst/>
            <a:rect l="l" t="t" r="r" b="b"/>
            <a:pathLst>
              <a:path w="5004" h="2336" extrusionOk="0">
                <a:moveTo>
                  <a:pt x="0" y="1"/>
                </a:moveTo>
                <a:lnTo>
                  <a:pt x="0" y="2336"/>
                </a:lnTo>
                <a:lnTo>
                  <a:pt x="5004" y="2336"/>
                </a:lnTo>
                <a:lnTo>
                  <a:pt x="500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2" name="Google Shape;2052;p26"/>
          <p:cNvSpPr/>
          <p:nvPr/>
        </p:nvSpPr>
        <p:spPr>
          <a:xfrm>
            <a:off x="8913484" y="2243351"/>
            <a:ext cx="274151" cy="129999"/>
          </a:xfrm>
          <a:custGeom>
            <a:avLst/>
            <a:gdLst/>
            <a:ahLst/>
            <a:cxnLst/>
            <a:rect l="l" t="t" r="r" b="b"/>
            <a:pathLst>
              <a:path w="9007" h="4271" extrusionOk="0">
                <a:moveTo>
                  <a:pt x="0" y="0"/>
                </a:moveTo>
                <a:lnTo>
                  <a:pt x="0" y="4270"/>
                </a:lnTo>
                <a:lnTo>
                  <a:pt x="9007" y="4270"/>
                </a:lnTo>
                <a:lnTo>
                  <a:pt x="900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3" name="Google Shape;2053;p26"/>
          <p:cNvSpPr/>
          <p:nvPr/>
        </p:nvSpPr>
        <p:spPr>
          <a:xfrm>
            <a:off x="6109515" y="289802"/>
            <a:ext cx="120837" cy="56888"/>
          </a:xfrm>
          <a:custGeom>
            <a:avLst/>
            <a:gdLst/>
            <a:ahLst/>
            <a:cxnLst/>
            <a:rect l="l" t="t" r="r" b="b"/>
            <a:pathLst>
              <a:path w="3970" h="1869" extrusionOk="0">
                <a:moveTo>
                  <a:pt x="0" y="0"/>
                </a:moveTo>
                <a:lnTo>
                  <a:pt x="0" y="1868"/>
                </a:lnTo>
                <a:lnTo>
                  <a:pt x="3970" y="1868"/>
                </a:lnTo>
                <a:lnTo>
                  <a:pt x="397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4" name="Google Shape;2054;p26"/>
          <p:cNvSpPr/>
          <p:nvPr/>
        </p:nvSpPr>
        <p:spPr>
          <a:xfrm rot="10800000" flipH="1">
            <a:off x="8456625" y="2926946"/>
            <a:ext cx="154347" cy="32150"/>
          </a:xfrm>
          <a:custGeom>
            <a:avLst/>
            <a:gdLst/>
            <a:ahLst/>
            <a:cxnLst/>
            <a:rect l="l" t="t" r="r" b="b"/>
            <a:pathLst>
              <a:path w="2437" h="669" extrusionOk="0">
                <a:moveTo>
                  <a:pt x="1" y="1"/>
                </a:moveTo>
                <a:lnTo>
                  <a:pt x="1" y="668"/>
                </a:lnTo>
                <a:lnTo>
                  <a:pt x="2436" y="668"/>
                </a:lnTo>
                <a:lnTo>
                  <a:pt x="2436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5" name="Google Shape;2055;p26"/>
          <p:cNvSpPr/>
          <p:nvPr/>
        </p:nvSpPr>
        <p:spPr>
          <a:xfrm>
            <a:off x="341859" y="1409563"/>
            <a:ext cx="137090" cy="39630"/>
          </a:xfrm>
          <a:custGeom>
            <a:avLst/>
            <a:gdLst/>
            <a:ahLst/>
            <a:cxnLst/>
            <a:rect l="l" t="t" r="r" b="b"/>
            <a:pathLst>
              <a:path w="4504" h="1302" extrusionOk="0">
                <a:moveTo>
                  <a:pt x="0" y="1"/>
                </a:moveTo>
                <a:lnTo>
                  <a:pt x="0" y="1302"/>
                </a:lnTo>
                <a:lnTo>
                  <a:pt x="4503" y="1302"/>
                </a:lnTo>
                <a:lnTo>
                  <a:pt x="450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6" name="Google Shape;2056;p26"/>
          <p:cNvSpPr/>
          <p:nvPr/>
        </p:nvSpPr>
        <p:spPr>
          <a:xfrm>
            <a:off x="265650" y="705849"/>
            <a:ext cx="137102" cy="60027"/>
          </a:xfrm>
          <a:custGeom>
            <a:avLst/>
            <a:gdLst/>
            <a:ahLst/>
            <a:cxnLst/>
            <a:rect l="l" t="t" r="r" b="b"/>
            <a:pathLst>
              <a:path w="4504" h="2903" extrusionOk="0">
                <a:moveTo>
                  <a:pt x="0" y="0"/>
                </a:moveTo>
                <a:lnTo>
                  <a:pt x="0" y="2902"/>
                </a:lnTo>
                <a:lnTo>
                  <a:pt x="4503" y="2902"/>
                </a:lnTo>
                <a:lnTo>
                  <a:pt x="450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7" name="Google Shape;2057;p26"/>
          <p:cNvSpPr/>
          <p:nvPr/>
        </p:nvSpPr>
        <p:spPr>
          <a:xfrm>
            <a:off x="131209" y="86894"/>
            <a:ext cx="274151" cy="77190"/>
          </a:xfrm>
          <a:custGeom>
            <a:avLst/>
            <a:gdLst/>
            <a:ahLst/>
            <a:cxnLst/>
            <a:rect l="l" t="t" r="r" b="b"/>
            <a:pathLst>
              <a:path w="9007" h="2536" extrusionOk="0">
                <a:moveTo>
                  <a:pt x="0" y="0"/>
                </a:moveTo>
                <a:lnTo>
                  <a:pt x="0" y="2535"/>
                </a:lnTo>
                <a:lnTo>
                  <a:pt x="9006" y="2535"/>
                </a:lnTo>
                <a:lnTo>
                  <a:pt x="900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8" name="Google Shape;2058;p26"/>
          <p:cNvSpPr/>
          <p:nvPr/>
        </p:nvSpPr>
        <p:spPr>
          <a:xfrm>
            <a:off x="8558068" y="2355179"/>
            <a:ext cx="120867" cy="33542"/>
          </a:xfrm>
          <a:custGeom>
            <a:avLst/>
            <a:gdLst/>
            <a:ahLst/>
            <a:cxnLst/>
            <a:rect l="l" t="t" r="r" b="b"/>
            <a:pathLst>
              <a:path w="3971" h="1102" extrusionOk="0">
                <a:moveTo>
                  <a:pt x="1" y="1"/>
                </a:moveTo>
                <a:lnTo>
                  <a:pt x="1" y="1102"/>
                </a:lnTo>
                <a:lnTo>
                  <a:pt x="3970" y="1102"/>
                </a:lnTo>
                <a:lnTo>
                  <a:pt x="397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9" name="Google Shape;2059;p26"/>
          <p:cNvSpPr/>
          <p:nvPr/>
        </p:nvSpPr>
        <p:spPr>
          <a:xfrm>
            <a:off x="6991125" y="4884938"/>
            <a:ext cx="218325" cy="48026"/>
          </a:xfrm>
          <a:custGeom>
            <a:avLst/>
            <a:gdLst/>
            <a:ahLst/>
            <a:cxnLst/>
            <a:rect l="l" t="t" r="r" b="b"/>
            <a:pathLst>
              <a:path w="4370" h="702" extrusionOk="0">
                <a:moveTo>
                  <a:pt x="0" y="1"/>
                </a:moveTo>
                <a:lnTo>
                  <a:pt x="0" y="701"/>
                </a:lnTo>
                <a:lnTo>
                  <a:pt x="4370" y="701"/>
                </a:lnTo>
                <a:lnTo>
                  <a:pt x="437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0" name="Google Shape;2060;p26"/>
          <p:cNvSpPr/>
          <p:nvPr/>
        </p:nvSpPr>
        <p:spPr>
          <a:xfrm>
            <a:off x="7899685" y="19795"/>
            <a:ext cx="247761" cy="39630"/>
          </a:xfrm>
          <a:custGeom>
            <a:avLst/>
            <a:gdLst/>
            <a:ahLst/>
            <a:cxnLst/>
            <a:rect l="l" t="t" r="r" b="b"/>
            <a:pathLst>
              <a:path w="8140" h="1302" extrusionOk="0">
                <a:moveTo>
                  <a:pt x="0" y="1"/>
                </a:moveTo>
                <a:lnTo>
                  <a:pt x="0" y="1302"/>
                </a:lnTo>
                <a:lnTo>
                  <a:pt x="8139" y="1302"/>
                </a:lnTo>
                <a:lnTo>
                  <a:pt x="813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1" name="Google Shape;2061;p26"/>
          <p:cNvSpPr/>
          <p:nvPr/>
        </p:nvSpPr>
        <p:spPr>
          <a:xfrm>
            <a:off x="8738638" y="50687"/>
            <a:ext cx="584857" cy="56888"/>
          </a:xfrm>
          <a:custGeom>
            <a:avLst/>
            <a:gdLst/>
            <a:ahLst/>
            <a:cxnLst/>
            <a:rect l="l" t="t" r="r" b="b"/>
            <a:pathLst>
              <a:path w="19215" h="1869" extrusionOk="0">
                <a:moveTo>
                  <a:pt x="1" y="1"/>
                </a:moveTo>
                <a:lnTo>
                  <a:pt x="1" y="1869"/>
                </a:lnTo>
                <a:lnTo>
                  <a:pt x="19215" y="1869"/>
                </a:lnTo>
                <a:lnTo>
                  <a:pt x="1921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2" name="Google Shape;2062;p26"/>
          <p:cNvSpPr/>
          <p:nvPr/>
        </p:nvSpPr>
        <p:spPr>
          <a:xfrm>
            <a:off x="8872114" y="5002349"/>
            <a:ext cx="218298" cy="34547"/>
          </a:xfrm>
          <a:custGeom>
            <a:avLst/>
            <a:gdLst/>
            <a:ahLst/>
            <a:cxnLst/>
            <a:rect l="l" t="t" r="r" b="b"/>
            <a:pathLst>
              <a:path w="7172" h="1135" extrusionOk="0">
                <a:moveTo>
                  <a:pt x="0" y="0"/>
                </a:moveTo>
                <a:lnTo>
                  <a:pt x="0" y="1135"/>
                </a:lnTo>
                <a:lnTo>
                  <a:pt x="7172" y="1135"/>
                </a:lnTo>
                <a:lnTo>
                  <a:pt x="717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3" name="Google Shape;2063;p26"/>
          <p:cNvSpPr/>
          <p:nvPr/>
        </p:nvSpPr>
        <p:spPr>
          <a:xfrm>
            <a:off x="1990268" y="235832"/>
            <a:ext cx="218328" cy="34547"/>
          </a:xfrm>
          <a:custGeom>
            <a:avLst/>
            <a:gdLst/>
            <a:ahLst/>
            <a:cxnLst/>
            <a:rect l="l" t="t" r="r" b="b"/>
            <a:pathLst>
              <a:path w="7173" h="1135" extrusionOk="0">
                <a:moveTo>
                  <a:pt x="1" y="1"/>
                </a:moveTo>
                <a:lnTo>
                  <a:pt x="1" y="1135"/>
                </a:lnTo>
                <a:lnTo>
                  <a:pt x="7173" y="1135"/>
                </a:lnTo>
                <a:lnTo>
                  <a:pt x="717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4" name="Google Shape;2064;p26"/>
          <p:cNvSpPr/>
          <p:nvPr/>
        </p:nvSpPr>
        <p:spPr>
          <a:xfrm>
            <a:off x="9022225" y="219079"/>
            <a:ext cx="753389" cy="68058"/>
          </a:xfrm>
          <a:custGeom>
            <a:avLst/>
            <a:gdLst/>
            <a:ahLst/>
            <a:cxnLst/>
            <a:rect l="l" t="t" r="r" b="b"/>
            <a:pathLst>
              <a:path w="24752" h="2236" extrusionOk="0">
                <a:moveTo>
                  <a:pt x="0" y="0"/>
                </a:moveTo>
                <a:lnTo>
                  <a:pt x="0" y="2235"/>
                </a:lnTo>
                <a:lnTo>
                  <a:pt x="24751" y="2235"/>
                </a:lnTo>
                <a:lnTo>
                  <a:pt x="2475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5" name="Google Shape;2065;p26"/>
          <p:cNvSpPr/>
          <p:nvPr/>
        </p:nvSpPr>
        <p:spPr>
          <a:xfrm>
            <a:off x="337912" y="2978911"/>
            <a:ext cx="281273" cy="52073"/>
          </a:xfrm>
          <a:custGeom>
            <a:avLst/>
            <a:gdLst/>
            <a:ahLst/>
            <a:cxnLst/>
            <a:rect l="l" t="t" r="r" b="b"/>
            <a:pathLst>
              <a:path w="9241" h="2603" extrusionOk="0">
                <a:moveTo>
                  <a:pt x="1" y="0"/>
                </a:moveTo>
                <a:lnTo>
                  <a:pt x="1" y="2602"/>
                </a:lnTo>
                <a:lnTo>
                  <a:pt x="9241" y="2602"/>
                </a:lnTo>
                <a:lnTo>
                  <a:pt x="924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6" name="Google Shape;2066;p26"/>
          <p:cNvSpPr/>
          <p:nvPr/>
        </p:nvSpPr>
        <p:spPr>
          <a:xfrm>
            <a:off x="500869" y="3301444"/>
            <a:ext cx="123881" cy="34547"/>
          </a:xfrm>
          <a:custGeom>
            <a:avLst/>
            <a:gdLst/>
            <a:ahLst/>
            <a:cxnLst/>
            <a:rect l="l" t="t" r="r" b="b"/>
            <a:pathLst>
              <a:path w="4070" h="1135" extrusionOk="0">
                <a:moveTo>
                  <a:pt x="0" y="0"/>
                </a:moveTo>
                <a:lnTo>
                  <a:pt x="0" y="1134"/>
                </a:lnTo>
                <a:lnTo>
                  <a:pt x="4070" y="1134"/>
                </a:lnTo>
                <a:lnTo>
                  <a:pt x="407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7" name="Google Shape;2067;p26"/>
          <p:cNvSpPr/>
          <p:nvPr/>
        </p:nvSpPr>
        <p:spPr>
          <a:xfrm>
            <a:off x="129526" y="3317889"/>
            <a:ext cx="123881" cy="34547"/>
          </a:xfrm>
          <a:custGeom>
            <a:avLst/>
            <a:gdLst/>
            <a:ahLst/>
            <a:cxnLst/>
            <a:rect l="l" t="t" r="r" b="b"/>
            <a:pathLst>
              <a:path w="4070" h="1135" extrusionOk="0">
                <a:moveTo>
                  <a:pt x="0" y="1"/>
                </a:moveTo>
                <a:lnTo>
                  <a:pt x="0" y="1135"/>
                </a:lnTo>
                <a:lnTo>
                  <a:pt x="4070" y="1135"/>
                </a:lnTo>
                <a:lnTo>
                  <a:pt x="407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8" name="Google Shape;2068;p26"/>
          <p:cNvSpPr/>
          <p:nvPr/>
        </p:nvSpPr>
        <p:spPr>
          <a:xfrm>
            <a:off x="1145123" y="179543"/>
            <a:ext cx="690444" cy="21367"/>
          </a:xfrm>
          <a:custGeom>
            <a:avLst/>
            <a:gdLst/>
            <a:ahLst/>
            <a:cxnLst/>
            <a:rect l="l" t="t" r="r" b="b"/>
            <a:pathLst>
              <a:path w="22684" h="702" extrusionOk="0">
                <a:moveTo>
                  <a:pt x="0" y="1"/>
                </a:moveTo>
                <a:lnTo>
                  <a:pt x="0" y="701"/>
                </a:lnTo>
                <a:lnTo>
                  <a:pt x="22683" y="701"/>
                </a:lnTo>
                <a:lnTo>
                  <a:pt x="2268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9" name="Google Shape;2069;p26"/>
          <p:cNvSpPr/>
          <p:nvPr/>
        </p:nvSpPr>
        <p:spPr>
          <a:xfrm>
            <a:off x="1335986" y="333284"/>
            <a:ext cx="204353" cy="42550"/>
          </a:xfrm>
          <a:custGeom>
            <a:avLst/>
            <a:gdLst/>
            <a:ahLst/>
            <a:cxnLst/>
            <a:rect l="l" t="t" r="r" b="b"/>
            <a:pathLst>
              <a:path w="2469" h="702" extrusionOk="0">
                <a:moveTo>
                  <a:pt x="0" y="1"/>
                </a:moveTo>
                <a:lnTo>
                  <a:pt x="0" y="701"/>
                </a:lnTo>
                <a:lnTo>
                  <a:pt x="2469" y="701"/>
                </a:lnTo>
                <a:lnTo>
                  <a:pt x="246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0" name="Google Shape;2070;p26"/>
          <p:cNvSpPr/>
          <p:nvPr/>
        </p:nvSpPr>
        <p:spPr>
          <a:xfrm>
            <a:off x="8647976" y="3758046"/>
            <a:ext cx="141139" cy="39630"/>
          </a:xfrm>
          <a:custGeom>
            <a:avLst/>
            <a:gdLst/>
            <a:ahLst/>
            <a:cxnLst/>
            <a:rect l="l" t="t" r="r" b="b"/>
            <a:pathLst>
              <a:path w="4637" h="1302" extrusionOk="0">
                <a:moveTo>
                  <a:pt x="0" y="1"/>
                </a:moveTo>
                <a:lnTo>
                  <a:pt x="0" y="1302"/>
                </a:lnTo>
                <a:lnTo>
                  <a:pt x="4637" y="1302"/>
                </a:lnTo>
                <a:lnTo>
                  <a:pt x="4637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1" name="Google Shape;2071;p26"/>
          <p:cNvSpPr/>
          <p:nvPr/>
        </p:nvSpPr>
        <p:spPr>
          <a:xfrm>
            <a:off x="3149533" y="93196"/>
            <a:ext cx="123881" cy="35551"/>
          </a:xfrm>
          <a:custGeom>
            <a:avLst/>
            <a:gdLst/>
            <a:ahLst/>
            <a:cxnLst/>
            <a:rect l="l" t="t" r="r" b="b"/>
            <a:pathLst>
              <a:path w="4070" h="1168" extrusionOk="0">
                <a:moveTo>
                  <a:pt x="0" y="0"/>
                </a:moveTo>
                <a:lnTo>
                  <a:pt x="0" y="1168"/>
                </a:lnTo>
                <a:lnTo>
                  <a:pt x="4070" y="1168"/>
                </a:lnTo>
                <a:lnTo>
                  <a:pt x="407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2" name="Google Shape;2072;p26"/>
          <p:cNvSpPr/>
          <p:nvPr/>
        </p:nvSpPr>
        <p:spPr>
          <a:xfrm>
            <a:off x="732908" y="218138"/>
            <a:ext cx="123881" cy="34547"/>
          </a:xfrm>
          <a:custGeom>
            <a:avLst/>
            <a:gdLst/>
            <a:ahLst/>
            <a:cxnLst/>
            <a:rect l="l" t="t" r="r" b="b"/>
            <a:pathLst>
              <a:path w="4070" h="1135" extrusionOk="0">
                <a:moveTo>
                  <a:pt x="0" y="0"/>
                </a:moveTo>
                <a:lnTo>
                  <a:pt x="0" y="1134"/>
                </a:lnTo>
                <a:lnTo>
                  <a:pt x="4070" y="1134"/>
                </a:lnTo>
                <a:lnTo>
                  <a:pt x="407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3" name="Google Shape;2073;p26"/>
          <p:cNvSpPr/>
          <p:nvPr/>
        </p:nvSpPr>
        <p:spPr>
          <a:xfrm>
            <a:off x="1297525" y="4797976"/>
            <a:ext cx="281270" cy="42550"/>
          </a:xfrm>
          <a:custGeom>
            <a:avLst/>
            <a:gdLst/>
            <a:ahLst/>
            <a:cxnLst/>
            <a:rect l="l" t="t" r="r" b="b"/>
            <a:pathLst>
              <a:path w="4604" h="2936" extrusionOk="0">
                <a:moveTo>
                  <a:pt x="0" y="0"/>
                </a:moveTo>
                <a:lnTo>
                  <a:pt x="0" y="2935"/>
                </a:lnTo>
                <a:lnTo>
                  <a:pt x="4604" y="2935"/>
                </a:lnTo>
                <a:lnTo>
                  <a:pt x="460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4" name="Google Shape;2074;p26"/>
          <p:cNvSpPr/>
          <p:nvPr/>
        </p:nvSpPr>
        <p:spPr>
          <a:xfrm>
            <a:off x="416094" y="4531772"/>
            <a:ext cx="124915" cy="34547"/>
          </a:xfrm>
          <a:custGeom>
            <a:avLst/>
            <a:gdLst/>
            <a:ahLst/>
            <a:cxnLst/>
            <a:rect l="l" t="t" r="r" b="b"/>
            <a:pathLst>
              <a:path w="4104" h="1135" extrusionOk="0">
                <a:moveTo>
                  <a:pt x="1" y="1"/>
                </a:moveTo>
                <a:lnTo>
                  <a:pt x="1" y="1135"/>
                </a:lnTo>
                <a:lnTo>
                  <a:pt x="4104" y="1135"/>
                </a:lnTo>
                <a:lnTo>
                  <a:pt x="410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5" name="Google Shape;2075;p26"/>
          <p:cNvSpPr/>
          <p:nvPr/>
        </p:nvSpPr>
        <p:spPr>
          <a:xfrm>
            <a:off x="588680" y="4205966"/>
            <a:ext cx="80718" cy="22950"/>
          </a:xfrm>
          <a:custGeom>
            <a:avLst/>
            <a:gdLst/>
            <a:ahLst/>
            <a:cxnLst/>
            <a:rect l="l" t="t" r="r" b="b"/>
            <a:pathLst>
              <a:path w="2469" h="702" extrusionOk="0">
                <a:moveTo>
                  <a:pt x="0" y="1"/>
                </a:moveTo>
                <a:lnTo>
                  <a:pt x="0" y="701"/>
                </a:lnTo>
                <a:lnTo>
                  <a:pt x="2469" y="701"/>
                </a:lnTo>
                <a:lnTo>
                  <a:pt x="246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6" name="Google Shape;2076;p26"/>
          <p:cNvSpPr/>
          <p:nvPr/>
        </p:nvSpPr>
        <p:spPr>
          <a:xfrm>
            <a:off x="432387" y="5096643"/>
            <a:ext cx="151628" cy="42566"/>
          </a:xfrm>
          <a:custGeom>
            <a:avLst/>
            <a:gdLst/>
            <a:ahLst/>
            <a:cxnLst/>
            <a:rect l="l" t="t" r="r" b="b"/>
            <a:pathLst>
              <a:path w="4638" h="1302" extrusionOk="0">
                <a:moveTo>
                  <a:pt x="1" y="1"/>
                </a:moveTo>
                <a:lnTo>
                  <a:pt x="1" y="1302"/>
                </a:lnTo>
                <a:lnTo>
                  <a:pt x="4637" y="1302"/>
                </a:lnTo>
                <a:lnTo>
                  <a:pt x="4637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7" name="Google Shape;2077;p26"/>
          <p:cNvSpPr/>
          <p:nvPr/>
        </p:nvSpPr>
        <p:spPr>
          <a:xfrm>
            <a:off x="4596963" y="5015738"/>
            <a:ext cx="225200" cy="35875"/>
          </a:xfrm>
          <a:custGeom>
            <a:avLst/>
            <a:gdLst/>
            <a:ahLst/>
            <a:cxnLst/>
            <a:rect l="l" t="t" r="r" b="b"/>
            <a:pathLst>
              <a:path w="9008" h="1435" extrusionOk="0">
                <a:moveTo>
                  <a:pt x="1" y="0"/>
                </a:moveTo>
                <a:lnTo>
                  <a:pt x="1" y="1435"/>
                </a:lnTo>
                <a:lnTo>
                  <a:pt x="9007" y="1435"/>
                </a:lnTo>
                <a:lnTo>
                  <a:pt x="900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8" name="Google Shape;2078;p26"/>
          <p:cNvSpPr/>
          <p:nvPr/>
        </p:nvSpPr>
        <p:spPr>
          <a:xfrm>
            <a:off x="7502638" y="5066325"/>
            <a:ext cx="110100" cy="32549"/>
          </a:xfrm>
          <a:custGeom>
            <a:avLst/>
            <a:gdLst/>
            <a:ahLst/>
            <a:cxnLst/>
            <a:rect l="l" t="t" r="r" b="b"/>
            <a:pathLst>
              <a:path w="4404" h="701" extrusionOk="0">
                <a:moveTo>
                  <a:pt x="0" y="0"/>
                </a:moveTo>
                <a:lnTo>
                  <a:pt x="0" y="701"/>
                </a:lnTo>
                <a:lnTo>
                  <a:pt x="4403" y="701"/>
                </a:lnTo>
                <a:lnTo>
                  <a:pt x="440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9" name="Google Shape;2079;p26"/>
          <p:cNvSpPr/>
          <p:nvPr/>
        </p:nvSpPr>
        <p:spPr>
          <a:xfrm>
            <a:off x="5221663" y="4921338"/>
            <a:ext cx="390151" cy="35099"/>
          </a:xfrm>
          <a:custGeom>
            <a:avLst/>
            <a:gdLst/>
            <a:ahLst/>
            <a:cxnLst/>
            <a:rect l="l" t="t" r="r" b="b"/>
            <a:pathLst>
              <a:path w="3204" h="835" extrusionOk="0">
                <a:moveTo>
                  <a:pt x="1" y="0"/>
                </a:moveTo>
                <a:lnTo>
                  <a:pt x="1" y="834"/>
                </a:lnTo>
                <a:lnTo>
                  <a:pt x="3203" y="834"/>
                </a:lnTo>
                <a:lnTo>
                  <a:pt x="320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0" name="Google Shape;2080;p26"/>
          <p:cNvSpPr/>
          <p:nvPr/>
        </p:nvSpPr>
        <p:spPr>
          <a:xfrm>
            <a:off x="-556830" y="2265526"/>
            <a:ext cx="863752" cy="35600"/>
          </a:xfrm>
          <a:custGeom>
            <a:avLst/>
            <a:gdLst/>
            <a:ahLst/>
            <a:cxnLst/>
            <a:rect l="l" t="t" r="r" b="b"/>
            <a:pathLst>
              <a:path w="76489" h="702" extrusionOk="0">
                <a:moveTo>
                  <a:pt x="1" y="1"/>
                </a:moveTo>
                <a:lnTo>
                  <a:pt x="1" y="701"/>
                </a:lnTo>
                <a:lnTo>
                  <a:pt x="76489" y="701"/>
                </a:lnTo>
                <a:lnTo>
                  <a:pt x="7648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1" name="Google Shape;2081;p26"/>
          <p:cNvSpPr/>
          <p:nvPr/>
        </p:nvSpPr>
        <p:spPr>
          <a:xfrm>
            <a:off x="8610077" y="4465237"/>
            <a:ext cx="266117" cy="42566"/>
          </a:xfrm>
          <a:custGeom>
            <a:avLst/>
            <a:gdLst/>
            <a:ahLst/>
            <a:cxnLst/>
            <a:rect l="l" t="t" r="r" b="b"/>
            <a:pathLst>
              <a:path w="8140" h="1302" extrusionOk="0">
                <a:moveTo>
                  <a:pt x="1" y="1"/>
                </a:moveTo>
                <a:lnTo>
                  <a:pt x="1" y="1301"/>
                </a:lnTo>
                <a:lnTo>
                  <a:pt x="8140" y="1301"/>
                </a:lnTo>
                <a:lnTo>
                  <a:pt x="81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2" name="Google Shape;2082;p26"/>
          <p:cNvSpPr/>
          <p:nvPr/>
        </p:nvSpPr>
        <p:spPr>
          <a:xfrm>
            <a:off x="8447465" y="4496288"/>
            <a:ext cx="234503" cy="38218"/>
          </a:xfrm>
          <a:custGeom>
            <a:avLst/>
            <a:gdLst/>
            <a:ahLst/>
            <a:cxnLst/>
            <a:rect l="l" t="t" r="r" b="b"/>
            <a:pathLst>
              <a:path w="7173" h="1169" extrusionOk="0">
                <a:moveTo>
                  <a:pt x="1" y="1"/>
                </a:moveTo>
                <a:lnTo>
                  <a:pt x="1" y="1168"/>
                </a:lnTo>
                <a:lnTo>
                  <a:pt x="7172" y="1168"/>
                </a:lnTo>
                <a:lnTo>
                  <a:pt x="717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3" name="Google Shape;2083;p26"/>
          <p:cNvSpPr/>
          <p:nvPr/>
        </p:nvSpPr>
        <p:spPr>
          <a:xfrm>
            <a:off x="8433100" y="4632574"/>
            <a:ext cx="863721" cy="32126"/>
          </a:xfrm>
          <a:custGeom>
            <a:avLst/>
            <a:gdLst/>
            <a:ahLst/>
            <a:cxnLst/>
            <a:rect l="l" t="t" r="r" b="b"/>
            <a:pathLst>
              <a:path w="24752" h="2270" extrusionOk="0">
                <a:moveTo>
                  <a:pt x="1" y="1"/>
                </a:moveTo>
                <a:lnTo>
                  <a:pt x="1" y="2269"/>
                </a:lnTo>
                <a:lnTo>
                  <a:pt x="24752" y="2269"/>
                </a:lnTo>
                <a:lnTo>
                  <a:pt x="24752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4" name="Google Shape;2084;p26"/>
          <p:cNvSpPr/>
          <p:nvPr/>
        </p:nvSpPr>
        <p:spPr>
          <a:xfrm>
            <a:off x="230641" y="4957046"/>
            <a:ext cx="81829" cy="22950"/>
          </a:xfrm>
          <a:custGeom>
            <a:avLst/>
            <a:gdLst/>
            <a:ahLst/>
            <a:cxnLst/>
            <a:rect l="l" t="t" r="r" b="b"/>
            <a:pathLst>
              <a:path w="2503" h="702" extrusionOk="0">
                <a:moveTo>
                  <a:pt x="1" y="1"/>
                </a:moveTo>
                <a:lnTo>
                  <a:pt x="1" y="701"/>
                </a:lnTo>
                <a:lnTo>
                  <a:pt x="2502" y="701"/>
                </a:lnTo>
                <a:lnTo>
                  <a:pt x="250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5" name="Google Shape;2085;p26"/>
          <p:cNvSpPr/>
          <p:nvPr/>
        </p:nvSpPr>
        <p:spPr>
          <a:xfrm>
            <a:off x="-125969" y="4742224"/>
            <a:ext cx="80750" cy="22950"/>
          </a:xfrm>
          <a:custGeom>
            <a:avLst/>
            <a:gdLst/>
            <a:ahLst/>
            <a:cxnLst/>
            <a:rect l="l" t="t" r="r" b="b"/>
            <a:pathLst>
              <a:path w="2470" h="702" extrusionOk="0">
                <a:moveTo>
                  <a:pt x="1" y="1"/>
                </a:moveTo>
                <a:lnTo>
                  <a:pt x="1" y="701"/>
                </a:lnTo>
                <a:lnTo>
                  <a:pt x="2469" y="701"/>
                </a:lnTo>
                <a:lnTo>
                  <a:pt x="246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6" name="Google Shape;2086;p26"/>
          <p:cNvSpPr/>
          <p:nvPr/>
        </p:nvSpPr>
        <p:spPr>
          <a:xfrm>
            <a:off x="402725" y="394288"/>
            <a:ext cx="151639" cy="71724"/>
          </a:xfrm>
          <a:custGeom>
            <a:avLst/>
            <a:gdLst/>
            <a:ahLst/>
            <a:cxnLst/>
            <a:rect l="l" t="t" r="r" b="b"/>
            <a:pathLst>
              <a:path w="4638" h="2969" extrusionOk="0">
                <a:moveTo>
                  <a:pt x="1" y="0"/>
                </a:moveTo>
                <a:lnTo>
                  <a:pt x="1" y="2969"/>
                </a:lnTo>
                <a:lnTo>
                  <a:pt x="4637" y="2969"/>
                </a:lnTo>
                <a:lnTo>
                  <a:pt x="463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7" name="Google Shape;2087;p26"/>
          <p:cNvSpPr/>
          <p:nvPr/>
        </p:nvSpPr>
        <p:spPr>
          <a:xfrm>
            <a:off x="-158743" y="4905524"/>
            <a:ext cx="302111" cy="85099"/>
          </a:xfrm>
          <a:custGeom>
            <a:avLst/>
            <a:gdLst/>
            <a:ahLst/>
            <a:cxnLst/>
            <a:rect l="l" t="t" r="r" b="b"/>
            <a:pathLst>
              <a:path w="9241" h="2603" extrusionOk="0">
                <a:moveTo>
                  <a:pt x="0" y="1"/>
                </a:moveTo>
                <a:lnTo>
                  <a:pt x="0" y="2602"/>
                </a:lnTo>
                <a:lnTo>
                  <a:pt x="9240" y="2602"/>
                </a:lnTo>
                <a:lnTo>
                  <a:pt x="92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8" name="Google Shape;2088;p26"/>
          <p:cNvSpPr/>
          <p:nvPr/>
        </p:nvSpPr>
        <p:spPr>
          <a:xfrm>
            <a:off x="179379" y="5071568"/>
            <a:ext cx="133091" cy="38185"/>
          </a:xfrm>
          <a:custGeom>
            <a:avLst/>
            <a:gdLst/>
            <a:ahLst/>
            <a:cxnLst/>
            <a:rect l="l" t="t" r="r" b="b"/>
            <a:pathLst>
              <a:path w="4071" h="1168" extrusionOk="0">
                <a:moveTo>
                  <a:pt x="1" y="0"/>
                </a:moveTo>
                <a:lnTo>
                  <a:pt x="1" y="1168"/>
                </a:lnTo>
                <a:lnTo>
                  <a:pt x="4070" y="1168"/>
                </a:lnTo>
                <a:lnTo>
                  <a:pt x="407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9" name="Google Shape;2089;p26"/>
          <p:cNvSpPr/>
          <p:nvPr/>
        </p:nvSpPr>
        <p:spPr>
          <a:xfrm>
            <a:off x="972903" y="5012406"/>
            <a:ext cx="150549" cy="42566"/>
          </a:xfrm>
          <a:custGeom>
            <a:avLst/>
            <a:gdLst/>
            <a:ahLst/>
            <a:cxnLst/>
            <a:rect l="l" t="t" r="r" b="b"/>
            <a:pathLst>
              <a:path w="4605" h="1302" extrusionOk="0">
                <a:moveTo>
                  <a:pt x="1" y="0"/>
                </a:moveTo>
                <a:lnTo>
                  <a:pt x="1" y="1301"/>
                </a:lnTo>
                <a:lnTo>
                  <a:pt x="4604" y="1301"/>
                </a:lnTo>
                <a:lnTo>
                  <a:pt x="460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0" name="Google Shape;2090;p26"/>
          <p:cNvSpPr/>
          <p:nvPr/>
        </p:nvSpPr>
        <p:spPr>
          <a:xfrm>
            <a:off x="110461" y="2052100"/>
            <a:ext cx="161969" cy="60024"/>
          </a:xfrm>
          <a:custGeom>
            <a:avLst/>
            <a:gdLst/>
            <a:ahLst/>
            <a:cxnLst/>
            <a:rect l="l" t="t" r="r" b="b"/>
            <a:pathLst>
              <a:path w="4605" h="2970" extrusionOk="0">
                <a:moveTo>
                  <a:pt x="1" y="1"/>
                </a:moveTo>
                <a:lnTo>
                  <a:pt x="1" y="2969"/>
                </a:lnTo>
                <a:lnTo>
                  <a:pt x="4604" y="2969"/>
                </a:lnTo>
                <a:lnTo>
                  <a:pt x="460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1" name="Google Shape;2091;p26"/>
          <p:cNvSpPr/>
          <p:nvPr/>
        </p:nvSpPr>
        <p:spPr>
          <a:xfrm>
            <a:off x="1990275" y="4947273"/>
            <a:ext cx="302111" cy="48027"/>
          </a:xfrm>
          <a:custGeom>
            <a:avLst/>
            <a:gdLst/>
            <a:ahLst/>
            <a:cxnLst/>
            <a:rect l="l" t="t" r="r" b="b"/>
            <a:pathLst>
              <a:path w="9241" h="2570" extrusionOk="0">
                <a:moveTo>
                  <a:pt x="1" y="1"/>
                </a:moveTo>
                <a:lnTo>
                  <a:pt x="1" y="2569"/>
                </a:lnTo>
                <a:lnTo>
                  <a:pt x="9240" y="2569"/>
                </a:lnTo>
                <a:lnTo>
                  <a:pt x="92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2" name="Google Shape;2092;p26"/>
          <p:cNvSpPr/>
          <p:nvPr/>
        </p:nvSpPr>
        <p:spPr>
          <a:xfrm>
            <a:off x="69492" y="4570698"/>
            <a:ext cx="134170" cy="37139"/>
          </a:xfrm>
          <a:custGeom>
            <a:avLst/>
            <a:gdLst/>
            <a:ahLst/>
            <a:cxnLst/>
            <a:rect l="l" t="t" r="r" b="b"/>
            <a:pathLst>
              <a:path w="4104" h="1136" extrusionOk="0">
                <a:moveTo>
                  <a:pt x="1" y="1"/>
                </a:moveTo>
                <a:lnTo>
                  <a:pt x="1" y="1135"/>
                </a:lnTo>
                <a:lnTo>
                  <a:pt x="4104" y="1135"/>
                </a:lnTo>
                <a:lnTo>
                  <a:pt x="410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3" name="Google Shape;2093;p26"/>
          <p:cNvSpPr/>
          <p:nvPr/>
        </p:nvSpPr>
        <p:spPr>
          <a:xfrm>
            <a:off x="1391222" y="4942574"/>
            <a:ext cx="406152" cy="27300"/>
          </a:xfrm>
          <a:custGeom>
            <a:avLst/>
            <a:gdLst/>
            <a:ahLst/>
            <a:cxnLst/>
            <a:rect l="l" t="t" r="r" b="b"/>
            <a:pathLst>
              <a:path w="4104" h="1135" extrusionOk="0">
                <a:moveTo>
                  <a:pt x="1" y="0"/>
                </a:moveTo>
                <a:lnTo>
                  <a:pt x="1" y="1134"/>
                </a:lnTo>
                <a:lnTo>
                  <a:pt x="4103" y="1134"/>
                </a:lnTo>
                <a:lnTo>
                  <a:pt x="4103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4" name="Google Shape;2094;p26"/>
          <p:cNvSpPr/>
          <p:nvPr/>
        </p:nvSpPr>
        <p:spPr>
          <a:xfrm rot="10800000">
            <a:off x="3809369" y="91016"/>
            <a:ext cx="144010" cy="22917"/>
          </a:xfrm>
          <a:custGeom>
            <a:avLst/>
            <a:gdLst/>
            <a:ahLst/>
            <a:cxnLst/>
            <a:rect l="l" t="t" r="r" b="b"/>
            <a:pathLst>
              <a:path w="4405" h="701" extrusionOk="0">
                <a:moveTo>
                  <a:pt x="1" y="0"/>
                </a:moveTo>
                <a:lnTo>
                  <a:pt x="1" y="701"/>
                </a:lnTo>
                <a:lnTo>
                  <a:pt x="4404" y="701"/>
                </a:lnTo>
                <a:lnTo>
                  <a:pt x="440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5" name="Google Shape;2095;p26"/>
          <p:cNvSpPr/>
          <p:nvPr/>
        </p:nvSpPr>
        <p:spPr>
          <a:xfrm rot="10800000">
            <a:off x="4944047" y="42988"/>
            <a:ext cx="629265" cy="37973"/>
          </a:xfrm>
          <a:custGeom>
            <a:avLst/>
            <a:gdLst/>
            <a:ahLst/>
            <a:cxnLst/>
            <a:rect l="l" t="t" r="r" b="b"/>
            <a:pathLst>
              <a:path w="19248" h="1869" extrusionOk="0">
                <a:moveTo>
                  <a:pt x="0" y="1"/>
                </a:moveTo>
                <a:lnTo>
                  <a:pt x="0" y="1869"/>
                </a:lnTo>
                <a:lnTo>
                  <a:pt x="19247" y="1869"/>
                </a:lnTo>
                <a:lnTo>
                  <a:pt x="19247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6" name="Google Shape;2096;p26"/>
          <p:cNvSpPr/>
          <p:nvPr/>
        </p:nvSpPr>
        <p:spPr>
          <a:xfrm rot="10800000">
            <a:off x="4172243" y="53805"/>
            <a:ext cx="235582" cy="37106"/>
          </a:xfrm>
          <a:custGeom>
            <a:avLst/>
            <a:gdLst/>
            <a:ahLst/>
            <a:cxnLst/>
            <a:rect l="l" t="t" r="r" b="b"/>
            <a:pathLst>
              <a:path w="7206" h="1135" extrusionOk="0">
                <a:moveTo>
                  <a:pt x="0" y="1"/>
                </a:moveTo>
                <a:lnTo>
                  <a:pt x="0" y="1135"/>
                </a:lnTo>
                <a:lnTo>
                  <a:pt x="7205" y="1135"/>
                </a:lnTo>
                <a:lnTo>
                  <a:pt x="720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7" name="Google Shape;2097;p26"/>
          <p:cNvSpPr/>
          <p:nvPr/>
        </p:nvSpPr>
        <p:spPr>
          <a:xfrm>
            <a:off x="8677300" y="1521500"/>
            <a:ext cx="809205" cy="42551"/>
          </a:xfrm>
          <a:custGeom>
            <a:avLst/>
            <a:gdLst/>
            <a:ahLst/>
            <a:cxnLst/>
            <a:rect l="l" t="t" r="r" b="b"/>
            <a:pathLst>
              <a:path w="24752" h="2236" extrusionOk="0">
                <a:moveTo>
                  <a:pt x="1" y="0"/>
                </a:moveTo>
                <a:lnTo>
                  <a:pt x="1" y="2235"/>
                </a:lnTo>
                <a:lnTo>
                  <a:pt x="24752" y="2235"/>
                </a:lnTo>
                <a:lnTo>
                  <a:pt x="2475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8" name="Google Shape;2098;p26"/>
          <p:cNvSpPr/>
          <p:nvPr/>
        </p:nvSpPr>
        <p:spPr>
          <a:xfrm rot="10800000">
            <a:off x="559601" y="73149"/>
            <a:ext cx="512498" cy="52076"/>
          </a:xfrm>
          <a:custGeom>
            <a:avLst/>
            <a:gdLst/>
            <a:ahLst/>
            <a:cxnLst/>
            <a:rect l="l" t="t" r="r" b="b"/>
            <a:pathLst>
              <a:path w="43432" h="701" extrusionOk="0">
                <a:moveTo>
                  <a:pt x="1" y="0"/>
                </a:moveTo>
                <a:lnTo>
                  <a:pt x="1" y="701"/>
                </a:lnTo>
                <a:lnTo>
                  <a:pt x="43432" y="701"/>
                </a:lnTo>
                <a:lnTo>
                  <a:pt x="4343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9" name="Google Shape;2099;p26"/>
          <p:cNvSpPr/>
          <p:nvPr/>
        </p:nvSpPr>
        <p:spPr>
          <a:xfrm>
            <a:off x="8185724" y="191505"/>
            <a:ext cx="489057" cy="43125"/>
          </a:xfrm>
          <a:custGeom>
            <a:avLst/>
            <a:gdLst/>
            <a:ahLst/>
            <a:cxnLst/>
            <a:rect l="l" t="t" r="r" b="b"/>
            <a:pathLst>
              <a:path w="9241" h="2603" extrusionOk="0">
                <a:moveTo>
                  <a:pt x="0" y="0"/>
                </a:moveTo>
                <a:lnTo>
                  <a:pt x="0" y="2602"/>
                </a:lnTo>
                <a:lnTo>
                  <a:pt x="9240" y="2602"/>
                </a:lnTo>
                <a:lnTo>
                  <a:pt x="924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0" name="Google Shape;2100;p26"/>
          <p:cNvSpPr/>
          <p:nvPr/>
        </p:nvSpPr>
        <p:spPr>
          <a:xfrm>
            <a:off x="7198289" y="7050"/>
            <a:ext cx="489053" cy="37126"/>
          </a:xfrm>
          <a:custGeom>
            <a:avLst/>
            <a:gdLst/>
            <a:ahLst/>
            <a:cxnLst/>
            <a:rect l="l" t="t" r="r" b="b"/>
            <a:pathLst>
              <a:path w="4104" h="1135" extrusionOk="0">
                <a:moveTo>
                  <a:pt x="0" y="0"/>
                </a:moveTo>
                <a:lnTo>
                  <a:pt x="0" y="1134"/>
                </a:lnTo>
                <a:lnTo>
                  <a:pt x="4103" y="1134"/>
                </a:lnTo>
                <a:lnTo>
                  <a:pt x="410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1" name="Google Shape;2101;p26"/>
          <p:cNvSpPr/>
          <p:nvPr/>
        </p:nvSpPr>
        <p:spPr>
          <a:xfrm>
            <a:off x="8568224" y="1879671"/>
            <a:ext cx="133058" cy="38218"/>
          </a:xfrm>
          <a:custGeom>
            <a:avLst/>
            <a:gdLst/>
            <a:ahLst/>
            <a:cxnLst/>
            <a:rect l="l" t="t" r="r" b="b"/>
            <a:pathLst>
              <a:path w="4070" h="1169" extrusionOk="0">
                <a:moveTo>
                  <a:pt x="0" y="1"/>
                </a:moveTo>
                <a:lnTo>
                  <a:pt x="0" y="1168"/>
                </a:lnTo>
                <a:lnTo>
                  <a:pt x="4070" y="1168"/>
                </a:lnTo>
                <a:lnTo>
                  <a:pt x="407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2" name="Google Shape;2102;p26"/>
          <p:cNvSpPr/>
          <p:nvPr/>
        </p:nvSpPr>
        <p:spPr>
          <a:xfrm rot="10800000">
            <a:off x="3586653" y="197126"/>
            <a:ext cx="1948672" cy="30949"/>
          </a:xfrm>
          <a:custGeom>
            <a:avLst/>
            <a:gdLst/>
            <a:ahLst/>
            <a:cxnLst/>
            <a:rect l="l" t="t" r="r" b="b"/>
            <a:pathLst>
              <a:path w="76456" h="701" extrusionOk="0">
                <a:moveTo>
                  <a:pt x="1" y="0"/>
                </a:moveTo>
                <a:lnTo>
                  <a:pt x="1" y="701"/>
                </a:lnTo>
                <a:lnTo>
                  <a:pt x="76456" y="701"/>
                </a:lnTo>
                <a:lnTo>
                  <a:pt x="7645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3" name="Google Shape;2103;p26"/>
          <p:cNvSpPr/>
          <p:nvPr/>
        </p:nvSpPr>
        <p:spPr>
          <a:xfrm rot="10800000">
            <a:off x="3013033" y="306780"/>
            <a:ext cx="142866" cy="22950"/>
          </a:xfrm>
          <a:custGeom>
            <a:avLst/>
            <a:gdLst/>
            <a:ahLst/>
            <a:cxnLst/>
            <a:rect l="l" t="t" r="r" b="b"/>
            <a:pathLst>
              <a:path w="4370" h="702" extrusionOk="0">
                <a:moveTo>
                  <a:pt x="0" y="1"/>
                </a:moveTo>
                <a:lnTo>
                  <a:pt x="0" y="701"/>
                </a:lnTo>
                <a:lnTo>
                  <a:pt x="4370" y="701"/>
                </a:lnTo>
                <a:lnTo>
                  <a:pt x="437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4" name="Google Shape;2104;p26"/>
          <p:cNvSpPr/>
          <p:nvPr/>
        </p:nvSpPr>
        <p:spPr>
          <a:xfrm rot="10800000">
            <a:off x="2405042" y="154791"/>
            <a:ext cx="144010" cy="22950"/>
          </a:xfrm>
          <a:custGeom>
            <a:avLst/>
            <a:gdLst/>
            <a:ahLst/>
            <a:cxnLst/>
            <a:rect l="l" t="t" r="r" b="b"/>
            <a:pathLst>
              <a:path w="4405" h="702" extrusionOk="0">
                <a:moveTo>
                  <a:pt x="1" y="1"/>
                </a:moveTo>
                <a:lnTo>
                  <a:pt x="1" y="701"/>
                </a:lnTo>
                <a:lnTo>
                  <a:pt x="4404" y="701"/>
                </a:lnTo>
                <a:lnTo>
                  <a:pt x="440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5" name="Google Shape;2105;p26"/>
          <p:cNvSpPr/>
          <p:nvPr/>
        </p:nvSpPr>
        <p:spPr>
          <a:xfrm>
            <a:off x="-351162" y="2863401"/>
            <a:ext cx="531122" cy="74225"/>
          </a:xfrm>
          <a:custGeom>
            <a:avLst/>
            <a:gdLst/>
            <a:ahLst/>
            <a:cxnLst/>
            <a:rect l="l" t="t" r="r" b="b"/>
            <a:pathLst>
              <a:path w="16246" h="2603" extrusionOk="0">
                <a:moveTo>
                  <a:pt x="0" y="1"/>
                </a:moveTo>
                <a:lnTo>
                  <a:pt x="0" y="2602"/>
                </a:lnTo>
                <a:lnTo>
                  <a:pt x="16245" y="2602"/>
                </a:lnTo>
                <a:lnTo>
                  <a:pt x="1624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6" name="Google Shape;2106;p26"/>
          <p:cNvSpPr/>
          <p:nvPr/>
        </p:nvSpPr>
        <p:spPr>
          <a:xfrm flipH="1">
            <a:off x="1941010" y="37949"/>
            <a:ext cx="1114139" cy="38726"/>
          </a:xfrm>
          <a:custGeom>
            <a:avLst/>
            <a:gdLst/>
            <a:ahLst/>
            <a:cxnLst/>
            <a:rect l="l" t="t" r="r" b="b"/>
            <a:pathLst>
              <a:path w="43432" h="702" extrusionOk="0">
                <a:moveTo>
                  <a:pt x="1" y="1"/>
                </a:moveTo>
                <a:lnTo>
                  <a:pt x="1" y="701"/>
                </a:lnTo>
                <a:lnTo>
                  <a:pt x="43432" y="701"/>
                </a:lnTo>
                <a:lnTo>
                  <a:pt x="43432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7" name="Google Shape;2107;p26"/>
          <p:cNvSpPr/>
          <p:nvPr/>
        </p:nvSpPr>
        <p:spPr>
          <a:xfrm rot="10800000">
            <a:off x="3442677" y="50504"/>
            <a:ext cx="144010" cy="22950"/>
          </a:xfrm>
          <a:custGeom>
            <a:avLst/>
            <a:gdLst/>
            <a:ahLst/>
            <a:cxnLst/>
            <a:rect l="l" t="t" r="r" b="b"/>
            <a:pathLst>
              <a:path w="4405" h="702" extrusionOk="0">
                <a:moveTo>
                  <a:pt x="1" y="1"/>
                </a:moveTo>
                <a:lnTo>
                  <a:pt x="1" y="701"/>
                </a:lnTo>
                <a:lnTo>
                  <a:pt x="4404" y="701"/>
                </a:lnTo>
                <a:lnTo>
                  <a:pt x="440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8" name="Google Shape;2108;p26"/>
          <p:cNvSpPr/>
          <p:nvPr/>
        </p:nvSpPr>
        <p:spPr>
          <a:xfrm>
            <a:off x="7285920" y="4980922"/>
            <a:ext cx="142866" cy="22917"/>
          </a:xfrm>
          <a:custGeom>
            <a:avLst/>
            <a:gdLst/>
            <a:ahLst/>
            <a:cxnLst/>
            <a:rect l="l" t="t" r="r" b="b"/>
            <a:pathLst>
              <a:path w="4370" h="701" extrusionOk="0">
                <a:moveTo>
                  <a:pt x="0" y="0"/>
                </a:moveTo>
                <a:lnTo>
                  <a:pt x="0" y="701"/>
                </a:lnTo>
                <a:lnTo>
                  <a:pt x="4370" y="701"/>
                </a:lnTo>
                <a:lnTo>
                  <a:pt x="437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9" name="Google Shape;2109;p26"/>
          <p:cNvSpPr/>
          <p:nvPr/>
        </p:nvSpPr>
        <p:spPr>
          <a:xfrm>
            <a:off x="7790018" y="4816387"/>
            <a:ext cx="266117" cy="42566"/>
          </a:xfrm>
          <a:custGeom>
            <a:avLst/>
            <a:gdLst/>
            <a:ahLst/>
            <a:cxnLst/>
            <a:rect l="l" t="t" r="r" b="b"/>
            <a:pathLst>
              <a:path w="8140" h="1302" extrusionOk="0">
                <a:moveTo>
                  <a:pt x="0" y="1"/>
                </a:moveTo>
                <a:lnTo>
                  <a:pt x="0" y="1301"/>
                </a:lnTo>
                <a:lnTo>
                  <a:pt x="8139" y="1301"/>
                </a:lnTo>
                <a:lnTo>
                  <a:pt x="813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0" name="Google Shape;2110;p26"/>
          <p:cNvSpPr/>
          <p:nvPr/>
        </p:nvSpPr>
        <p:spPr>
          <a:xfrm>
            <a:off x="8272000" y="4797850"/>
            <a:ext cx="628186" cy="28100"/>
          </a:xfrm>
          <a:custGeom>
            <a:avLst/>
            <a:gdLst/>
            <a:ahLst/>
            <a:cxnLst/>
            <a:rect l="l" t="t" r="r" b="b"/>
            <a:pathLst>
              <a:path w="19215" h="1869" extrusionOk="0">
                <a:moveTo>
                  <a:pt x="1" y="0"/>
                </a:moveTo>
                <a:lnTo>
                  <a:pt x="1" y="1868"/>
                </a:lnTo>
                <a:lnTo>
                  <a:pt x="19215" y="1868"/>
                </a:lnTo>
                <a:lnTo>
                  <a:pt x="1921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1" name="Google Shape;2111;p26"/>
          <p:cNvSpPr/>
          <p:nvPr/>
        </p:nvSpPr>
        <p:spPr>
          <a:xfrm>
            <a:off x="6745307" y="4709087"/>
            <a:ext cx="234471" cy="37106"/>
          </a:xfrm>
          <a:custGeom>
            <a:avLst/>
            <a:gdLst/>
            <a:ahLst/>
            <a:cxnLst/>
            <a:rect l="l" t="t" r="r" b="b"/>
            <a:pathLst>
              <a:path w="7172" h="1135" extrusionOk="0">
                <a:moveTo>
                  <a:pt x="0" y="0"/>
                </a:moveTo>
                <a:lnTo>
                  <a:pt x="0" y="1134"/>
                </a:lnTo>
                <a:lnTo>
                  <a:pt x="7172" y="1134"/>
                </a:lnTo>
                <a:lnTo>
                  <a:pt x="717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2" name="Google Shape;2112;p26"/>
          <p:cNvSpPr/>
          <p:nvPr/>
        </p:nvSpPr>
        <p:spPr>
          <a:xfrm>
            <a:off x="6599986" y="5059040"/>
            <a:ext cx="104714" cy="27298"/>
          </a:xfrm>
          <a:custGeom>
            <a:avLst/>
            <a:gdLst/>
            <a:ahLst/>
            <a:cxnLst/>
            <a:rect l="l" t="t" r="r" b="b"/>
            <a:pathLst>
              <a:path w="3203" h="835" extrusionOk="0">
                <a:moveTo>
                  <a:pt x="1" y="1"/>
                </a:moveTo>
                <a:lnTo>
                  <a:pt x="1" y="834"/>
                </a:lnTo>
                <a:lnTo>
                  <a:pt x="3203" y="834"/>
                </a:lnTo>
                <a:lnTo>
                  <a:pt x="320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3" name="Google Shape;2113;p26"/>
          <p:cNvSpPr/>
          <p:nvPr/>
        </p:nvSpPr>
        <p:spPr>
          <a:xfrm>
            <a:off x="5124775" y="304875"/>
            <a:ext cx="80100" cy="20875"/>
          </a:xfrm>
          <a:custGeom>
            <a:avLst/>
            <a:gdLst/>
            <a:ahLst/>
            <a:cxnLst/>
            <a:rect l="l" t="t" r="r" b="b"/>
            <a:pathLst>
              <a:path w="3204" h="835" extrusionOk="0">
                <a:moveTo>
                  <a:pt x="1" y="1"/>
                </a:moveTo>
                <a:lnTo>
                  <a:pt x="1" y="834"/>
                </a:lnTo>
                <a:lnTo>
                  <a:pt x="3203" y="834"/>
                </a:lnTo>
                <a:lnTo>
                  <a:pt x="320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4" name="Google Shape;2114;p26"/>
          <p:cNvSpPr/>
          <p:nvPr/>
        </p:nvSpPr>
        <p:spPr>
          <a:xfrm>
            <a:off x="8989175" y="4815175"/>
            <a:ext cx="225200" cy="36700"/>
          </a:xfrm>
          <a:custGeom>
            <a:avLst/>
            <a:gdLst/>
            <a:ahLst/>
            <a:cxnLst/>
            <a:rect l="l" t="t" r="r" b="b"/>
            <a:pathLst>
              <a:path w="9008" h="1468" extrusionOk="0">
                <a:moveTo>
                  <a:pt x="1" y="0"/>
                </a:moveTo>
                <a:lnTo>
                  <a:pt x="1" y="1468"/>
                </a:lnTo>
                <a:lnTo>
                  <a:pt x="9007" y="1468"/>
                </a:lnTo>
                <a:lnTo>
                  <a:pt x="9007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5" name="Google Shape;2115;p26"/>
          <p:cNvSpPr/>
          <p:nvPr/>
        </p:nvSpPr>
        <p:spPr>
          <a:xfrm>
            <a:off x="3546613" y="4760425"/>
            <a:ext cx="225200" cy="35875"/>
          </a:xfrm>
          <a:custGeom>
            <a:avLst/>
            <a:gdLst/>
            <a:ahLst/>
            <a:cxnLst/>
            <a:rect l="l" t="t" r="r" b="b"/>
            <a:pathLst>
              <a:path w="9008" h="1435" extrusionOk="0">
                <a:moveTo>
                  <a:pt x="1" y="0"/>
                </a:moveTo>
                <a:lnTo>
                  <a:pt x="1" y="1435"/>
                </a:lnTo>
                <a:lnTo>
                  <a:pt x="9007" y="1435"/>
                </a:lnTo>
                <a:lnTo>
                  <a:pt x="900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6" name="Google Shape;2116;p26"/>
          <p:cNvSpPr/>
          <p:nvPr/>
        </p:nvSpPr>
        <p:spPr>
          <a:xfrm>
            <a:off x="8929100" y="2021250"/>
            <a:ext cx="204350" cy="32550"/>
          </a:xfrm>
          <a:custGeom>
            <a:avLst/>
            <a:gdLst/>
            <a:ahLst/>
            <a:cxnLst/>
            <a:rect l="l" t="t" r="r" b="b"/>
            <a:pathLst>
              <a:path w="8174" h="1302" extrusionOk="0">
                <a:moveTo>
                  <a:pt x="1" y="1"/>
                </a:moveTo>
                <a:lnTo>
                  <a:pt x="1" y="1302"/>
                </a:lnTo>
                <a:lnTo>
                  <a:pt x="8173" y="1302"/>
                </a:lnTo>
                <a:lnTo>
                  <a:pt x="817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7" name="Google Shape;2117;p26"/>
          <p:cNvSpPr/>
          <p:nvPr/>
        </p:nvSpPr>
        <p:spPr>
          <a:xfrm>
            <a:off x="8764275" y="2854363"/>
            <a:ext cx="406150" cy="65075"/>
          </a:xfrm>
          <a:custGeom>
            <a:avLst/>
            <a:gdLst/>
            <a:ahLst/>
            <a:cxnLst/>
            <a:rect l="l" t="t" r="r" b="b"/>
            <a:pathLst>
              <a:path w="16246" h="2603" extrusionOk="0">
                <a:moveTo>
                  <a:pt x="0" y="1"/>
                </a:moveTo>
                <a:lnTo>
                  <a:pt x="0" y="2603"/>
                </a:lnTo>
                <a:lnTo>
                  <a:pt x="16245" y="2603"/>
                </a:lnTo>
                <a:lnTo>
                  <a:pt x="1624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8" name="Google Shape;2118;p26"/>
          <p:cNvSpPr/>
          <p:nvPr/>
        </p:nvSpPr>
        <p:spPr>
          <a:xfrm>
            <a:off x="8521863" y="3568038"/>
            <a:ext cx="128450" cy="35900"/>
          </a:xfrm>
          <a:custGeom>
            <a:avLst/>
            <a:gdLst/>
            <a:ahLst/>
            <a:cxnLst/>
            <a:rect l="l" t="t" r="r" b="b"/>
            <a:pathLst>
              <a:path w="5138" h="1436" extrusionOk="0">
                <a:moveTo>
                  <a:pt x="1" y="1"/>
                </a:moveTo>
                <a:lnTo>
                  <a:pt x="1" y="1435"/>
                </a:lnTo>
                <a:lnTo>
                  <a:pt x="5138" y="1435"/>
                </a:lnTo>
                <a:lnTo>
                  <a:pt x="513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9" name="Google Shape;2119;p26"/>
          <p:cNvSpPr/>
          <p:nvPr/>
        </p:nvSpPr>
        <p:spPr>
          <a:xfrm>
            <a:off x="8522163" y="5063650"/>
            <a:ext cx="225175" cy="36725"/>
          </a:xfrm>
          <a:custGeom>
            <a:avLst/>
            <a:gdLst/>
            <a:ahLst/>
            <a:cxnLst/>
            <a:rect l="l" t="t" r="r" b="b"/>
            <a:pathLst>
              <a:path w="9007" h="1469" extrusionOk="0">
                <a:moveTo>
                  <a:pt x="0" y="0"/>
                </a:moveTo>
                <a:lnTo>
                  <a:pt x="0" y="1468"/>
                </a:lnTo>
                <a:lnTo>
                  <a:pt x="9007" y="1468"/>
                </a:lnTo>
                <a:lnTo>
                  <a:pt x="900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21_1_1_1">
    <p:spTree>
      <p:nvGrpSpPr>
        <p:cNvPr id="1" name="Shape 2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1" name="Google Shape;2121;p27"/>
          <p:cNvSpPr/>
          <p:nvPr/>
        </p:nvSpPr>
        <p:spPr>
          <a:xfrm rot="10800000" flipH="1">
            <a:off x="-1008475" y="4101624"/>
            <a:ext cx="1729416" cy="23650"/>
          </a:xfrm>
          <a:custGeom>
            <a:avLst/>
            <a:gdLst/>
            <a:ahLst/>
            <a:cxnLst/>
            <a:rect l="l" t="t" r="r" b="b"/>
            <a:pathLst>
              <a:path w="76489" h="702" extrusionOk="0">
                <a:moveTo>
                  <a:pt x="1" y="1"/>
                </a:moveTo>
                <a:lnTo>
                  <a:pt x="1" y="701"/>
                </a:lnTo>
                <a:lnTo>
                  <a:pt x="76489" y="701"/>
                </a:lnTo>
                <a:lnTo>
                  <a:pt x="76489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2" name="Google Shape;2122;p27"/>
          <p:cNvSpPr/>
          <p:nvPr/>
        </p:nvSpPr>
        <p:spPr>
          <a:xfrm>
            <a:off x="1746664" y="301712"/>
            <a:ext cx="132307" cy="21090"/>
          </a:xfrm>
          <a:custGeom>
            <a:avLst/>
            <a:gdLst/>
            <a:ahLst/>
            <a:cxnLst/>
            <a:rect l="l" t="t" r="r" b="b"/>
            <a:pathLst>
              <a:path w="4404" h="702" extrusionOk="0">
                <a:moveTo>
                  <a:pt x="0" y="1"/>
                </a:moveTo>
                <a:lnTo>
                  <a:pt x="0" y="701"/>
                </a:lnTo>
                <a:lnTo>
                  <a:pt x="4403" y="701"/>
                </a:lnTo>
                <a:lnTo>
                  <a:pt x="4403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3" name="Google Shape;2123;p27"/>
          <p:cNvSpPr/>
          <p:nvPr/>
        </p:nvSpPr>
        <p:spPr>
          <a:xfrm>
            <a:off x="442545" y="1199421"/>
            <a:ext cx="131316" cy="21090"/>
          </a:xfrm>
          <a:custGeom>
            <a:avLst/>
            <a:gdLst/>
            <a:ahLst/>
            <a:cxnLst/>
            <a:rect l="l" t="t" r="r" b="b"/>
            <a:pathLst>
              <a:path w="4371" h="702" extrusionOk="0">
                <a:moveTo>
                  <a:pt x="0" y="1"/>
                </a:moveTo>
                <a:lnTo>
                  <a:pt x="0" y="701"/>
                </a:lnTo>
                <a:lnTo>
                  <a:pt x="4370" y="701"/>
                </a:lnTo>
                <a:lnTo>
                  <a:pt x="437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4" name="Google Shape;2124;p27"/>
          <p:cNvSpPr/>
          <p:nvPr/>
        </p:nvSpPr>
        <p:spPr>
          <a:xfrm>
            <a:off x="506752" y="3893420"/>
            <a:ext cx="244576" cy="39085"/>
          </a:xfrm>
          <a:custGeom>
            <a:avLst/>
            <a:gdLst/>
            <a:ahLst/>
            <a:cxnLst/>
            <a:rect l="l" t="t" r="r" b="b"/>
            <a:pathLst>
              <a:path w="8141" h="1301" extrusionOk="0">
                <a:moveTo>
                  <a:pt x="1" y="0"/>
                </a:moveTo>
                <a:lnTo>
                  <a:pt x="1" y="1301"/>
                </a:lnTo>
                <a:lnTo>
                  <a:pt x="8140" y="1301"/>
                </a:lnTo>
                <a:lnTo>
                  <a:pt x="8140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5" name="Google Shape;2125;p27"/>
          <p:cNvSpPr/>
          <p:nvPr/>
        </p:nvSpPr>
        <p:spPr>
          <a:xfrm>
            <a:off x="-268886" y="3893420"/>
            <a:ext cx="577267" cy="56149"/>
          </a:xfrm>
          <a:custGeom>
            <a:avLst/>
            <a:gdLst/>
            <a:ahLst/>
            <a:cxnLst/>
            <a:rect l="l" t="t" r="r" b="b"/>
            <a:pathLst>
              <a:path w="19215" h="1869" extrusionOk="0">
                <a:moveTo>
                  <a:pt x="0" y="0"/>
                </a:moveTo>
                <a:lnTo>
                  <a:pt x="0" y="1868"/>
                </a:lnTo>
                <a:lnTo>
                  <a:pt x="19214" y="1868"/>
                </a:lnTo>
                <a:lnTo>
                  <a:pt x="19214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6" name="Google Shape;2126;p27"/>
          <p:cNvSpPr/>
          <p:nvPr/>
        </p:nvSpPr>
        <p:spPr>
          <a:xfrm>
            <a:off x="153825" y="4707584"/>
            <a:ext cx="489062" cy="55151"/>
          </a:xfrm>
          <a:custGeom>
            <a:avLst/>
            <a:gdLst/>
            <a:ahLst/>
            <a:cxnLst/>
            <a:rect l="l" t="t" r="r" b="b"/>
            <a:pathLst>
              <a:path w="16279" h="2603" extrusionOk="0">
                <a:moveTo>
                  <a:pt x="0" y="0"/>
                </a:moveTo>
                <a:lnTo>
                  <a:pt x="0" y="2602"/>
                </a:lnTo>
                <a:lnTo>
                  <a:pt x="16278" y="2602"/>
                </a:lnTo>
                <a:lnTo>
                  <a:pt x="16278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7" name="Google Shape;2127;p27"/>
          <p:cNvSpPr/>
          <p:nvPr/>
        </p:nvSpPr>
        <p:spPr>
          <a:xfrm>
            <a:off x="28828" y="539955"/>
            <a:ext cx="215495" cy="34098"/>
          </a:xfrm>
          <a:custGeom>
            <a:avLst/>
            <a:gdLst/>
            <a:ahLst/>
            <a:cxnLst/>
            <a:rect l="l" t="t" r="r" b="b"/>
            <a:pathLst>
              <a:path w="7173" h="1135" extrusionOk="0">
                <a:moveTo>
                  <a:pt x="0" y="0"/>
                </a:moveTo>
                <a:lnTo>
                  <a:pt x="0" y="1134"/>
                </a:lnTo>
                <a:lnTo>
                  <a:pt x="7172" y="1134"/>
                </a:lnTo>
                <a:lnTo>
                  <a:pt x="7172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8" name="Google Shape;2128;p27"/>
          <p:cNvSpPr/>
          <p:nvPr/>
        </p:nvSpPr>
        <p:spPr>
          <a:xfrm>
            <a:off x="8569185" y="3077804"/>
            <a:ext cx="215495" cy="34098"/>
          </a:xfrm>
          <a:custGeom>
            <a:avLst/>
            <a:gdLst/>
            <a:ahLst/>
            <a:cxnLst/>
            <a:rect l="l" t="t" r="r" b="b"/>
            <a:pathLst>
              <a:path w="7173" h="1135" extrusionOk="0">
                <a:moveTo>
                  <a:pt x="0" y="1"/>
                </a:moveTo>
                <a:lnTo>
                  <a:pt x="0" y="1135"/>
                </a:lnTo>
                <a:lnTo>
                  <a:pt x="7172" y="1135"/>
                </a:lnTo>
                <a:lnTo>
                  <a:pt x="7172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9" name="Google Shape;2129;p27"/>
          <p:cNvSpPr/>
          <p:nvPr/>
        </p:nvSpPr>
        <p:spPr>
          <a:xfrm>
            <a:off x="5635433" y="5083528"/>
            <a:ext cx="742621" cy="67175"/>
          </a:xfrm>
          <a:custGeom>
            <a:avLst/>
            <a:gdLst/>
            <a:ahLst/>
            <a:cxnLst/>
            <a:rect l="l" t="t" r="r" b="b"/>
            <a:pathLst>
              <a:path w="24719" h="2236" extrusionOk="0">
                <a:moveTo>
                  <a:pt x="1" y="0"/>
                </a:moveTo>
                <a:lnTo>
                  <a:pt x="1" y="2235"/>
                </a:lnTo>
                <a:lnTo>
                  <a:pt x="24719" y="2235"/>
                </a:lnTo>
                <a:lnTo>
                  <a:pt x="24719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0" name="Google Shape;2130;p27"/>
          <p:cNvSpPr/>
          <p:nvPr/>
        </p:nvSpPr>
        <p:spPr>
          <a:xfrm>
            <a:off x="3062239" y="5003627"/>
            <a:ext cx="1304806" cy="21060"/>
          </a:xfrm>
          <a:custGeom>
            <a:avLst/>
            <a:gdLst/>
            <a:ahLst/>
            <a:cxnLst/>
            <a:rect l="l" t="t" r="r" b="b"/>
            <a:pathLst>
              <a:path w="43432" h="701" extrusionOk="0">
                <a:moveTo>
                  <a:pt x="0" y="0"/>
                </a:moveTo>
                <a:lnTo>
                  <a:pt x="0" y="701"/>
                </a:lnTo>
                <a:lnTo>
                  <a:pt x="43431" y="701"/>
                </a:lnTo>
                <a:lnTo>
                  <a:pt x="43431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1" name="Google Shape;2131;p27"/>
          <p:cNvSpPr/>
          <p:nvPr/>
        </p:nvSpPr>
        <p:spPr>
          <a:xfrm>
            <a:off x="8739388" y="2068052"/>
            <a:ext cx="75196" cy="21060"/>
          </a:xfrm>
          <a:custGeom>
            <a:avLst/>
            <a:gdLst/>
            <a:ahLst/>
            <a:cxnLst/>
            <a:rect l="l" t="t" r="r" b="b"/>
            <a:pathLst>
              <a:path w="2503" h="701" extrusionOk="0">
                <a:moveTo>
                  <a:pt x="0" y="0"/>
                </a:moveTo>
                <a:lnTo>
                  <a:pt x="0" y="701"/>
                </a:lnTo>
                <a:lnTo>
                  <a:pt x="2502" y="701"/>
                </a:lnTo>
                <a:lnTo>
                  <a:pt x="2502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2" name="Google Shape;2132;p27"/>
          <p:cNvSpPr/>
          <p:nvPr/>
        </p:nvSpPr>
        <p:spPr>
          <a:xfrm rot="10800000" flipH="1">
            <a:off x="4008413" y="4846282"/>
            <a:ext cx="204353" cy="33949"/>
          </a:xfrm>
          <a:custGeom>
            <a:avLst/>
            <a:gdLst/>
            <a:ahLst/>
            <a:cxnLst/>
            <a:rect l="l" t="t" r="r" b="b"/>
            <a:pathLst>
              <a:path w="2469" h="701" extrusionOk="0">
                <a:moveTo>
                  <a:pt x="1" y="0"/>
                </a:moveTo>
                <a:lnTo>
                  <a:pt x="1" y="701"/>
                </a:lnTo>
                <a:lnTo>
                  <a:pt x="2469" y="701"/>
                </a:lnTo>
                <a:lnTo>
                  <a:pt x="2469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3" name="Google Shape;2133;p27"/>
          <p:cNvSpPr/>
          <p:nvPr/>
        </p:nvSpPr>
        <p:spPr>
          <a:xfrm>
            <a:off x="5490808" y="5021766"/>
            <a:ext cx="75196" cy="21060"/>
          </a:xfrm>
          <a:custGeom>
            <a:avLst/>
            <a:gdLst/>
            <a:ahLst/>
            <a:cxnLst/>
            <a:rect l="l" t="t" r="r" b="b"/>
            <a:pathLst>
              <a:path w="2503" h="701" extrusionOk="0">
                <a:moveTo>
                  <a:pt x="0" y="0"/>
                </a:moveTo>
                <a:lnTo>
                  <a:pt x="0" y="701"/>
                </a:lnTo>
                <a:lnTo>
                  <a:pt x="2502" y="701"/>
                </a:lnTo>
                <a:lnTo>
                  <a:pt x="2502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4" name="Google Shape;2134;p27"/>
          <p:cNvSpPr/>
          <p:nvPr/>
        </p:nvSpPr>
        <p:spPr>
          <a:xfrm>
            <a:off x="7057292" y="4654573"/>
            <a:ext cx="139337" cy="39115"/>
          </a:xfrm>
          <a:custGeom>
            <a:avLst/>
            <a:gdLst/>
            <a:ahLst/>
            <a:cxnLst/>
            <a:rect l="l" t="t" r="r" b="b"/>
            <a:pathLst>
              <a:path w="4638" h="1302" extrusionOk="0">
                <a:moveTo>
                  <a:pt x="0" y="1"/>
                </a:moveTo>
                <a:lnTo>
                  <a:pt x="0" y="1301"/>
                </a:lnTo>
                <a:lnTo>
                  <a:pt x="4637" y="1301"/>
                </a:lnTo>
                <a:lnTo>
                  <a:pt x="4637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5" name="Google Shape;2135;p27"/>
          <p:cNvSpPr/>
          <p:nvPr/>
        </p:nvSpPr>
        <p:spPr>
          <a:xfrm>
            <a:off x="7409725" y="4873387"/>
            <a:ext cx="277634" cy="35076"/>
          </a:xfrm>
          <a:custGeom>
            <a:avLst/>
            <a:gdLst/>
            <a:ahLst/>
            <a:cxnLst/>
            <a:rect l="l" t="t" r="r" b="b"/>
            <a:pathLst>
              <a:path w="10909" h="1869" extrusionOk="0">
                <a:moveTo>
                  <a:pt x="1" y="1"/>
                </a:moveTo>
                <a:lnTo>
                  <a:pt x="1" y="1869"/>
                </a:lnTo>
                <a:lnTo>
                  <a:pt x="10908" y="1869"/>
                </a:lnTo>
                <a:lnTo>
                  <a:pt x="10908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6" name="Google Shape;2136;p27"/>
          <p:cNvSpPr/>
          <p:nvPr/>
        </p:nvSpPr>
        <p:spPr>
          <a:xfrm>
            <a:off x="2683087" y="4726724"/>
            <a:ext cx="139326" cy="55145"/>
          </a:xfrm>
          <a:custGeom>
            <a:avLst/>
            <a:gdLst/>
            <a:ahLst/>
            <a:cxnLst/>
            <a:rect l="l" t="t" r="r" b="b"/>
            <a:pathLst>
              <a:path w="4638" h="2936" extrusionOk="0">
                <a:moveTo>
                  <a:pt x="0" y="1"/>
                </a:moveTo>
                <a:lnTo>
                  <a:pt x="0" y="2936"/>
                </a:lnTo>
                <a:lnTo>
                  <a:pt x="4637" y="2936"/>
                </a:lnTo>
                <a:lnTo>
                  <a:pt x="4637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7" name="Google Shape;2137;p27"/>
          <p:cNvSpPr/>
          <p:nvPr/>
        </p:nvSpPr>
        <p:spPr>
          <a:xfrm>
            <a:off x="5099370" y="4726737"/>
            <a:ext cx="122303" cy="34098"/>
          </a:xfrm>
          <a:custGeom>
            <a:avLst/>
            <a:gdLst/>
            <a:ahLst/>
            <a:cxnLst/>
            <a:rect l="l" t="t" r="r" b="b"/>
            <a:pathLst>
              <a:path w="4071" h="1135" extrusionOk="0">
                <a:moveTo>
                  <a:pt x="1" y="0"/>
                </a:moveTo>
                <a:lnTo>
                  <a:pt x="1" y="1134"/>
                </a:lnTo>
                <a:lnTo>
                  <a:pt x="4070" y="1134"/>
                </a:lnTo>
                <a:lnTo>
                  <a:pt x="4070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8" name="Google Shape;2138;p27"/>
          <p:cNvSpPr/>
          <p:nvPr/>
        </p:nvSpPr>
        <p:spPr>
          <a:xfrm>
            <a:off x="2987606" y="4726725"/>
            <a:ext cx="292567" cy="21074"/>
          </a:xfrm>
          <a:custGeom>
            <a:avLst/>
            <a:gdLst/>
            <a:ahLst/>
            <a:cxnLst/>
            <a:rect l="l" t="t" r="r" b="b"/>
            <a:pathLst>
              <a:path w="22684" h="701" extrusionOk="0">
                <a:moveTo>
                  <a:pt x="1" y="0"/>
                </a:moveTo>
                <a:lnTo>
                  <a:pt x="1" y="701"/>
                </a:lnTo>
                <a:lnTo>
                  <a:pt x="22684" y="701"/>
                </a:lnTo>
                <a:lnTo>
                  <a:pt x="22684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9" name="Google Shape;2139;p27"/>
          <p:cNvSpPr/>
          <p:nvPr/>
        </p:nvSpPr>
        <p:spPr>
          <a:xfrm>
            <a:off x="7612193" y="4622359"/>
            <a:ext cx="75166" cy="21090"/>
          </a:xfrm>
          <a:custGeom>
            <a:avLst/>
            <a:gdLst/>
            <a:ahLst/>
            <a:cxnLst/>
            <a:rect l="l" t="t" r="r" b="b"/>
            <a:pathLst>
              <a:path w="2502" h="702" extrusionOk="0">
                <a:moveTo>
                  <a:pt x="0" y="1"/>
                </a:moveTo>
                <a:lnTo>
                  <a:pt x="0" y="701"/>
                </a:lnTo>
                <a:lnTo>
                  <a:pt x="2502" y="701"/>
                </a:lnTo>
                <a:lnTo>
                  <a:pt x="2502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0" name="Google Shape;2140;p27"/>
          <p:cNvSpPr/>
          <p:nvPr/>
        </p:nvSpPr>
        <p:spPr>
          <a:xfrm>
            <a:off x="3520200" y="4859853"/>
            <a:ext cx="139319" cy="62148"/>
          </a:xfrm>
          <a:custGeom>
            <a:avLst/>
            <a:gdLst/>
            <a:ahLst/>
            <a:cxnLst/>
            <a:rect l="l" t="t" r="r" b="b"/>
            <a:pathLst>
              <a:path w="4637" h="2936" extrusionOk="0">
                <a:moveTo>
                  <a:pt x="0" y="0"/>
                </a:moveTo>
                <a:lnTo>
                  <a:pt x="0" y="2935"/>
                </a:lnTo>
                <a:lnTo>
                  <a:pt x="4637" y="2935"/>
                </a:lnTo>
                <a:lnTo>
                  <a:pt x="4637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1" name="Google Shape;2141;p27"/>
          <p:cNvSpPr/>
          <p:nvPr/>
        </p:nvSpPr>
        <p:spPr>
          <a:xfrm>
            <a:off x="2089125" y="4660146"/>
            <a:ext cx="277623" cy="20875"/>
          </a:xfrm>
          <a:custGeom>
            <a:avLst/>
            <a:gdLst/>
            <a:ahLst/>
            <a:cxnLst/>
            <a:rect l="l" t="t" r="r" b="b"/>
            <a:pathLst>
              <a:path w="9241" h="2602" extrusionOk="0">
                <a:moveTo>
                  <a:pt x="0" y="0"/>
                </a:moveTo>
                <a:lnTo>
                  <a:pt x="0" y="2602"/>
                </a:lnTo>
                <a:lnTo>
                  <a:pt x="9240" y="2602"/>
                </a:lnTo>
                <a:lnTo>
                  <a:pt x="9240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2" name="Google Shape;2142;p27"/>
          <p:cNvSpPr/>
          <p:nvPr/>
        </p:nvSpPr>
        <p:spPr>
          <a:xfrm>
            <a:off x="5221668" y="5065058"/>
            <a:ext cx="122273" cy="35090"/>
          </a:xfrm>
          <a:custGeom>
            <a:avLst/>
            <a:gdLst/>
            <a:ahLst/>
            <a:cxnLst/>
            <a:rect l="l" t="t" r="r" b="b"/>
            <a:pathLst>
              <a:path w="4070" h="1168" extrusionOk="0">
                <a:moveTo>
                  <a:pt x="0" y="0"/>
                </a:moveTo>
                <a:lnTo>
                  <a:pt x="0" y="1168"/>
                </a:lnTo>
                <a:lnTo>
                  <a:pt x="4070" y="1168"/>
                </a:lnTo>
                <a:lnTo>
                  <a:pt x="4070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3" name="Google Shape;2143;p27"/>
          <p:cNvSpPr/>
          <p:nvPr/>
        </p:nvSpPr>
        <p:spPr>
          <a:xfrm>
            <a:off x="4129487" y="4549857"/>
            <a:ext cx="122273" cy="34098"/>
          </a:xfrm>
          <a:custGeom>
            <a:avLst/>
            <a:gdLst/>
            <a:ahLst/>
            <a:cxnLst/>
            <a:rect l="l" t="t" r="r" b="b"/>
            <a:pathLst>
              <a:path w="4070" h="1135" extrusionOk="0">
                <a:moveTo>
                  <a:pt x="0" y="1"/>
                </a:moveTo>
                <a:lnTo>
                  <a:pt x="0" y="1135"/>
                </a:lnTo>
                <a:lnTo>
                  <a:pt x="4070" y="1135"/>
                </a:lnTo>
                <a:lnTo>
                  <a:pt x="4070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4" name="Google Shape;2144;p27"/>
          <p:cNvSpPr/>
          <p:nvPr/>
        </p:nvSpPr>
        <p:spPr>
          <a:xfrm rot="10800000" flipH="1">
            <a:off x="6023651" y="120731"/>
            <a:ext cx="1975137" cy="20874"/>
          </a:xfrm>
          <a:custGeom>
            <a:avLst/>
            <a:gdLst/>
            <a:ahLst/>
            <a:cxnLst/>
            <a:rect l="l" t="t" r="r" b="b"/>
            <a:pathLst>
              <a:path w="76489" h="701" extrusionOk="0">
                <a:moveTo>
                  <a:pt x="1" y="0"/>
                </a:moveTo>
                <a:lnTo>
                  <a:pt x="1" y="701"/>
                </a:lnTo>
                <a:lnTo>
                  <a:pt x="76489" y="701"/>
                </a:lnTo>
                <a:lnTo>
                  <a:pt x="76489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5" name="Google Shape;2145;p27"/>
          <p:cNvSpPr/>
          <p:nvPr/>
        </p:nvSpPr>
        <p:spPr>
          <a:xfrm>
            <a:off x="8301788" y="3830274"/>
            <a:ext cx="131316" cy="21090"/>
          </a:xfrm>
          <a:custGeom>
            <a:avLst/>
            <a:gdLst/>
            <a:ahLst/>
            <a:cxnLst/>
            <a:rect l="l" t="t" r="r" b="b"/>
            <a:pathLst>
              <a:path w="4371" h="702" extrusionOk="0">
                <a:moveTo>
                  <a:pt x="0" y="1"/>
                </a:moveTo>
                <a:lnTo>
                  <a:pt x="0" y="701"/>
                </a:lnTo>
                <a:lnTo>
                  <a:pt x="4370" y="701"/>
                </a:lnTo>
                <a:lnTo>
                  <a:pt x="4370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6" name="Google Shape;2146;p27"/>
          <p:cNvSpPr/>
          <p:nvPr/>
        </p:nvSpPr>
        <p:spPr>
          <a:xfrm>
            <a:off x="8511584" y="268833"/>
            <a:ext cx="245537" cy="39115"/>
          </a:xfrm>
          <a:custGeom>
            <a:avLst/>
            <a:gdLst/>
            <a:ahLst/>
            <a:cxnLst/>
            <a:rect l="l" t="t" r="r" b="b"/>
            <a:pathLst>
              <a:path w="8173" h="1302" extrusionOk="0">
                <a:moveTo>
                  <a:pt x="0" y="0"/>
                </a:moveTo>
                <a:lnTo>
                  <a:pt x="0" y="1301"/>
                </a:lnTo>
                <a:lnTo>
                  <a:pt x="8173" y="1301"/>
                </a:lnTo>
                <a:lnTo>
                  <a:pt x="8173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7" name="Google Shape;2147;p27"/>
          <p:cNvSpPr/>
          <p:nvPr/>
        </p:nvSpPr>
        <p:spPr>
          <a:xfrm rot="10800000" flipH="1">
            <a:off x="8722800" y="1766875"/>
            <a:ext cx="489092" cy="35128"/>
          </a:xfrm>
          <a:custGeom>
            <a:avLst/>
            <a:gdLst/>
            <a:ahLst/>
            <a:cxnLst/>
            <a:rect l="l" t="t" r="r" b="b"/>
            <a:pathLst>
              <a:path w="19248" h="1869" extrusionOk="0">
                <a:moveTo>
                  <a:pt x="0" y="0"/>
                </a:moveTo>
                <a:lnTo>
                  <a:pt x="0" y="1868"/>
                </a:lnTo>
                <a:lnTo>
                  <a:pt x="19247" y="1868"/>
                </a:lnTo>
                <a:lnTo>
                  <a:pt x="19247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8" name="Google Shape;2148;p27"/>
          <p:cNvSpPr/>
          <p:nvPr/>
        </p:nvSpPr>
        <p:spPr>
          <a:xfrm>
            <a:off x="762712" y="466071"/>
            <a:ext cx="270623" cy="43111"/>
          </a:xfrm>
          <a:custGeom>
            <a:avLst/>
            <a:gdLst/>
            <a:ahLst/>
            <a:cxnLst/>
            <a:rect l="l" t="t" r="r" b="b"/>
            <a:pathLst>
              <a:path w="9008" h="1435" extrusionOk="0">
                <a:moveTo>
                  <a:pt x="1" y="0"/>
                </a:moveTo>
                <a:lnTo>
                  <a:pt x="1" y="1434"/>
                </a:lnTo>
                <a:lnTo>
                  <a:pt x="9007" y="1434"/>
                </a:lnTo>
                <a:lnTo>
                  <a:pt x="9007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9" name="Google Shape;2149;p27"/>
          <p:cNvSpPr/>
          <p:nvPr/>
        </p:nvSpPr>
        <p:spPr>
          <a:xfrm>
            <a:off x="399951" y="2301644"/>
            <a:ext cx="216486" cy="35120"/>
          </a:xfrm>
          <a:custGeom>
            <a:avLst/>
            <a:gdLst/>
            <a:ahLst/>
            <a:cxnLst/>
            <a:rect l="l" t="t" r="r" b="b"/>
            <a:pathLst>
              <a:path w="7206" h="1169" extrusionOk="0">
                <a:moveTo>
                  <a:pt x="0" y="1"/>
                </a:moveTo>
                <a:lnTo>
                  <a:pt x="0" y="1168"/>
                </a:lnTo>
                <a:lnTo>
                  <a:pt x="7205" y="1168"/>
                </a:lnTo>
                <a:lnTo>
                  <a:pt x="7205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0" name="Google Shape;2150;p27"/>
          <p:cNvSpPr/>
          <p:nvPr/>
        </p:nvSpPr>
        <p:spPr>
          <a:xfrm>
            <a:off x="8322506" y="1474307"/>
            <a:ext cx="215495" cy="35090"/>
          </a:xfrm>
          <a:custGeom>
            <a:avLst/>
            <a:gdLst/>
            <a:ahLst/>
            <a:cxnLst/>
            <a:rect l="l" t="t" r="r" b="b"/>
            <a:pathLst>
              <a:path w="7173" h="1168" extrusionOk="0">
                <a:moveTo>
                  <a:pt x="0" y="0"/>
                </a:moveTo>
                <a:lnTo>
                  <a:pt x="0" y="1168"/>
                </a:lnTo>
                <a:lnTo>
                  <a:pt x="7172" y="1168"/>
                </a:lnTo>
                <a:lnTo>
                  <a:pt x="7172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1" name="Google Shape;2151;p27"/>
          <p:cNvSpPr/>
          <p:nvPr/>
        </p:nvSpPr>
        <p:spPr>
          <a:xfrm>
            <a:off x="8816577" y="3857831"/>
            <a:ext cx="743612" cy="68166"/>
          </a:xfrm>
          <a:custGeom>
            <a:avLst/>
            <a:gdLst/>
            <a:ahLst/>
            <a:cxnLst/>
            <a:rect l="l" t="t" r="r" b="b"/>
            <a:pathLst>
              <a:path w="24752" h="2269" extrusionOk="0">
                <a:moveTo>
                  <a:pt x="1" y="1"/>
                </a:moveTo>
                <a:lnTo>
                  <a:pt x="1" y="2269"/>
                </a:lnTo>
                <a:lnTo>
                  <a:pt x="24752" y="2269"/>
                </a:lnTo>
                <a:lnTo>
                  <a:pt x="24752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2" name="Google Shape;2152;p27"/>
          <p:cNvSpPr/>
          <p:nvPr/>
        </p:nvSpPr>
        <p:spPr>
          <a:xfrm>
            <a:off x="-877833" y="3128268"/>
            <a:ext cx="1305797" cy="21090"/>
          </a:xfrm>
          <a:custGeom>
            <a:avLst/>
            <a:gdLst/>
            <a:ahLst/>
            <a:cxnLst/>
            <a:rect l="l" t="t" r="r" b="b"/>
            <a:pathLst>
              <a:path w="43465" h="702" extrusionOk="0">
                <a:moveTo>
                  <a:pt x="0" y="1"/>
                </a:moveTo>
                <a:lnTo>
                  <a:pt x="0" y="701"/>
                </a:lnTo>
                <a:lnTo>
                  <a:pt x="43465" y="701"/>
                </a:lnTo>
                <a:lnTo>
                  <a:pt x="43465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3" name="Google Shape;2153;p27"/>
          <p:cNvSpPr/>
          <p:nvPr/>
        </p:nvSpPr>
        <p:spPr>
          <a:xfrm>
            <a:off x="-529444" y="3278090"/>
            <a:ext cx="74205" cy="21090"/>
          </a:xfrm>
          <a:custGeom>
            <a:avLst/>
            <a:gdLst/>
            <a:ahLst/>
            <a:cxnLst/>
            <a:rect l="l" t="t" r="r" b="b"/>
            <a:pathLst>
              <a:path w="2470" h="702" extrusionOk="0">
                <a:moveTo>
                  <a:pt x="1" y="1"/>
                </a:moveTo>
                <a:lnTo>
                  <a:pt x="1" y="701"/>
                </a:lnTo>
                <a:lnTo>
                  <a:pt x="2469" y="701"/>
                </a:lnTo>
                <a:lnTo>
                  <a:pt x="2469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4" name="Google Shape;2154;p27"/>
          <p:cNvSpPr/>
          <p:nvPr/>
        </p:nvSpPr>
        <p:spPr>
          <a:xfrm>
            <a:off x="-294581" y="3408884"/>
            <a:ext cx="139307" cy="39115"/>
          </a:xfrm>
          <a:custGeom>
            <a:avLst/>
            <a:gdLst/>
            <a:ahLst/>
            <a:cxnLst/>
            <a:rect l="l" t="t" r="r" b="b"/>
            <a:pathLst>
              <a:path w="4637" h="1302" extrusionOk="0">
                <a:moveTo>
                  <a:pt x="0" y="0"/>
                </a:moveTo>
                <a:lnTo>
                  <a:pt x="0" y="1301"/>
                </a:lnTo>
                <a:lnTo>
                  <a:pt x="4637" y="1301"/>
                </a:lnTo>
                <a:lnTo>
                  <a:pt x="4637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5" name="Google Shape;2155;p27"/>
          <p:cNvSpPr/>
          <p:nvPr/>
        </p:nvSpPr>
        <p:spPr>
          <a:xfrm>
            <a:off x="-144628" y="3470004"/>
            <a:ext cx="328755" cy="56149"/>
          </a:xfrm>
          <a:custGeom>
            <a:avLst/>
            <a:gdLst/>
            <a:ahLst/>
            <a:cxnLst/>
            <a:rect l="l" t="t" r="r" b="b"/>
            <a:pathLst>
              <a:path w="10943" h="1869" extrusionOk="0">
                <a:moveTo>
                  <a:pt x="1" y="1"/>
                </a:moveTo>
                <a:lnTo>
                  <a:pt x="1" y="1869"/>
                </a:lnTo>
                <a:lnTo>
                  <a:pt x="10942" y="1869"/>
                </a:lnTo>
                <a:lnTo>
                  <a:pt x="10942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6" name="Google Shape;2156;p27"/>
          <p:cNvSpPr/>
          <p:nvPr/>
        </p:nvSpPr>
        <p:spPr>
          <a:xfrm>
            <a:off x="-577125" y="3073674"/>
            <a:ext cx="139295" cy="62147"/>
          </a:xfrm>
          <a:custGeom>
            <a:avLst/>
            <a:gdLst/>
            <a:ahLst/>
            <a:cxnLst/>
            <a:rect l="l" t="t" r="r" b="b"/>
            <a:pathLst>
              <a:path w="4637" h="2970" extrusionOk="0">
                <a:moveTo>
                  <a:pt x="0" y="1"/>
                </a:moveTo>
                <a:lnTo>
                  <a:pt x="0" y="2970"/>
                </a:lnTo>
                <a:lnTo>
                  <a:pt x="4637" y="2970"/>
                </a:lnTo>
                <a:lnTo>
                  <a:pt x="4637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7" name="Google Shape;2157;p27"/>
          <p:cNvSpPr/>
          <p:nvPr/>
        </p:nvSpPr>
        <p:spPr>
          <a:xfrm>
            <a:off x="-577542" y="3383329"/>
            <a:ext cx="122303" cy="34098"/>
          </a:xfrm>
          <a:custGeom>
            <a:avLst/>
            <a:gdLst/>
            <a:ahLst/>
            <a:cxnLst/>
            <a:rect l="l" t="t" r="r" b="b"/>
            <a:pathLst>
              <a:path w="4071" h="1135" extrusionOk="0">
                <a:moveTo>
                  <a:pt x="0" y="0"/>
                </a:moveTo>
                <a:lnTo>
                  <a:pt x="0" y="1134"/>
                </a:lnTo>
                <a:lnTo>
                  <a:pt x="4070" y="1134"/>
                </a:lnTo>
                <a:lnTo>
                  <a:pt x="4070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8" name="Google Shape;2158;p27"/>
          <p:cNvSpPr/>
          <p:nvPr/>
        </p:nvSpPr>
        <p:spPr>
          <a:xfrm>
            <a:off x="-150638" y="2668798"/>
            <a:ext cx="681484" cy="21090"/>
          </a:xfrm>
          <a:custGeom>
            <a:avLst/>
            <a:gdLst/>
            <a:ahLst/>
            <a:cxnLst/>
            <a:rect l="l" t="t" r="r" b="b"/>
            <a:pathLst>
              <a:path w="22684" h="702" extrusionOk="0">
                <a:moveTo>
                  <a:pt x="1" y="1"/>
                </a:moveTo>
                <a:lnTo>
                  <a:pt x="1" y="701"/>
                </a:lnTo>
                <a:lnTo>
                  <a:pt x="22683" y="701"/>
                </a:lnTo>
                <a:lnTo>
                  <a:pt x="22683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9" name="Google Shape;2159;p27"/>
          <p:cNvSpPr/>
          <p:nvPr/>
        </p:nvSpPr>
        <p:spPr>
          <a:xfrm>
            <a:off x="-29387" y="2767998"/>
            <a:ext cx="74205" cy="21090"/>
          </a:xfrm>
          <a:custGeom>
            <a:avLst/>
            <a:gdLst/>
            <a:ahLst/>
            <a:cxnLst/>
            <a:rect l="l" t="t" r="r" b="b"/>
            <a:pathLst>
              <a:path w="2470" h="702" extrusionOk="0">
                <a:moveTo>
                  <a:pt x="1" y="1"/>
                </a:moveTo>
                <a:lnTo>
                  <a:pt x="1" y="701"/>
                </a:lnTo>
                <a:lnTo>
                  <a:pt x="2469" y="701"/>
                </a:lnTo>
                <a:lnTo>
                  <a:pt x="2469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0" name="Google Shape;2160;p27"/>
          <p:cNvSpPr/>
          <p:nvPr/>
        </p:nvSpPr>
        <p:spPr>
          <a:xfrm>
            <a:off x="-358082" y="2571580"/>
            <a:ext cx="75196" cy="21090"/>
          </a:xfrm>
          <a:custGeom>
            <a:avLst/>
            <a:gdLst/>
            <a:ahLst/>
            <a:cxnLst/>
            <a:rect l="l" t="t" r="r" b="b"/>
            <a:pathLst>
              <a:path w="2503" h="702" extrusionOk="0">
                <a:moveTo>
                  <a:pt x="1" y="1"/>
                </a:moveTo>
                <a:lnTo>
                  <a:pt x="1" y="701"/>
                </a:lnTo>
                <a:lnTo>
                  <a:pt x="2502" y="701"/>
                </a:lnTo>
                <a:lnTo>
                  <a:pt x="2502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1" name="Google Shape;2161;p27"/>
          <p:cNvSpPr/>
          <p:nvPr/>
        </p:nvSpPr>
        <p:spPr>
          <a:xfrm>
            <a:off x="-187711" y="2978446"/>
            <a:ext cx="75196" cy="21090"/>
          </a:xfrm>
          <a:custGeom>
            <a:avLst/>
            <a:gdLst/>
            <a:ahLst/>
            <a:cxnLst/>
            <a:rect l="l" t="t" r="r" b="b"/>
            <a:pathLst>
              <a:path w="2503" h="702" extrusionOk="0">
                <a:moveTo>
                  <a:pt x="0" y="1"/>
                </a:moveTo>
                <a:lnTo>
                  <a:pt x="0" y="701"/>
                </a:lnTo>
                <a:lnTo>
                  <a:pt x="2502" y="701"/>
                </a:lnTo>
                <a:lnTo>
                  <a:pt x="2502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2" name="Google Shape;2162;p27"/>
          <p:cNvSpPr/>
          <p:nvPr/>
        </p:nvSpPr>
        <p:spPr>
          <a:xfrm>
            <a:off x="155014" y="2897271"/>
            <a:ext cx="139337" cy="39115"/>
          </a:xfrm>
          <a:custGeom>
            <a:avLst/>
            <a:gdLst/>
            <a:ahLst/>
            <a:cxnLst/>
            <a:rect l="l" t="t" r="r" b="b"/>
            <a:pathLst>
              <a:path w="4638" h="1302" extrusionOk="0">
                <a:moveTo>
                  <a:pt x="1" y="1"/>
                </a:moveTo>
                <a:lnTo>
                  <a:pt x="1" y="1302"/>
                </a:lnTo>
                <a:lnTo>
                  <a:pt x="4637" y="1302"/>
                </a:lnTo>
                <a:lnTo>
                  <a:pt x="4637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3" name="Google Shape;2163;p27"/>
          <p:cNvSpPr/>
          <p:nvPr/>
        </p:nvSpPr>
        <p:spPr>
          <a:xfrm>
            <a:off x="155014" y="2678862"/>
            <a:ext cx="139337" cy="88205"/>
          </a:xfrm>
          <a:custGeom>
            <a:avLst/>
            <a:gdLst/>
            <a:ahLst/>
            <a:cxnLst/>
            <a:rect l="l" t="t" r="r" b="b"/>
            <a:pathLst>
              <a:path w="4638" h="2936" extrusionOk="0">
                <a:moveTo>
                  <a:pt x="1" y="0"/>
                </a:moveTo>
                <a:lnTo>
                  <a:pt x="1" y="2936"/>
                </a:lnTo>
                <a:lnTo>
                  <a:pt x="4637" y="2936"/>
                </a:lnTo>
                <a:lnTo>
                  <a:pt x="4637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4" name="Google Shape;2164;p27"/>
          <p:cNvSpPr/>
          <p:nvPr/>
        </p:nvSpPr>
        <p:spPr>
          <a:xfrm>
            <a:off x="-187706" y="1453270"/>
            <a:ext cx="276631" cy="77179"/>
          </a:xfrm>
          <a:custGeom>
            <a:avLst/>
            <a:gdLst/>
            <a:ahLst/>
            <a:cxnLst/>
            <a:rect l="l" t="t" r="r" b="b"/>
            <a:pathLst>
              <a:path w="9208" h="2569" extrusionOk="0">
                <a:moveTo>
                  <a:pt x="1" y="0"/>
                </a:moveTo>
                <a:lnTo>
                  <a:pt x="1" y="2569"/>
                </a:lnTo>
                <a:lnTo>
                  <a:pt x="9207" y="2569"/>
                </a:lnTo>
                <a:lnTo>
                  <a:pt x="9207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5" name="Google Shape;2165;p27"/>
          <p:cNvSpPr/>
          <p:nvPr/>
        </p:nvSpPr>
        <p:spPr>
          <a:xfrm>
            <a:off x="-77485" y="2874229"/>
            <a:ext cx="122303" cy="34098"/>
          </a:xfrm>
          <a:custGeom>
            <a:avLst/>
            <a:gdLst/>
            <a:ahLst/>
            <a:cxnLst/>
            <a:rect l="l" t="t" r="r" b="b"/>
            <a:pathLst>
              <a:path w="4071" h="1135" extrusionOk="0">
                <a:moveTo>
                  <a:pt x="1" y="1"/>
                </a:moveTo>
                <a:lnTo>
                  <a:pt x="1" y="1135"/>
                </a:lnTo>
                <a:lnTo>
                  <a:pt x="4070" y="1135"/>
                </a:lnTo>
                <a:lnTo>
                  <a:pt x="4070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6" name="Google Shape;2166;p27"/>
          <p:cNvSpPr/>
          <p:nvPr/>
        </p:nvSpPr>
        <p:spPr>
          <a:xfrm>
            <a:off x="8304602" y="4294925"/>
            <a:ext cx="378226" cy="34076"/>
          </a:xfrm>
          <a:custGeom>
            <a:avLst/>
            <a:gdLst/>
            <a:ahLst/>
            <a:cxnLst/>
            <a:rect l="l" t="t" r="r" b="b"/>
            <a:pathLst>
              <a:path w="4071" h="1135" extrusionOk="0">
                <a:moveTo>
                  <a:pt x="1" y="0"/>
                </a:moveTo>
                <a:lnTo>
                  <a:pt x="1" y="1134"/>
                </a:lnTo>
                <a:lnTo>
                  <a:pt x="4070" y="1134"/>
                </a:lnTo>
                <a:lnTo>
                  <a:pt x="4070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7" name="Google Shape;2167;p27"/>
          <p:cNvSpPr/>
          <p:nvPr/>
        </p:nvSpPr>
        <p:spPr>
          <a:xfrm>
            <a:off x="8643380" y="4934256"/>
            <a:ext cx="75166" cy="21090"/>
          </a:xfrm>
          <a:custGeom>
            <a:avLst/>
            <a:gdLst/>
            <a:ahLst/>
            <a:cxnLst/>
            <a:rect l="l" t="t" r="r" b="b"/>
            <a:pathLst>
              <a:path w="2502" h="702" extrusionOk="0">
                <a:moveTo>
                  <a:pt x="0" y="1"/>
                </a:moveTo>
                <a:lnTo>
                  <a:pt x="0" y="701"/>
                </a:lnTo>
                <a:lnTo>
                  <a:pt x="2502" y="701"/>
                </a:lnTo>
                <a:lnTo>
                  <a:pt x="2502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8" name="Google Shape;2168;p27"/>
          <p:cNvSpPr/>
          <p:nvPr/>
        </p:nvSpPr>
        <p:spPr>
          <a:xfrm>
            <a:off x="9064184" y="4448791"/>
            <a:ext cx="75196" cy="21090"/>
          </a:xfrm>
          <a:custGeom>
            <a:avLst/>
            <a:gdLst/>
            <a:ahLst/>
            <a:cxnLst/>
            <a:rect l="l" t="t" r="r" b="b"/>
            <a:pathLst>
              <a:path w="2503" h="702" extrusionOk="0">
                <a:moveTo>
                  <a:pt x="0" y="1"/>
                </a:moveTo>
                <a:lnTo>
                  <a:pt x="0" y="701"/>
                </a:lnTo>
                <a:lnTo>
                  <a:pt x="2502" y="701"/>
                </a:lnTo>
                <a:lnTo>
                  <a:pt x="2502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9" name="Google Shape;2169;p27"/>
          <p:cNvSpPr/>
          <p:nvPr/>
        </p:nvSpPr>
        <p:spPr>
          <a:xfrm>
            <a:off x="4545200" y="301612"/>
            <a:ext cx="328729" cy="39076"/>
          </a:xfrm>
          <a:custGeom>
            <a:avLst/>
            <a:gdLst/>
            <a:ahLst/>
            <a:cxnLst/>
            <a:rect l="l" t="t" r="r" b="b"/>
            <a:pathLst>
              <a:path w="4637" h="1302" extrusionOk="0">
                <a:moveTo>
                  <a:pt x="0" y="0"/>
                </a:moveTo>
                <a:lnTo>
                  <a:pt x="0" y="1301"/>
                </a:lnTo>
                <a:lnTo>
                  <a:pt x="4637" y="1301"/>
                </a:lnTo>
                <a:lnTo>
                  <a:pt x="4637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0" name="Google Shape;2170;p27"/>
          <p:cNvSpPr/>
          <p:nvPr/>
        </p:nvSpPr>
        <p:spPr>
          <a:xfrm>
            <a:off x="8265909" y="2114115"/>
            <a:ext cx="328725" cy="56149"/>
          </a:xfrm>
          <a:custGeom>
            <a:avLst/>
            <a:gdLst/>
            <a:ahLst/>
            <a:cxnLst/>
            <a:rect l="l" t="t" r="r" b="b"/>
            <a:pathLst>
              <a:path w="10942" h="1869" extrusionOk="0">
                <a:moveTo>
                  <a:pt x="0" y="0"/>
                </a:moveTo>
                <a:lnTo>
                  <a:pt x="0" y="1868"/>
                </a:lnTo>
                <a:lnTo>
                  <a:pt x="10941" y="1868"/>
                </a:lnTo>
                <a:lnTo>
                  <a:pt x="10941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1" name="Google Shape;2171;p27"/>
          <p:cNvSpPr/>
          <p:nvPr/>
        </p:nvSpPr>
        <p:spPr>
          <a:xfrm>
            <a:off x="8360613" y="777226"/>
            <a:ext cx="139295" cy="67176"/>
          </a:xfrm>
          <a:custGeom>
            <a:avLst/>
            <a:gdLst/>
            <a:ahLst/>
            <a:cxnLst/>
            <a:rect l="l" t="t" r="r" b="b"/>
            <a:pathLst>
              <a:path w="4637" h="2936" extrusionOk="0">
                <a:moveTo>
                  <a:pt x="0" y="0"/>
                </a:moveTo>
                <a:lnTo>
                  <a:pt x="0" y="2936"/>
                </a:lnTo>
                <a:lnTo>
                  <a:pt x="4637" y="2936"/>
                </a:lnTo>
                <a:lnTo>
                  <a:pt x="4637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2" name="Google Shape;2172;p27"/>
          <p:cNvSpPr/>
          <p:nvPr/>
        </p:nvSpPr>
        <p:spPr>
          <a:xfrm>
            <a:off x="8150166" y="371961"/>
            <a:ext cx="154358" cy="43111"/>
          </a:xfrm>
          <a:custGeom>
            <a:avLst/>
            <a:gdLst/>
            <a:ahLst/>
            <a:cxnLst/>
            <a:rect l="l" t="t" r="r" b="b"/>
            <a:pathLst>
              <a:path w="5138" h="1435" extrusionOk="0">
                <a:moveTo>
                  <a:pt x="1" y="1"/>
                </a:moveTo>
                <a:lnTo>
                  <a:pt x="1" y="1435"/>
                </a:lnTo>
                <a:lnTo>
                  <a:pt x="5138" y="1435"/>
                </a:lnTo>
                <a:lnTo>
                  <a:pt x="5138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3" name="Google Shape;2173;p27"/>
          <p:cNvSpPr/>
          <p:nvPr/>
        </p:nvSpPr>
        <p:spPr>
          <a:xfrm>
            <a:off x="3872226" y="245750"/>
            <a:ext cx="122273" cy="34098"/>
          </a:xfrm>
          <a:custGeom>
            <a:avLst/>
            <a:gdLst/>
            <a:ahLst/>
            <a:cxnLst/>
            <a:rect l="l" t="t" r="r" b="b"/>
            <a:pathLst>
              <a:path w="4070" h="1135" extrusionOk="0">
                <a:moveTo>
                  <a:pt x="0" y="0"/>
                </a:moveTo>
                <a:lnTo>
                  <a:pt x="0" y="1134"/>
                </a:lnTo>
                <a:lnTo>
                  <a:pt x="4070" y="1134"/>
                </a:lnTo>
                <a:lnTo>
                  <a:pt x="4070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4" name="Google Shape;2174;p27"/>
          <p:cNvSpPr/>
          <p:nvPr/>
        </p:nvSpPr>
        <p:spPr>
          <a:xfrm>
            <a:off x="7057295" y="265573"/>
            <a:ext cx="122273" cy="34098"/>
          </a:xfrm>
          <a:custGeom>
            <a:avLst/>
            <a:gdLst/>
            <a:ahLst/>
            <a:cxnLst/>
            <a:rect l="l" t="t" r="r" b="b"/>
            <a:pathLst>
              <a:path w="4070" h="1135" extrusionOk="0">
                <a:moveTo>
                  <a:pt x="0" y="1"/>
                </a:moveTo>
                <a:lnTo>
                  <a:pt x="0" y="1135"/>
                </a:lnTo>
                <a:lnTo>
                  <a:pt x="4070" y="1135"/>
                </a:lnTo>
                <a:lnTo>
                  <a:pt x="4070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5" name="Google Shape;2175;p27"/>
          <p:cNvSpPr/>
          <p:nvPr/>
        </p:nvSpPr>
        <p:spPr>
          <a:xfrm>
            <a:off x="5953548" y="4583837"/>
            <a:ext cx="464001" cy="21100"/>
          </a:xfrm>
          <a:custGeom>
            <a:avLst/>
            <a:gdLst/>
            <a:ahLst/>
            <a:cxnLst/>
            <a:rect l="l" t="t" r="r" b="b"/>
            <a:pathLst>
              <a:path w="22684" h="702" extrusionOk="0">
                <a:moveTo>
                  <a:pt x="1" y="1"/>
                </a:moveTo>
                <a:lnTo>
                  <a:pt x="1" y="701"/>
                </a:lnTo>
                <a:lnTo>
                  <a:pt x="22684" y="701"/>
                </a:lnTo>
                <a:lnTo>
                  <a:pt x="22684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6" name="Google Shape;2176;p27"/>
          <p:cNvSpPr/>
          <p:nvPr/>
        </p:nvSpPr>
        <p:spPr>
          <a:xfrm>
            <a:off x="4534392" y="77347"/>
            <a:ext cx="75196" cy="21060"/>
          </a:xfrm>
          <a:custGeom>
            <a:avLst/>
            <a:gdLst/>
            <a:ahLst/>
            <a:cxnLst/>
            <a:rect l="l" t="t" r="r" b="b"/>
            <a:pathLst>
              <a:path w="2503" h="701" extrusionOk="0">
                <a:moveTo>
                  <a:pt x="1" y="0"/>
                </a:moveTo>
                <a:lnTo>
                  <a:pt x="1" y="701"/>
                </a:lnTo>
                <a:lnTo>
                  <a:pt x="2503" y="701"/>
                </a:lnTo>
                <a:lnTo>
                  <a:pt x="2503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7" name="Google Shape;2177;p27"/>
          <p:cNvSpPr/>
          <p:nvPr/>
        </p:nvSpPr>
        <p:spPr>
          <a:xfrm>
            <a:off x="8955625" y="3641674"/>
            <a:ext cx="139319" cy="21099"/>
          </a:xfrm>
          <a:custGeom>
            <a:avLst/>
            <a:gdLst/>
            <a:ahLst/>
            <a:cxnLst/>
            <a:rect l="l" t="t" r="r" b="b"/>
            <a:pathLst>
              <a:path w="4637" h="1302" extrusionOk="0">
                <a:moveTo>
                  <a:pt x="0" y="1"/>
                </a:moveTo>
                <a:lnTo>
                  <a:pt x="0" y="1302"/>
                </a:lnTo>
                <a:lnTo>
                  <a:pt x="4637" y="1302"/>
                </a:lnTo>
                <a:lnTo>
                  <a:pt x="4637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8" name="Google Shape;2178;p27"/>
          <p:cNvSpPr/>
          <p:nvPr/>
        </p:nvSpPr>
        <p:spPr>
          <a:xfrm>
            <a:off x="317675" y="1913460"/>
            <a:ext cx="139319" cy="56148"/>
          </a:xfrm>
          <a:custGeom>
            <a:avLst/>
            <a:gdLst/>
            <a:ahLst/>
            <a:cxnLst/>
            <a:rect l="l" t="t" r="r" b="b"/>
            <a:pathLst>
              <a:path w="4637" h="2970" extrusionOk="0">
                <a:moveTo>
                  <a:pt x="0" y="1"/>
                </a:moveTo>
                <a:lnTo>
                  <a:pt x="0" y="2969"/>
                </a:lnTo>
                <a:lnTo>
                  <a:pt x="4637" y="2969"/>
                </a:lnTo>
                <a:lnTo>
                  <a:pt x="4637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9" name="Google Shape;2179;p27"/>
          <p:cNvSpPr/>
          <p:nvPr/>
        </p:nvSpPr>
        <p:spPr>
          <a:xfrm>
            <a:off x="188756" y="1179144"/>
            <a:ext cx="122273" cy="35120"/>
          </a:xfrm>
          <a:custGeom>
            <a:avLst/>
            <a:gdLst/>
            <a:ahLst/>
            <a:cxnLst/>
            <a:rect l="l" t="t" r="r" b="b"/>
            <a:pathLst>
              <a:path w="4070" h="1169" extrusionOk="0">
                <a:moveTo>
                  <a:pt x="0" y="1"/>
                </a:moveTo>
                <a:lnTo>
                  <a:pt x="0" y="1168"/>
                </a:lnTo>
                <a:lnTo>
                  <a:pt x="4070" y="1168"/>
                </a:lnTo>
                <a:lnTo>
                  <a:pt x="4070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0" name="Google Shape;2180;p27"/>
          <p:cNvSpPr/>
          <p:nvPr/>
        </p:nvSpPr>
        <p:spPr>
          <a:xfrm>
            <a:off x="1208244" y="4952659"/>
            <a:ext cx="73184" cy="34098"/>
          </a:xfrm>
          <a:custGeom>
            <a:avLst/>
            <a:gdLst/>
            <a:ahLst/>
            <a:cxnLst/>
            <a:rect l="l" t="t" r="r" b="b"/>
            <a:pathLst>
              <a:path w="2436" h="1135" extrusionOk="0">
                <a:moveTo>
                  <a:pt x="1" y="1"/>
                </a:moveTo>
                <a:lnTo>
                  <a:pt x="1" y="1135"/>
                </a:lnTo>
                <a:lnTo>
                  <a:pt x="2436" y="1135"/>
                </a:lnTo>
                <a:lnTo>
                  <a:pt x="2436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1" name="Google Shape;2181;p27"/>
          <p:cNvSpPr/>
          <p:nvPr/>
        </p:nvSpPr>
        <p:spPr>
          <a:xfrm>
            <a:off x="834816" y="4710588"/>
            <a:ext cx="73184" cy="34098"/>
          </a:xfrm>
          <a:custGeom>
            <a:avLst/>
            <a:gdLst/>
            <a:ahLst/>
            <a:cxnLst/>
            <a:rect l="l" t="t" r="r" b="b"/>
            <a:pathLst>
              <a:path w="2436" h="1135" extrusionOk="0">
                <a:moveTo>
                  <a:pt x="1" y="1"/>
                </a:moveTo>
                <a:lnTo>
                  <a:pt x="1" y="1135"/>
                </a:lnTo>
                <a:lnTo>
                  <a:pt x="2436" y="1135"/>
                </a:lnTo>
                <a:lnTo>
                  <a:pt x="2436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2" name="Google Shape;2182;p27"/>
          <p:cNvSpPr/>
          <p:nvPr/>
        </p:nvSpPr>
        <p:spPr>
          <a:xfrm>
            <a:off x="3256447" y="5106302"/>
            <a:ext cx="356654" cy="48027"/>
          </a:xfrm>
          <a:custGeom>
            <a:avLst/>
            <a:gdLst/>
            <a:ahLst/>
            <a:cxnLst/>
            <a:rect l="l" t="t" r="r" b="b"/>
            <a:pathLst>
              <a:path w="4537" h="2069" extrusionOk="0">
                <a:moveTo>
                  <a:pt x="0" y="1"/>
                </a:moveTo>
                <a:lnTo>
                  <a:pt x="0" y="2069"/>
                </a:lnTo>
                <a:lnTo>
                  <a:pt x="4537" y="2069"/>
                </a:lnTo>
                <a:lnTo>
                  <a:pt x="453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3" name="Google Shape;2183;p27"/>
          <p:cNvSpPr/>
          <p:nvPr/>
        </p:nvSpPr>
        <p:spPr>
          <a:xfrm>
            <a:off x="1634156" y="5133034"/>
            <a:ext cx="321725" cy="89226"/>
          </a:xfrm>
          <a:custGeom>
            <a:avLst/>
            <a:gdLst/>
            <a:ahLst/>
            <a:cxnLst/>
            <a:rect l="l" t="t" r="r" b="b"/>
            <a:pathLst>
              <a:path w="10709" h="2970" extrusionOk="0">
                <a:moveTo>
                  <a:pt x="1" y="1"/>
                </a:moveTo>
                <a:lnTo>
                  <a:pt x="1" y="2970"/>
                </a:lnTo>
                <a:lnTo>
                  <a:pt x="10708" y="2970"/>
                </a:lnTo>
                <a:lnTo>
                  <a:pt x="10708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4" name="Google Shape;2184;p27"/>
          <p:cNvSpPr/>
          <p:nvPr/>
        </p:nvSpPr>
        <p:spPr>
          <a:xfrm>
            <a:off x="-77475" y="4415816"/>
            <a:ext cx="271592" cy="55146"/>
          </a:xfrm>
          <a:custGeom>
            <a:avLst/>
            <a:gdLst/>
            <a:ahLst/>
            <a:cxnLst/>
            <a:rect l="l" t="t" r="r" b="b"/>
            <a:pathLst>
              <a:path w="9041" h="4137" extrusionOk="0">
                <a:moveTo>
                  <a:pt x="0" y="0"/>
                </a:moveTo>
                <a:lnTo>
                  <a:pt x="0" y="4137"/>
                </a:lnTo>
                <a:lnTo>
                  <a:pt x="9040" y="4137"/>
                </a:lnTo>
                <a:lnTo>
                  <a:pt x="9040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5" name="Google Shape;2185;p27"/>
          <p:cNvSpPr/>
          <p:nvPr/>
        </p:nvSpPr>
        <p:spPr>
          <a:xfrm>
            <a:off x="3900355" y="5107158"/>
            <a:ext cx="120260" cy="55158"/>
          </a:xfrm>
          <a:custGeom>
            <a:avLst/>
            <a:gdLst/>
            <a:ahLst/>
            <a:cxnLst/>
            <a:rect l="l" t="t" r="r" b="b"/>
            <a:pathLst>
              <a:path w="4003" h="1836" extrusionOk="0">
                <a:moveTo>
                  <a:pt x="0" y="1"/>
                </a:moveTo>
                <a:lnTo>
                  <a:pt x="0" y="1836"/>
                </a:lnTo>
                <a:lnTo>
                  <a:pt x="4003" y="1836"/>
                </a:lnTo>
                <a:lnTo>
                  <a:pt x="400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6" name="Google Shape;2186;p27"/>
          <p:cNvSpPr/>
          <p:nvPr/>
        </p:nvSpPr>
        <p:spPr>
          <a:xfrm>
            <a:off x="692144" y="4854450"/>
            <a:ext cx="119299" cy="55158"/>
          </a:xfrm>
          <a:custGeom>
            <a:avLst/>
            <a:gdLst/>
            <a:ahLst/>
            <a:cxnLst/>
            <a:rect l="l" t="t" r="r" b="b"/>
            <a:pathLst>
              <a:path w="3971" h="1836" extrusionOk="0">
                <a:moveTo>
                  <a:pt x="1" y="1"/>
                </a:moveTo>
                <a:lnTo>
                  <a:pt x="1" y="1835"/>
                </a:lnTo>
                <a:lnTo>
                  <a:pt x="3970" y="1835"/>
                </a:lnTo>
                <a:lnTo>
                  <a:pt x="3970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7" name="Google Shape;2187;p27"/>
          <p:cNvSpPr/>
          <p:nvPr/>
        </p:nvSpPr>
        <p:spPr>
          <a:xfrm>
            <a:off x="-538457" y="2280979"/>
            <a:ext cx="96226" cy="95235"/>
          </a:xfrm>
          <a:custGeom>
            <a:avLst/>
            <a:gdLst/>
            <a:ahLst/>
            <a:cxnLst/>
            <a:rect l="l" t="t" r="r" b="b"/>
            <a:pathLst>
              <a:path w="3203" h="3170" extrusionOk="0">
                <a:moveTo>
                  <a:pt x="2369" y="834"/>
                </a:moveTo>
                <a:lnTo>
                  <a:pt x="2369" y="2335"/>
                </a:lnTo>
                <a:lnTo>
                  <a:pt x="834" y="2335"/>
                </a:lnTo>
                <a:lnTo>
                  <a:pt x="834" y="834"/>
                </a:lnTo>
                <a:close/>
                <a:moveTo>
                  <a:pt x="0" y="0"/>
                </a:moveTo>
                <a:lnTo>
                  <a:pt x="0" y="3169"/>
                </a:lnTo>
                <a:lnTo>
                  <a:pt x="3203" y="3169"/>
                </a:lnTo>
                <a:lnTo>
                  <a:pt x="3203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8" name="Google Shape;2188;p27"/>
          <p:cNvSpPr/>
          <p:nvPr/>
        </p:nvSpPr>
        <p:spPr>
          <a:xfrm>
            <a:off x="2619012" y="298300"/>
            <a:ext cx="297738" cy="32129"/>
          </a:xfrm>
          <a:custGeom>
            <a:avLst/>
            <a:gdLst/>
            <a:ahLst/>
            <a:cxnLst/>
            <a:rect l="l" t="t" r="r" b="b"/>
            <a:pathLst>
              <a:path w="10008" h="1235" extrusionOk="0">
                <a:moveTo>
                  <a:pt x="0" y="0"/>
                </a:moveTo>
                <a:lnTo>
                  <a:pt x="0" y="1234"/>
                </a:lnTo>
                <a:lnTo>
                  <a:pt x="10007" y="1234"/>
                </a:lnTo>
                <a:lnTo>
                  <a:pt x="10007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9" name="Google Shape;2189;p27"/>
          <p:cNvSpPr/>
          <p:nvPr/>
        </p:nvSpPr>
        <p:spPr>
          <a:xfrm>
            <a:off x="221542" y="977374"/>
            <a:ext cx="298720" cy="32987"/>
          </a:xfrm>
          <a:custGeom>
            <a:avLst/>
            <a:gdLst/>
            <a:ahLst/>
            <a:cxnLst/>
            <a:rect l="l" t="t" r="r" b="b"/>
            <a:pathLst>
              <a:path w="10041" h="1268" extrusionOk="0">
                <a:moveTo>
                  <a:pt x="0" y="0"/>
                </a:moveTo>
                <a:lnTo>
                  <a:pt x="0" y="1268"/>
                </a:lnTo>
                <a:lnTo>
                  <a:pt x="10041" y="1268"/>
                </a:lnTo>
                <a:lnTo>
                  <a:pt x="10041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0" name="Google Shape;2190;p27"/>
          <p:cNvSpPr/>
          <p:nvPr/>
        </p:nvSpPr>
        <p:spPr>
          <a:xfrm>
            <a:off x="103250" y="2468943"/>
            <a:ext cx="614308" cy="66859"/>
          </a:xfrm>
          <a:custGeom>
            <a:avLst/>
            <a:gdLst/>
            <a:ahLst/>
            <a:cxnLst/>
            <a:rect l="l" t="t" r="r" b="b"/>
            <a:pathLst>
              <a:path w="20649" h="2570" extrusionOk="0">
                <a:moveTo>
                  <a:pt x="0" y="1"/>
                </a:moveTo>
                <a:lnTo>
                  <a:pt x="0" y="2569"/>
                </a:lnTo>
                <a:lnTo>
                  <a:pt x="20648" y="2569"/>
                </a:lnTo>
                <a:lnTo>
                  <a:pt x="20648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1" name="Google Shape;2191;p27"/>
          <p:cNvSpPr/>
          <p:nvPr/>
        </p:nvSpPr>
        <p:spPr>
          <a:xfrm>
            <a:off x="-563667" y="275042"/>
            <a:ext cx="1685100" cy="52965"/>
          </a:xfrm>
          <a:custGeom>
            <a:avLst/>
            <a:gdLst/>
            <a:ahLst/>
            <a:cxnLst/>
            <a:rect l="l" t="t" r="r" b="b"/>
            <a:pathLst>
              <a:path w="56642" h="4037" extrusionOk="0">
                <a:moveTo>
                  <a:pt x="1" y="0"/>
                </a:moveTo>
                <a:lnTo>
                  <a:pt x="1" y="4036"/>
                </a:lnTo>
                <a:lnTo>
                  <a:pt x="56641" y="4036"/>
                </a:lnTo>
                <a:lnTo>
                  <a:pt x="56641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2" name="Google Shape;2192;p27"/>
          <p:cNvSpPr/>
          <p:nvPr/>
        </p:nvSpPr>
        <p:spPr>
          <a:xfrm>
            <a:off x="2493953" y="5031416"/>
            <a:ext cx="298720" cy="32129"/>
          </a:xfrm>
          <a:custGeom>
            <a:avLst/>
            <a:gdLst/>
            <a:ahLst/>
            <a:cxnLst/>
            <a:rect l="l" t="t" r="r" b="b"/>
            <a:pathLst>
              <a:path w="10041" h="1235" extrusionOk="0">
                <a:moveTo>
                  <a:pt x="0" y="0"/>
                </a:moveTo>
                <a:lnTo>
                  <a:pt x="0" y="1235"/>
                </a:lnTo>
                <a:lnTo>
                  <a:pt x="10041" y="1235"/>
                </a:lnTo>
                <a:lnTo>
                  <a:pt x="10041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3" name="Google Shape;2193;p27"/>
          <p:cNvSpPr/>
          <p:nvPr/>
        </p:nvSpPr>
        <p:spPr>
          <a:xfrm>
            <a:off x="2292387" y="4841159"/>
            <a:ext cx="297738" cy="32987"/>
          </a:xfrm>
          <a:custGeom>
            <a:avLst/>
            <a:gdLst/>
            <a:ahLst/>
            <a:cxnLst/>
            <a:rect l="l" t="t" r="r" b="b"/>
            <a:pathLst>
              <a:path w="10008" h="1268" extrusionOk="0">
                <a:moveTo>
                  <a:pt x="0" y="0"/>
                </a:moveTo>
                <a:lnTo>
                  <a:pt x="0" y="1268"/>
                </a:lnTo>
                <a:lnTo>
                  <a:pt x="10007" y="1268"/>
                </a:lnTo>
                <a:lnTo>
                  <a:pt x="10007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4" name="Google Shape;2194;p27"/>
          <p:cNvSpPr/>
          <p:nvPr/>
        </p:nvSpPr>
        <p:spPr>
          <a:xfrm>
            <a:off x="122205" y="1310198"/>
            <a:ext cx="298720" cy="32129"/>
          </a:xfrm>
          <a:custGeom>
            <a:avLst/>
            <a:gdLst/>
            <a:ahLst/>
            <a:cxnLst/>
            <a:rect l="l" t="t" r="r" b="b"/>
            <a:pathLst>
              <a:path w="10041" h="1235" extrusionOk="0">
                <a:moveTo>
                  <a:pt x="0" y="0"/>
                </a:moveTo>
                <a:lnTo>
                  <a:pt x="0" y="1234"/>
                </a:lnTo>
                <a:lnTo>
                  <a:pt x="10041" y="1234"/>
                </a:lnTo>
                <a:lnTo>
                  <a:pt x="10041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5" name="Google Shape;2195;p27"/>
          <p:cNvSpPr/>
          <p:nvPr/>
        </p:nvSpPr>
        <p:spPr>
          <a:xfrm>
            <a:off x="205175" y="4328473"/>
            <a:ext cx="489269" cy="34098"/>
          </a:xfrm>
          <a:custGeom>
            <a:avLst/>
            <a:gdLst/>
            <a:ahLst/>
            <a:cxnLst/>
            <a:rect l="l" t="t" r="r" b="b"/>
            <a:pathLst>
              <a:path w="16446" h="2036" extrusionOk="0">
                <a:moveTo>
                  <a:pt x="0" y="0"/>
                </a:moveTo>
                <a:lnTo>
                  <a:pt x="0" y="2035"/>
                </a:lnTo>
                <a:lnTo>
                  <a:pt x="16445" y="2035"/>
                </a:lnTo>
                <a:lnTo>
                  <a:pt x="16445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6" name="Google Shape;2196;p27"/>
          <p:cNvSpPr/>
          <p:nvPr/>
        </p:nvSpPr>
        <p:spPr>
          <a:xfrm>
            <a:off x="-330241" y="760208"/>
            <a:ext cx="489269" cy="53825"/>
          </a:xfrm>
          <a:custGeom>
            <a:avLst/>
            <a:gdLst/>
            <a:ahLst/>
            <a:cxnLst/>
            <a:rect l="l" t="t" r="r" b="b"/>
            <a:pathLst>
              <a:path w="16446" h="2069" extrusionOk="0">
                <a:moveTo>
                  <a:pt x="0" y="0"/>
                </a:moveTo>
                <a:lnTo>
                  <a:pt x="0" y="2068"/>
                </a:lnTo>
                <a:lnTo>
                  <a:pt x="16445" y="2068"/>
                </a:lnTo>
                <a:lnTo>
                  <a:pt x="16445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7" name="Google Shape;2197;p27"/>
          <p:cNvSpPr/>
          <p:nvPr/>
        </p:nvSpPr>
        <p:spPr>
          <a:xfrm>
            <a:off x="-146980" y="3586336"/>
            <a:ext cx="297728" cy="52967"/>
          </a:xfrm>
          <a:custGeom>
            <a:avLst/>
            <a:gdLst/>
            <a:ahLst/>
            <a:cxnLst/>
            <a:rect l="l" t="t" r="r" b="b"/>
            <a:pathLst>
              <a:path w="45734" h="3537" extrusionOk="0">
                <a:moveTo>
                  <a:pt x="1" y="1"/>
                </a:moveTo>
                <a:lnTo>
                  <a:pt x="1" y="3537"/>
                </a:lnTo>
                <a:lnTo>
                  <a:pt x="45733" y="3537"/>
                </a:lnTo>
                <a:lnTo>
                  <a:pt x="45733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8" name="Google Shape;2198;p27"/>
          <p:cNvSpPr/>
          <p:nvPr/>
        </p:nvSpPr>
        <p:spPr>
          <a:xfrm>
            <a:off x="-258871" y="3629725"/>
            <a:ext cx="960214" cy="52976"/>
          </a:xfrm>
          <a:custGeom>
            <a:avLst/>
            <a:gdLst/>
            <a:ahLst/>
            <a:cxnLst/>
            <a:rect l="l" t="t" r="r" b="b"/>
            <a:pathLst>
              <a:path w="144938" h="568" extrusionOk="0">
                <a:moveTo>
                  <a:pt x="0" y="0"/>
                </a:moveTo>
                <a:lnTo>
                  <a:pt x="0" y="568"/>
                </a:lnTo>
                <a:lnTo>
                  <a:pt x="144937" y="568"/>
                </a:lnTo>
                <a:lnTo>
                  <a:pt x="144937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9" name="Google Shape;2199;p27"/>
          <p:cNvSpPr/>
          <p:nvPr/>
        </p:nvSpPr>
        <p:spPr>
          <a:xfrm>
            <a:off x="-392750" y="1838499"/>
            <a:ext cx="614308" cy="67717"/>
          </a:xfrm>
          <a:custGeom>
            <a:avLst/>
            <a:gdLst/>
            <a:ahLst/>
            <a:cxnLst/>
            <a:rect l="l" t="t" r="r" b="b"/>
            <a:pathLst>
              <a:path w="20649" h="2603" extrusionOk="0">
                <a:moveTo>
                  <a:pt x="0" y="0"/>
                </a:moveTo>
                <a:lnTo>
                  <a:pt x="0" y="2602"/>
                </a:lnTo>
                <a:lnTo>
                  <a:pt x="20648" y="2602"/>
                </a:lnTo>
                <a:lnTo>
                  <a:pt x="2064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0" name="Google Shape;2200;p27"/>
          <p:cNvSpPr/>
          <p:nvPr/>
        </p:nvSpPr>
        <p:spPr>
          <a:xfrm>
            <a:off x="5624892" y="234954"/>
            <a:ext cx="298750" cy="32129"/>
          </a:xfrm>
          <a:custGeom>
            <a:avLst/>
            <a:gdLst/>
            <a:ahLst/>
            <a:cxnLst/>
            <a:rect l="l" t="t" r="r" b="b"/>
            <a:pathLst>
              <a:path w="10042" h="1235" extrusionOk="0">
                <a:moveTo>
                  <a:pt x="1" y="0"/>
                </a:moveTo>
                <a:lnTo>
                  <a:pt x="1" y="1234"/>
                </a:lnTo>
                <a:lnTo>
                  <a:pt x="10041" y="1234"/>
                </a:lnTo>
                <a:lnTo>
                  <a:pt x="10041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1" name="Google Shape;2201;p27"/>
          <p:cNvSpPr/>
          <p:nvPr/>
        </p:nvSpPr>
        <p:spPr>
          <a:xfrm>
            <a:off x="8451310" y="398628"/>
            <a:ext cx="1360557" cy="92015"/>
          </a:xfrm>
          <a:custGeom>
            <a:avLst/>
            <a:gdLst/>
            <a:ahLst/>
            <a:cxnLst/>
            <a:rect l="l" t="t" r="r" b="b"/>
            <a:pathLst>
              <a:path w="45733" h="3537" extrusionOk="0">
                <a:moveTo>
                  <a:pt x="0" y="1"/>
                </a:moveTo>
                <a:lnTo>
                  <a:pt x="0" y="3537"/>
                </a:lnTo>
                <a:lnTo>
                  <a:pt x="45733" y="3537"/>
                </a:lnTo>
                <a:lnTo>
                  <a:pt x="45733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2" name="Google Shape;2202;p27"/>
          <p:cNvSpPr/>
          <p:nvPr/>
        </p:nvSpPr>
        <p:spPr>
          <a:xfrm>
            <a:off x="8932540" y="1290861"/>
            <a:ext cx="298720" cy="32987"/>
          </a:xfrm>
          <a:custGeom>
            <a:avLst/>
            <a:gdLst/>
            <a:ahLst/>
            <a:cxnLst/>
            <a:rect l="l" t="t" r="r" b="b"/>
            <a:pathLst>
              <a:path w="10041" h="1268" extrusionOk="0">
                <a:moveTo>
                  <a:pt x="0" y="0"/>
                </a:moveTo>
                <a:lnTo>
                  <a:pt x="0" y="1268"/>
                </a:lnTo>
                <a:lnTo>
                  <a:pt x="10041" y="1268"/>
                </a:lnTo>
                <a:lnTo>
                  <a:pt x="10041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3" name="Google Shape;2203;p27"/>
          <p:cNvSpPr/>
          <p:nvPr/>
        </p:nvSpPr>
        <p:spPr>
          <a:xfrm>
            <a:off x="6109525" y="-74646"/>
            <a:ext cx="531172" cy="130000"/>
          </a:xfrm>
          <a:custGeom>
            <a:avLst/>
            <a:gdLst/>
            <a:ahLst/>
            <a:cxnLst/>
            <a:rect l="l" t="t" r="r" b="b"/>
            <a:pathLst>
              <a:path w="10042" h="1269" extrusionOk="0">
                <a:moveTo>
                  <a:pt x="1" y="1"/>
                </a:moveTo>
                <a:lnTo>
                  <a:pt x="1" y="1268"/>
                </a:lnTo>
                <a:lnTo>
                  <a:pt x="10041" y="1268"/>
                </a:lnTo>
                <a:lnTo>
                  <a:pt x="10041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4" name="Google Shape;2204;p27"/>
          <p:cNvSpPr/>
          <p:nvPr/>
        </p:nvSpPr>
        <p:spPr>
          <a:xfrm>
            <a:off x="8498516" y="1004112"/>
            <a:ext cx="489268" cy="53825"/>
          </a:xfrm>
          <a:custGeom>
            <a:avLst/>
            <a:gdLst/>
            <a:ahLst/>
            <a:cxnLst/>
            <a:rect l="l" t="t" r="r" b="b"/>
            <a:pathLst>
              <a:path w="16446" h="2069" extrusionOk="0">
                <a:moveTo>
                  <a:pt x="1" y="0"/>
                </a:moveTo>
                <a:lnTo>
                  <a:pt x="1" y="2068"/>
                </a:lnTo>
                <a:lnTo>
                  <a:pt x="16446" y="2068"/>
                </a:lnTo>
                <a:lnTo>
                  <a:pt x="1644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5" name="Google Shape;2205;p27"/>
          <p:cNvSpPr/>
          <p:nvPr/>
        </p:nvSpPr>
        <p:spPr>
          <a:xfrm flipH="1">
            <a:off x="8898849" y="2457652"/>
            <a:ext cx="629151" cy="60022"/>
          </a:xfrm>
          <a:custGeom>
            <a:avLst/>
            <a:gdLst/>
            <a:ahLst/>
            <a:cxnLst/>
            <a:rect l="l" t="t" r="r" b="b"/>
            <a:pathLst>
              <a:path w="56642" h="4070" extrusionOk="0">
                <a:moveTo>
                  <a:pt x="1" y="0"/>
                </a:moveTo>
                <a:lnTo>
                  <a:pt x="1" y="4070"/>
                </a:lnTo>
                <a:lnTo>
                  <a:pt x="56641" y="4070"/>
                </a:lnTo>
                <a:lnTo>
                  <a:pt x="56641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6" name="Google Shape;2206;p27"/>
          <p:cNvSpPr/>
          <p:nvPr/>
        </p:nvSpPr>
        <p:spPr>
          <a:xfrm>
            <a:off x="6935826" y="5040757"/>
            <a:ext cx="298749" cy="32129"/>
          </a:xfrm>
          <a:custGeom>
            <a:avLst/>
            <a:gdLst/>
            <a:ahLst/>
            <a:cxnLst/>
            <a:rect l="l" t="t" r="r" b="b"/>
            <a:pathLst>
              <a:path w="10042" h="1235" extrusionOk="0">
                <a:moveTo>
                  <a:pt x="1" y="0"/>
                </a:moveTo>
                <a:lnTo>
                  <a:pt x="1" y="1234"/>
                </a:lnTo>
                <a:lnTo>
                  <a:pt x="10041" y="1234"/>
                </a:lnTo>
                <a:lnTo>
                  <a:pt x="10041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7" name="Google Shape;2207;p27"/>
          <p:cNvSpPr/>
          <p:nvPr/>
        </p:nvSpPr>
        <p:spPr>
          <a:xfrm>
            <a:off x="5624892" y="4734430"/>
            <a:ext cx="298750" cy="32987"/>
          </a:xfrm>
          <a:custGeom>
            <a:avLst/>
            <a:gdLst/>
            <a:ahLst/>
            <a:cxnLst/>
            <a:rect l="l" t="t" r="r" b="b"/>
            <a:pathLst>
              <a:path w="10042" h="1268" extrusionOk="0">
                <a:moveTo>
                  <a:pt x="1" y="0"/>
                </a:moveTo>
                <a:lnTo>
                  <a:pt x="1" y="1268"/>
                </a:lnTo>
                <a:lnTo>
                  <a:pt x="10041" y="1268"/>
                </a:lnTo>
                <a:lnTo>
                  <a:pt x="10041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8" name="Google Shape;2208;p27"/>
          <p:cNvSpPr/>
          <p:nvPr/>
        </p:nvSpPr>
        <p:spPr>
          <a:xfrm>
            <a:off x="4829020" y="4944423"/>
            <a:ext cx="489268" cy="53825"/>
          </a:xfrm>
          <a:custGeom>
            <a:avLst/>
            <a:gdLst/>
            <a:ahLst/>
            <a:cxnLst/>
            <a:rect l="l" t="t" r="r" b="b"/>
            <a:pathLst>
              <a:path w="16446" h="2069" extrusionOk="0">
                <a:moveTo>
                  <a:pt x="1" y="1"/>
                </a:moveTo>
                <a:lnTo>
                  <a:pt x="1" y="2069"/>
                </a:lnTo>
                <a:lnTo>
                  <a:pt x="16446" y="2069"/>
                </a:lnTo>
                <a:lnTo>
                  <a:pt x="16446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9" name="Google Shape;2209;p27"/>
          <p:cNvSpPr/>
          <p:nvPr/>
        </p:nvSpPr>
        <p:spPr>
          <a:xfrm>
            <a:off x="3891725" y="4683224"/>
            <a:ext cx="966453" cy="39645"/>
          </a:xfrm>
          <a:custGeom>
            <a:avLst/>
            <a:gdLst/>
            <a:ahLst/>
            <a:cxnLst/>
            <a:rect l="l" t="t" r="r" b="b"/>
            <a:pathLst>
              <a:path w="45733" h="3570" extrusionOk="0">
                <a:moveTo>
                  <a:pt x="0" y="1"/>
                </a:moveTo>
                <a:lnTo>
                  <a:pt x="0" y="3570"/>
                </a:lnTo>
                <a:lnTo>
                  <a:pt x="45733" y="3570"/>
                </a:lnTo>
                <a:lnTo>
                  <a:pt x="45733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0" name="Google Shape;2210;p27"/>
          <p:cNvSpPr/>
          <p:nvPr/>
        </p:nvSpPr>
        <p:spPr>
          <a:xfrm>
            <a:off x="6220375" y="4934175"/>
            <a:ext cx="614308" cy="43127"/>
          </a:xfrm>
          <a:custGeom>
            <a:avLst/>
            <a:gdLst/>
            <a:ahLst/>
            <a:cxnLst/>
            <a:rect l="l" t="t" r="r" b="b"/>
            <a:pathLst>
              <a:path w="20649" h="2569" extrusionOk="0">
                <a:moveTo>
                  <a:pt x="0" y="0"/>
                </a:moveTo>
                <a:lnTo>
                  <a:pt x="0" y="2569"/>
                </a:lnTo>
                <a:lnTo>
                  <a:pt x="20648" y="2569"/>
                </a:lnTo>
                <a:lnTo>
                  <a:pt x="2064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1" name="Google Shape;2211;p27"/>
          <p:cNvSpPr/>
          <p:nvPr/>
        </p:nvSpPr>
        <p:spPr>
          <a:xfrm>
            <a:off x="8401650" y="4060081"/>
            <a:ext cx="1360517" cy="32124"/>
          </a:xfrm>
          <a:custGeom>
            <a:avLst/>
            <a:gdLst/>
            <a:ahLst/>
            <a:cxnLst/>
            <a:rect l="l" t="t" r="r" b="b"/>
            <a:pathLst>
              <a:path w="56641" h="4037" extrusionOk="0">
                <a:moveTo>
                  <a:pt x="0" y="0"/>
                </a:moveTo>
                <a:lnTo>
                  <a:pt x="0" y="4036"/>
                </a:lnTo>
                <a:lnTo>
                  <a:pt x="56641" y="4036"/>
                </a:lnTo>
                <a:lnTo>
                  <a:pt x="56641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2" name="Google Shape;2212;p27"/>
          <p:cNvSpPr/>
          <p:nvPr/>
        </p:nvSpPr>
        <p:spPr>
          <a:xfrm>
            <a:off x="8485413" y="3237675"/>
            <a:ext cx="681508" cy="32125"/>
          </a:xfrm>
          <a:custGeom>
            <a:avLst/>
            <a:gdLst/>
            <a:ahLst/>
            <a:cxnLst/>
            <a:rect l="l" t="t" r="r" b="b"/>
            <a:pathLst>
              <a:path w="10041" h="1269" extrusionOk="0">
                <a:moveTo>
                  <a:pt x="0" y="1"/>
                </a:moveTo>
                <a:lnTo>
                  <a:pt x="0" y="1268"/>
                </a:lnTo>
                <a:lnTo>
                  <a:pt x="10041" y="1268"/>
                </a:lnTo>
                <a:lnTo>
                  <a:pt x="10041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3" name="Google Shape;2213;p27"/>
          <p:cNvSpPr/>
          <p:nvPr/>
        </p:nvSpPr>
        <p:spPr>
          <a:xfrm>
            <a:off x="7972863" y="4564531"/>
            <a:ext cx="298749" cy="33013"/>
          </a:xfrm>
          <a:custGeom>
            <a:avLst/>
            <a:gdLst/>
            <a:ahLst/>
            <a:cxnLst/>
            <a:rect l="l" t="t" r="r" b="b"/>
            <a:pathLst>
              <a:path w="10042" h="1269" extrusionOk="0">
                <a:moveTo>
                  <a:pt x="1" y="1"/>
                </a:moveTo>
                <a:lnTo>
                  <a:pt x="1" y="1269"/>
                </a:lnTo>
                <a:lnTo>
                  <a:pt x="10041" y="1269"/>
                </a:lnTo>
                <a:lnTo>
                  <a:pt x="10041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4" name="Google Shape;2214;p27"/>
          <p:cNvSpPr/>
          <p:nvPr/>
        </p:nvSpPr>
        <p:spPr>
          <a:xfrm>
            <a:off x="8498535" y="2614088"/>
            <a:ext cx="489245" cy="105049"/>
          </a:xfrm>
          <a:custGeom>
            <a:avLst/>
            <a:gdLst/>
            <a:ahLst/>
            <a:cxnLst/>
            <a:rect l="l" t="t" r="r" b="b"/>
            <a:pathLst>
              <a:path w="56642" h="4038" extrusionOk="0">
                <a:moveTo>
                  <a:pt x="1" y="1"/>
                </a:moveTo>
                <a:lnTo>
                  <a:pt x="1" y="4037"/>
                </a:lnTo>
                <a:lnTo>
                  <a:pt x="56641" y="4037"/>
                </a:lnTo>
                <a:lnTo>
                  <a:pt x="56641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5" name="Google Shape;2215;p27"/>
          <p:cNvSpPr/>
          <p:nvPr/>
        </p:nvSpPr>
        <p:spPr>
          <a:xfrm>
            <a:off x="8121018" y="5021628"/>
            <a:ext cx="134047" cy="21337"/>
          </a:xfrm>
          <a:custGeom>
            <a:avLst/>
            <a:gdLst/>
            <a:ahLst/>
            <a:cxnLst/>
            <a:rect l="l" t="t" r="r" b="b"/>
            <a:pathLst>
              <a:path w="4404" h="701" extrusionOk="0">
                <a:moveTo>
                  <a:pt x="1" y="0"/>
                </a:moveTo>
                <a:lnTo>
                  <a:pt x="1" y="701"/>
                </a:lnTo>
                <a:lnTo>
                  <a:pt x="4404" y="701"/>
                </a:lnTo>
                <a:lnTo>
                  <a:pt x="440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6" name="Google Shape;2216;p27"/>
          <p:cNvSpPr/>
          <p:nvPr/>
        </p:nvSpPr>
        <p:spPr>
          <a:xfrm>
            <a:off x="422812" y="4913450"/>
            <a:ext cx="390148" cy="79222"/>
          </a:xfrm>
          <a:custGeom>
            <a:avLst/>
            <a:gdLst/>
            <a:ahLst/>
            <a:cxnLst/>
            <a:rect l="l" t="t" r="r" b="b"/>
            <a:pathLst>
              <a:path w="16246" h="2603" extrusionOk="0">
                <a:moveTo>
                  <a:pt x="1" y="1"/>
                </a:moveTo>
                <a:lnTo>
                  <a:pt x="1" y="2603"/>
                </a:lnTo>
                <a:lnTo>
                  <a:pt x="16246" y="2603"/>
                </a:lnTo>
                <a:lnTo>
                  <a:pt x="16246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7" name="Google Shape;2217;p27"/>
          <p:cNvSpPr/>
          <p:nvPr/>
        </p:nvSpPr>
        <p:spPr>
          <a:xfrm>
            <a:off x="-3616" y="4154250"/>
            <a:ext cx="390153" cy="69074"/>
          </a:xfrm>
          <a:custGeom>
            <a:avLst/>
            <a:gdLst/>
            <a:ahLst/>
            <a:cxnLst/>
            <a:rect l="l" t="t" r="r" b="b"/>
            <a:pathLst>
              <a:path w="24752" h="2269" extrusionOk="0">
                <a:moveTo>
                  <a:pt x="0" y="1"/>
                </a:moveTo>
                <a:lnTo>
                  <a:pt x="0" y="2269"/>
                </a:lnTo>
                <a:lnTo>
                  <a:pt x="24751" y="2269"/>
                </a:lnTo>
                <a:lnTo>
                  <a:pt x="24751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8" name="Google Shape;2218;p27"/>
          <p:cNvSpPr/>
          <p:nvPr/>
        </p:nvSpPr>
        <p:spPr>
          <a:xfrm rot="10800000" flipH="1">
            <a:off x="8498085" y="929596"/>
            <a:ext cx="966362" cy="23650"/>
          </a:xfrm>
          <a:custGeom>
            <a:avLst/>
            <a:gdLst/>
            <a:ahLst/>
            <a:cxnLst/>
            <a:rect l="l" t="t" r="r" b="b"/>
            <a:pathLst>
              <a:path w="43432" h="702" extrusionOk="0">
                <a:moveTo>
                  <a:pt x="0" y="1"/>
                </a:moveTo>
                <a:lnTo>
                  <a:pt x="0" y="701"/>
                </a:lnTo>
                <a:lnTo>
                  <a:pt x="43431" y="701"/>
                </a:lnTo>
                <a:lnTo>
                  <a:pt x="4343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9" name="Google Shape;2219;p27"/>
          <p:cNvSpPr/>
          <p:nvPr/>
        </p:nvSpPr>
        <p:spPr>
          <a:xfrm rot="10800000" flipH="1">
            <a:off x="8832898" y="749127"/>
            <a:ext cx="398578" cy="65575"/>
          </a:xfrm>
          <a:custGeom>
            <a:avLst/>
            <a:gdLst/>
            <a:ahLst/>
            <a:cxnLst/>
            <a:rect l="l" t="t" r="r" b="b"/>
            <a:pathLst>
              <a:path w="2503" h="701" extrusionOk="0">
                <a:moveTo>
                  <a:pt x="1" y="0"/>
                </a:moveTo>
                <a:lnTo>
                  <a:pt x="1" y="701"/>
                </a:lnTo>
                <a:lnTo>
                  <a:pt x="2503" y="701"/>
                </a:lnTo>
                <a:lnTo>
                  <a:pt x="250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0" name="Google Shape;2220;p27"/>
          <p:cNvSpPr/>
          <p:nvPr/>
        </p:nvSpPr>
        <p:spPr>
          <a:xfrm>
            <a:off x="8992266" y="603616"/>
            <a:ext cx="76185" cy="21337"/>
          </a:xfrm>
          <a:custGeom>
            <a:avLst/>
            <a:gdLst/>
            <a:ahLst/>
            <a:cxnLst/>
            <a:rect l="l" t="t" r="r" b="b"/>
            <a:pathLst>
              <a:path w="2503" h="701" extrusionOk="0">
                <a:moveTo>
                  <a:pt x="1" y="0"/>
                </a:moveTo>
                <a:lnTo>
                  <a:pt x="1" y="701"/>
                </a:lnTo>
                <a:lnTo>
                  <a:pt x="2503" y="701"/>
                </a:lnTo>
                <a:lnTo>
                  <a:pt x="250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1" name="Google Shape;2221;p27"/>
          <p:cNvSpPr/>
          <p:nvPr/>
        </p:nvSpPr>
        <p:spPr>
          <a:xfrm>
            <a:off x="8716163" y="571066"/>
            <a:ext cx="141169" cy="39630"/>
          </a:xfrm>
          <a:custGeom>
            <a:avLst/>
            <a:gdLst/>
            <a:ahLst/>
            <a:cxnLst/>
            <a:rect l="l" t="t" r="r" b="b"/>
            <a:pathLst>
              <a:path w="4638" h="1302" extrusionOk="0">
                <a:moveTo>
                  <a:pt x="1" y="1"/>
                </a:moveTo>
                <a:lnTo>
                  <a:pt x="1" y="1301"/>
                </a:lnTo>
                <a:lnTo>
                  <a:pt x="4637" y="1301"/>
                </a:lnTo>
                <a:lnTo>
                  <a:pt x="463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2" name="Google Shape;2222;p27"/>
          <p:cNvSpPr/>
          <p:nvPr/>
        </p:nvSpPr>
        <p:spPr>
          <a:xfrm>
            <a:off x="8412100" y="568524"/>
            <a:ext cx="215488" cy="71101"/>
          </a:xfrm>
          <a:custGeom>
            <a:avLst/>
            <a:gdLst/>
            <a:ahLst/>
            <a:cxnLst/>
            <a:rect l="l" t="t" r="r" b="b"/>
            <a:pathLst>
              <a:path w="10908" h="1869" extrusionOk="0">
                <a:moveTo>
                  <a:pt x="0" y="1"/>
                </a:moveTo>
                <a:lnTo>
                  <a:pt x="0" y="1869"/>
                </a:lnTo>
                <a:lnTo>
                  <a:pt x="10908" y="1869"/>
                </a:lnTo>
                <a:lnTo>
                  <a:pt x="10908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3" name="Google Shape;2223;p27"/>
          <p:cNvSpPr/>
          <p:nvPr/>
        </p:nvSpPr>
        <p:spPr>
          <a:xfrm>
            <a:off x="8435780" y="1247349"/>
            <a:ext cx="280268" cy="78194"/>
          </a:xfrm>
          <a:custGeom>
            <a:avLst/>
            <a:gdLst/>
            <a:ahLst/>
            <a:cxnLst/>
            <a:rect l="l" t="t" r="r" b="b"/>
            <a:pathLst>
              <a:path w="9208" h="2569" extrusionOk="0">
                <a:moveTo>
                  <a:pt x="1" y="0"/>
                </a:moveTo>
                <a:lnTo>
                  <a:pt x="1" y="2569"/>
                </a:lnTo>
                <a:lnTo>
                  <a:pt x="9207" y="2569"/>
                </a:lnTo>
                <a:lnTo>
                  <a:pt x="920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4" name="Google Shape;2224;p27"/>
          <p:cNvSpPr/>
          <p:nvPr/>
        </p:nvSpPr>
        <p:spPr>
          <a:xfrm>
            <a:off x="7678339" y="4936809"/>
            <a:ext cx="690444" cy="21337"/>
          </a:xfrm>
          <a:custGeom>
            <a:avLst/>
            <a:gdLst/>
            <a:ahLst/>
            <a:cxnLst/>
            <a:rect l="l" t="t" r="r" b="b"/>
            <a:pathLst>
              <a:path w="22684" h="701" extrusionOk="0">
                <a:moveTo>
                  <a:pt x="0" y="0"/>
                </a:moveTo>
                <a:lnTo>
                  <a:pt x="0" y="701"/>
                </a:lnTo>
                <a:lnTo>
                  <a:pt x="22683" y="701"/>
                </a:lnTo>
                <a:lnTo>
                  <a:pt x="2268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5" name="Google Shape;2225;p27"/>
          <p:cNvSpPr/>
          <p:nvPr/>
        </p:nvSpPr>
        <p:spPr>
          <a:xfrm>
            <a:off x="2869000" y="4894400"/>
            <a:ext cx="244574" cy="39650"/>
          </a:xfrm>
          <a:custGeom>
            <a:avLst/>
            <a:gdLst/>
            <a:ahLst/>
            <a:cxnLst/>
            <a:rect l="l" t="t" r="r" b="b"/>
            <a:pathLst>
              <a:path w="2503" h="701" extrusionOk="0">
                <a:moveTo>
                  <a:pt x="1" y="1"/>
                </a:moveTo>
                <a:lnTo>
                  <a:pt x="1" y="701"/>
                </a:lnTo>
                <a:lnTo>
                  <a:pt x="2502" y="701"/>
                </a:lnTo>
                <a:lnTo>
                  <a:pt x="250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6" name="Google Shape;2226;p27"/>
          <p:cNvSpPr/>
          <p:nvPr/>
        </p:nvSpPr>
        <p:spPr>
          <a:xfrm>
            <a:off x="3663505" y="4846849"/>
            <a:ext cx="75181" cy="21367"/>
          </a:xfrm>
          <a:custGeom>
            <a:avLst/>
            <a:gdLst/>
            <a:ahLst/>
            <a:cxnLst/>
            <a:rect l="l" t="t" r="r" b="b"/>
            <a:pathLst>
              <a:path w="2470" h="702" extrusionOk="0">
                <a:moveTo>
                  <a:pt x="1" y="1"/>
                </a:moveTo>
                <a:lnTo>
                  <a:pt x="1" y="701"/>
                </a:lnTo>
                <a:lnTo>
                  <a:pt x="2469" y="701"/>
                </a:lnTo>
                <a:lnTo>
                  <a:pt x="246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7" name="Google Shape;2227;p27"/>
          <p:cNvSpPr/>
          <p:nvPr/>
        </p:nvSpPr>
        <p:spPr>
          <a:xfrm>
            <a:off x="8334238" y="1120384"/>
            <a:ext cx="75181" cy="21367"/>
          </a:xfrm>
          <a:custGeom>
            <a:avLst/>
            <a:gdLst/>
            <a:ahLst/>
            <a:cxnLst/>
            <a:rect l="l" t="t" r="r" b="b"/>
            <a:pathLst>
              <a:path w="2470" h="702" extrusionOk="0">
                <a:moveTo>
                  <a:pt x="1" y="1"/>
                </a:moveTo>
                <a:lnTo>
                  <a:pt x="1" y="701"/>
                </a:lnTo>
                <a:lnTo>
                  <a:pt x="2469" y="701"/>
                </a:lnTo>
                <a:lnTo>
                  <a:pt x="246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8" name="Google Shape;2228;p27"/>
          <p:cNvSpPr/>
          <p:nvPr/>
        </p:nvSpPr>
        <p:spPr>
          <a:xfrm>
            <a:off x="8647968" y="1311739"/>
            <a:ext cx="141169" cy="39630"/>
          </a:xfrm>
          <a:custGeom>
            <a:avLst/>
            <a:gdLst/>
            <a:ahLst/>
            <a:cxnLst/>
            <a:rect l="l" t="t" r="r" b="b"/>
            <a:pathLst>
              <a:path w="4638" h="1302" extrusionOk="0">
                <a:moveTo>
                  <a:pt x="1" y="0"/>
                </a:moveTo>
                <a:lnTo>
                  <a:pt x="1" y="1301"/>
                </a:lnTo>
                <a:lnTo>
                  <a:pt x="4637" y="1301"/>
                </a:lnTo>
                <a:lnTo>
                  <a:pt x="463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9" name="Google Shape;2229;p27"/>
          <p:cNvSpPr/>
          <p:nvPr/>
        </p:nvSpPr>
        <p:spPr>
          <a:xfrm>
            <a:off x="2828043" y="5071931"/>
            <a:ext cx="141169" cy="90369"/>
          </a:xfrm>
          <a:custGeom>
            <a:avLst/>
            <a:gdLst/>
            <a:ahLst/>
            <a:cxnLst/>
            <a:rect l="l" t="t" r="r" b="b"/>
            <a:pathLst>
              <a:path w="4638" h="2969" extrusionOk="0">
                <a:moveTo>
                  <a:pt x="1" y="0"/>
                </a:moveTo>
                <a:lnTo>
                  <a:pt x="1" y="2969"/>
                </a:lnTo>
                <a:lnTo>
                  <a:pt x="4637" y="2969"/>
                </a:lnTo>
                <a:lnTo>
                  <a:pt x="463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0" name="Google Shape;2230;p27"/>
          <p:cNvSpPr/>
          <p:nvPr/>
        </p:nvSpPr>
        <p:spPr>
          <a:xfrm>
            <a:off x="2437825" y="4953005"/>
            <a:ext cx="281250" cy="39648"/>
          </a:xfrm>
          <a:custGeom>
            <a:avLst/>
            <a:gdLst/>
            <a:ahLst/>
            <a:cxnLst/>
            <a:rect l="l" t="t" r="r" b="b"/>
            <a:pathLst>
              <a:path w="9241" h="2602" extrusionOk="0">
                <a:moveTo>
                  <a:pt x="1" y="0"/>
                </a:moveTo>
                <a:lnTo>
                  <a:pt x="1" y="2602"/>
                </a:lnTo>
                <a:lnTo>
                  <a:pt x="9241" y="2602"/>
                </a:lnTo>
                <a:lnTo>
                  <a:pt x="924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1" name="Google Shape;2231;p27"/>
          <p:cNvSpPr/>
          <p:nvPr/>
        </p:nvSpPr>
        <p:spPr>
          <a:xfrm>
            <a:off x="8454570" y="1677268"/>
            <a:ext cx="123911" cy="34547"/>
          </a:xfrm>
          <a:custGeom>
            <a:avLst/>
            <a:gdLst/>
            <a:ahLst/>
            <a:cxnLst/>
            <a:rect l="l" t="t" r="r" b="b"/>
            <a:pathLst>
              <a:path w="4071" h="1135" extrusionOk="0">
                <a:moveTo>
                  <a:pt x="1" y="0"/>
                </a:moveTo>
                <a:lnTo>
                  <a:pt x="1" y="1134"/>
                </a:lnTo>
                <a:lnTo>
                  <a:pt x="4070" y="1134"/>
                </a:lnTo>
                <a:lnTo>
                  <a:pt x="407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2" name="Google Shape;2232;p27"/>
          <p:cNvSpPr/>
          <p:nvPr/>
        </p:nvSpPr>
        <p:spPr>
          <a:xfrm>
            <a:off x="3317950" y="4935275"/>
            <a:ext cx="123911" cy="35581"/>
          </a:xfrm>
          <a:custGeom>
            <a:avLst/>
            <a:gdLst/>
            <a:ahLst/>
            <a:cxnLst/>
            <a:rect l="l" t="t" r="r" b="b"/>
            <a:pathLst>
              <a:path w="4071" h="1169" extrusionOk="0">
                <a:moveTo>
                  <a:pt x="1" y="1"/>
                </a:moveTo>
                <a:lnTo>
                  <a:pt x="1" y="1168"/>
                </a:lnTo>
                <a:lnTo>
                  <a:pt x="4070" y="1168"/>
                </a:lnTo>
                <a:lnTo>
                  <a:pt x="407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3" name="Google Shape;2233;p27"/>
          <p:cNvSpPr/>
          <p:nvPr/>
        </p:nvSpPr>
        <p:spPr>
          <a:xfrm>
            <a:off x="2674182" y="185586"/>
            <a:ext cx="219333" cy="34547"/>
          </a:xfrm>
          <a:custGeom>
            <a:avLst/>
            <a:gdLst/>
            <a:ahLst/>
            <a:cxnLst/>
            <a:rect l="l" t="t" r="r" b="b"/>
            <a:pathLst>
              <a:path w="7206" h="1135" extrusionOk="0">
                <a:moveTo>
                  <a:pt x="0" y="0"/>
                </a:moveTo>
                <a:lnTo>
                  <a:pt x="0" y="1135"/>
                </a:lnTo>
                <a:lnTo>
                  <a:pt x="7205" y="1135"/>
                </a:lnTo>
                <a:lnTo>
                  <a:pt x="7205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4" name="Google Shape;2234;p27"/>
          <p:cNvSpPr/>
          <p:nvPr/>
        </p:nvSpPr>
        <p:spPr>
          <a:xfrm>
            <a:off x="-629589" y="1653225"/>
            <a:ext cx="966397" cy="35599"/>
          </a:xfrm>
          <a:custGeom>
            <a:avLst/>
            <a:gdLst/>
            <a:ahLst/>
            <a:cxnLst/>
            <a:rect l="l" t="t" r="r" b="b"/>
            <a:pathLst>
              <a:path w="42465" h="1135" extrusionOk="0">
                <a:moveTo>
                  <a:pt x="1" y="0"/>
                </a:moveTo>
                <a:lnTo>
                  <a:pt x="1" y="1134"/>
                </a:lnTo>
                <a:lnTo>
                  <a:pt x="42464" y="1134"/>
                </a:lnTo>
                <a:lnTo>
                  <a:pt x="4246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5" name="Google Shape;2235;p27"/>
          <p:cNvSpPr/>
          <p:nvPr/>
        </p:nvSpPr>
        <p:spPr>
          <a:xfrm>
            <a:off x="3436303" y="218130"/>
            <a:ext cx="74146" cy="34547"/>
          </a:xfrm>
          <a:custGeom>
            <a:avLst/>
            <a:gdLst/>
            <a:ahLst/>
            <a:cxnLst/>
            <a:rect l="l" t="t" r="r" b="b"/>
            <a:pathLst>
              <a:path w="2436" h="1135" extrusionOk="0">
                <a:moveTo>
                  <a:pt x="0" y="1"/>
                </a:moveTo>
                <a:lnTo>
                  <a:pt x="0" y="1135"/>
                </a:lnTo>
                <a:lnTo>
                  <a:pt x="2435" y="1135"/>
                </a:lnTo>
                <a:lnTo>
                  <a:pt x="2435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6" name="Google Shape;2236;p27"/>
          <p:cNvSpPr/>
          <p:nvPr/>
        </p:nvSpPr>
        <p:spPr>
          <a:xfrm>
            <a:off x="6667680" y="217605"/>
            <a:ext cx="74146" cy="35581"/>
          </a:xfrm>
          <a:custGeom>
            <a:avLst/>
            <a:gdLst/>
            <a:ahLst/>
            <a:cxnLst/>
            <a:rect l="l" t="t" r="r" b="b"/>
            <a:pathLst>
              <a:path w="2436" h="1169" extrusionOk="0">
                <a:moveTo>
                  <a:pt x="1" y="1"/>
                </a:moveTo>
                <a:lnTo>
                  <a:pt x="1" y="1168"/>
                </a:lnTo>
                <a:lnTo>
                  <a:pt x="2436" y="1168"/>
                </a:lnTo>
                <a:lnTo>
                  <a:pt x="2436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7" name="Google Shape;2237;p27"/>
          <p:cNvSpPr/>
          <p:nvPr/>
        </p:nvSpPr>
        <p:spPr>
          <a:xfrm>
            <a:off x="5898748" y="113373"/>
            <a:ext cx="74146" cy="35581"/>
          </a:xfrm>
          <a:custGeom>
            <a:avLst/>
            <a:gdLst/>
            <a:ahLst/>
            <a:cxnLst/>
            <a:rect l="l" t="t" r="r" b="b"/>
            <a:pathLst>
              <a:path w="2436" h="1169" extrusionOk="0">
                <a:moveTo>
                  <a:pt x="0" y="1"/>
                </a:moveTo>
                <a:lnTo>
                  <a:pt x="0" y="1168"/>
                </a:lnTo>
                <a:lnTo>
                  <a:pt x="2435" y="1168"/>
                </a:lnTo>
                <a:lnTo>
                  <a:pt x="2435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8" name="Google Shape;2238;p27"/>
          <p:cNvSpPr/>
          <p:nvPr/>
        </p:nvSpPr>
        <p:spPr>
          <a:xfrm>
            <a:off x="7812984" y="202906"/>
            <a:ext cx="138095" cy="65015"/>
          </a:xfrm>
          <a:custGeom>
            <a:avLst/>
            <a:gdLst/>
            <a:ahLst/>
            <a:cxnLst/>
            <a:rect l="l" t="t" r="r" b="b"/>
            <a:pathLst>
              <a:path w="4537" h="2136" extrusionOk="0">
                <a:moveTo>
                  <a:pt x="0" y="1"/>
                </a:moveTo>
                <a:lnTo>
                  <a:pt x="0" y="2136"/>
                </a:lnTo>
                <a:lnTo>
                  <a:pt x="4537" y="2136"/>
                </a:lnTo>
                <a:lnTo>
                  <a:pt x="4537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9" name="Google Shape;2239;p27"/>
          <p:cNvSpPr/>
          <p:nvPr/>
        </p:nvSpPr>
        <p:spPr>
          <a:xfrm>
            <a:off x="8804387" y="3390737"/>
            <a:ext cx="324920" cy="55882"/>
          </a:xfrm>
          <a:custGeom>
            <a:avLst/>
            <a:gdLst/>
            <a:ahLst/>
            <a:cxnLst/>
            <a:rect l="l" t="t" r="r" b="b"/>
            <a:pathLst>
              <a:path w="10675" h="3070" extrusionOk="0">
                <a:moveTo>
                  <a:pt x="0" y="1"/>
                </a:moveTo>
                <a:lnTo>
                  <a:pt x="0" y="3070"/>
                </a:lnTo>
                <a:lnTo>
                  <a:pt x="10674" y="3070"/>
                </a:lnTo>
                <a:lnTo>
                  <a:pt x="1067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0" name="Google Shape;2240;p27"/>
          <p:cNvSpPr/>
          <p:nvPr/>
        </p:nvSpPr>
        <p:spPr>
          <a:xfrm rot="10800000" flipH="1">
            <a:off x="8839875" y="4229896"/>
            <a:ext cx="138095" cy="65023"/>
          </a:xfrm>
          <a:custGeom>
            <a:avLst/>
            <a:gdLst/>
            <a:ahLst/>
            <a:cxnLst/>
            <a:rect l="l" t="t" r="r" b="b"/>
            <a:pathLst>
              <a:path w="4537" h="4838" extrusionOk="0">
                <a:moveTo>
                  <a:pt x="0" y="1"/>
                </a:moveTo>
                <a:lnTo>
                  <a:pt x="0" y="4838"/>
                </a:lnTo>
                <a:lnTo>
                  <a:pt x="4537" y="4838"/>
                </a:lnTo>
                <a:lnTo>
                  <a:pt x="4537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1" name="Google Shape;2241;p27"/>
          <p:cNvSpPr/>
          <p:nvPr/>
        </p:nvSpPr>
        <p:spPr>
          <a:xfrm>
            <a:off x="161612" y="1652175"/>
            <a:ext cx="357723" cy="71102"/>
          </a:xfrm>
          <a:custGeom>
            <a:avLst/>
            <a:gdLst/>
            <a:ahLst/>
            <a:cxnLst/>
            <a:rect l="l" t="t" r="r" b="b"/>
            <a:pathLst>
              <a:path w="5004" h="2336" extrusionOk="0">
                <a:moveTo>
                  <a:pt x="0" y="1"/>
                </a:moveTo>
                <a:lnTo>
                  <a:pt x="0" y="2336"/>
                </a:lnTo>
                <a:lnTo>
                  <a:pt x="5004" y="2336"/>
                </a:lnTo>
                <a:lnTo>
                  <a:pt x="500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2" name="Google Shape;2242;p27"/>
          <p:cNvSpPr/>
          <p:nvPr/>
        </p:nvSpPr>
        <p:spPr>
          <a:xfrm>
            <a:off x="8913484" y="2243351"/>
            <a:ext cx="274151" cy="129999"/>
          </a:xfrm>
          <a:custGeom>
            <a:avLst/>
            <a:gdLst/>
            <a:ahLst/>
            <a:cxnLst/>
            <a:rect l="l" t="t" r="r" b="b"/>
            <a:pathLst>
              <a:path w="9007" h="4271" extrusionOk="0">
                <a:moveTo>
                  <a:pt x="0" y="0"/>
                </a:moveTo>
                <a:lnTo>
                  <a:pt x="0" y="4270"/>
                </a:lnTo>
                <a:lnTo>
                  <a:pt x="9007" y="4270"/>
                </a:lnTo>
                <a:lnTo>
                  <a:pt x="900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3" name="Google Shape;2243;p27"/>
          <p:cNvSpPr/>
          <p:nvPr/>
        </p:nvSpPr>
        <p:spPr>
          <a:xfrm>
            <a:off x="6113015" y="206940"/>
            <a:ext cx="120837" cy="56888"/>
          </a:xfrm>
          <a:custGeom>
            <a:avLst/>
            <a:gdLst/>
            <a:ahLst/>
            <a:cxnLst/>
            <a:rect l="l" t="t" r="r" b="b"/>
            <a:pathLst>
              <a:path w="3970" h="1869" extrusionOk="0">
                <a:moveTo>
                  <a:pt x="0" y="0"/>
                </a:moveTo>
                <a:lnTo>
                  <a:pt x="0" y="1868"/>
                </a:lnTo>
                <a:lnTo>
                  <a:pt x="3970" y="1868"/>
                </a:lnTo>
                <a:lnTo>
                  <a:pt x="397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4" name="Google Shape;2244;p27"/>
          <p:cNvSpPr/>
          <p:nvPr/>
        </p:nvSpPr>
        <p:spPr>
          <a:xfrm>
            <a:off x="4803950" y="161779"/>
            <a:ext cx="120867" cy="56888"/>
          </a:xfrm>
          <a:custGeom>
            <a:avLst/>
            <a:gdLst/>
            <a:ahLst/>
            <a:cxnLst/>
            <a:rect l="l" t="t" r="r" b="b"/>
            <a:pathLst>
              <a:path w="3971" h="1869" extrusionOk="0">
                <a:moveTo>
                  <a:pt x="1" y="1"/>
                </a:moveTo>
                <a:lnTo>
                  <a:pt x="1" y="1869"/>
                </a:lnTo>
                <a:lnTo>
                  <a:pt x="3970" y="1869"/>
                </a:lnTo>
                <a:lnTo>
                  <a:pt x="397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5" name="Google Shape;2245;p27"/>
          <p:cNvSpPr/>
          <p:nvPr/>
        </p:nvSpPr>
        <p:spPr>
          <a:xfrm>
            <a:off x="8456625" y="2958823"/>
            <a:ext cx="74176" cy="20363"/>
          </a:xfrm>
          <a:custGeom>
            <a:avLst/>
            <a:gdLst/>
            <a:ahLst/>
            <a:cxnLst/>
            <a:rect l="l" t="t" r="r" b="b"/>
            <a:pathLst>
              <a:path w="2437" h="669" extrusionOk="0">
                <a:moveTo>
                  <a:pt x="1" y="1"/>
                </a:moveTo>
                <a:lnTo>
                  <a:pt x="1" y="668"/>
                </a:lnTo>
                <a:lnTo>
                  <a:pt x="2436" y="668"/>
                </a:lnTo>
                <a:lnTo>
                  <a:pt x="2436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6" name="Google Shape;2246;p27"/>
          <p:cNvSpPr/>
          <p:nvPr/>
        </p:nvSpPr>
        <p:spPr>
          <a:xfrm>
            <a:off x="341859" y="1409563"/>
            <a:ext cx="137090" cy="39630"/>
          </a:xfrm>
          <a:custGeom>
            <a:avLst/>
            <a:gdLst/>
            <a:ahLst/>
            <a:cxnLst/>
            <a:rect l="l" t="t" r="r" b="b"/>
            <a:pathLst>
              <a:path w="4504" h="1302" extrusionOk="0">
                <a:moveTo>
                  <a:pt x="0" y="1"/>
                </a:moveTo>
                <a:lnTo>
                  <a:pt x="0" y="1302"/>
                </a:lnTo>
                <a:lnTo>
                  <a:pt x="4503" y="1302"/>
                </a:lnTo>
                <a:lnTo>
                  <a:pt x="450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7" name="Google Shape;2247;p27"/>
          <p:cNvSpPr/>
          <p:nvPr/>
        </p:nvSpPr>
        <p:spPr>
          <a:xfrm>
            <a:off x="199734" y="651837"/>
            <a:ext cx="137090" cy="88360"/>
          </a:xfrm>
          <a:custGeom>
            <a:avLst/>
            <a:gdLst/>
            <a:ahLst/>
            <a:cxnLst/>
            <a:rect l="l" t="t" r="r" b="b"/>
            <a:pathLst>
              <a:path w="4504" h="2903" extrusionOk="0">
                <a:moveTo>
                  <a:pt x="0" y="0"/>
                </a:moveTo>
                <a:lnTo>
                  <a:pt x="0" y="2902"/>
                </a:lnTo>
                <a:lnTo>
                  <a:pt x="4503" y="2902"/>
                </a:lnTo>
                <a:lnTo>
                  <a:pt x="450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8" name="Google Shape;2248;p27"/>
          <p:cNvSpPr/>
          <p:nvPr/>
        </p:nvSpPr>
        <p:spPr>
          <a:xfrm>
            <a:off x="131209" y="86894"/>
            <a:ext cx="274151" cy="77190"/>
          </a:xfrm>
          <a:custGeom>
            <a:avLst/>
            <a:gdLst/>
            <a:ahLst/>
            <a:cxnLst/>
            <a:rect l="l" t="t" r="r" b="b"/>
            <a:pathLst>
              <a:path w="9007" h="2536" extrusionOk="0">
                <a:moveTo>
                  <a:pt x="0" y="0"/>
                </a:moveTo>
                <a:lnTo>
                  <a:pt x="0" y="2535"/>
                </a:lnTo>
                <a:lnTo>
                  <a:pt x="9006" y="2535"/>
                </a:lnTo>
                <a:lnTo>
                  <a:pt x="900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9" name="Google Shape;2249;p27"/>
          <p:cNvSpPr/>
          <p:nvPr/>
        </p:nvSpPr>
        <p:spPr>
          <a:xfrm>
            <a:off x="8558068" y="2355179"/>
            <a:ext cx="120867" cy="33542"/>
          </a:xfrm>
          <a:custGeom>
            <a:avLst/>
            <a:gdLst/>
            <a:ahLst/>
            <a:cxnLst/>
            <a:rect l="l" t="t" r="r" b="b"/>
            <a:pathLst>
              <a:path w="3971" h="1102" extrusionOk="0">
                <a:moveTo>
                  <a:pt x="1" y="1"/>
                </a:moveTo>
                <a:lnTo>
                  <a:pt x="1" y="1102"/>
                </a:lnTo>
                <a:lnTo>
                  <a:pt x="3970" y="1102"/>
                </a:lnTo>
                <a:lnTo>
                  <a:pt x="397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0" name="Google Shape;2250;p27"/>
          <p:cNvSpPr/>
          <p:nvPr/>
        </p:nvSpPr>
        <p:spPr>
          <a:xfrm>
            <a:off x="3244839" y="307472"/>
            <a:ext cx="133012" cy="21367"/>
          </a:xfrm>
          <a:custGeom>
            <a:avLst/>
            <a:gdLst/>
            <a:ahLst/>
            <a:cxnLst/>
            <a:rect l="l" t="t" r="r" b="b"/>
            <a:pathLst>
              <a:path w="4370" h="702" extrusionOk="0">
                <a:moveTo>
                  <a:pt x="0" y="1"/>
                </a:moveTo>
                <a:lnTo>
                  <a:pt x="0" y="701"/>
                </a:lnTo>
                <a:lnTo>
                  <a:pt x="4370" y="701"/>
                </a:lnTo>
                <a:lnTo>
                  <a:pt x="437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1" name="Google Shape;2251;p27"/>
          <p:cNvSpPr/>
          <p:nvPr/>
        </p:nvSpPr>
        <p:spPr>
          <a:xfrm>
            <a:off x="7138195" y="4830974"/>
            <a:ext cx="133012" cy="21367"/>
          </a:xfrm>
          <a:custGeom>
            <a:avLst/>
            <a:gdLst/>
            <a:ahLst/>
            <a:cxnLst/>
            <a:rect l="l" t="t" r="r" b="b"/>
            <a:pathLst>
              <a:path w="4370" h="702" extrusionOk="0">
                <a:moveTo>
                  <a:pt x="0" y="1"/>
                </a:moveTo>
                <a:lnTo>
                  <a:pt x="0" y="701"/>
                </a:lnTo>
                <a:lnTo>
                  <a:pt x="4370" y="701"/>
                </a:lnTo>
                <a:lnTo>
                  <a:pt x="437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2" name="Google Shape;2252;p27"/>
          <p:cNvSpPr/>
          <p:nvPr/>
        </p:nvSpPr>
        <p:spPr>
          <a:xfrm>
            <a:off x="7646273" y="19795"/>
            <a:ext cx="247761" cy="39630"/>
          </a:xfrm>
          <a:custGeom>
            <a:avLst/>
            <a:gdLst/>
            <a:ahLst/>
            <a:cxnLst/>
            <a:rect l="l" t="t" r="r" b="b"/>
            <a:pathLst>
              <a:path w="8140" h="1302" extrusionOk="0">
                <a:moveTo>
                  <a:pt x="0" y="1"/>
                </a:moveTo>
                <a:lnTo>
                  <a:pt x="0" y="1302"/>
                </a:lnTo>
                <a:lnTo>
                  <a:pt x="8139" y="1302"/>
                </a:lnTo>
                <a:lnTo>
                  <a:pt x="813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3" name="Google Shape;2253;p27"/>
          <p:cNvSpPr/>
          <p:nvPr/>
        </p:nvSpPr>
        <p:spPr>
          <a:xfrm>
            <a:off x="8930050" y="86237"/>
            <a:ext cx="584857" cy="56888"/>
          </a:xfrm>
          <a:custGeom>
            <a:avLst/>
            <a:gdLst/>
            <a:ahLst/>
            <a:cxnLst/>
            <a:rect l="l" t="t" r="r" b="b"/>
            <a:pathLst>
              <a:path w="19215" h="1869" extrusionOk="0">
                <a:moveTo>
                  <a:pt x="1" y="1"/>
                </a:moveTo>
                <a:lnTo>
                  <a:pt x="1" y="1869"/>
                </a:lnTo>
                <a:lnTo>
                  <a:pt x="19215" y="1869"/>
                </a:lnTo>
                <a:lnTo>
                  <a:pt x="1921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4" name="Google Shape;2254;p27"/>
          <p:cNvSpPr/>
          <p:nvPr/>
        </p:nvSpPr>
        <p:spPr>
          <a:xfrm>
            <a:off x="8941426" y="4906099"/>
            <a:ext cx="218298" cy="34547"/>
          </a:xfrm>
          <a:custGeom>
            <a:avLst/>
            <a:gdLst/>
            <a:ahLst/>
            <a:cxnLst/>
            <a:rect l="l" t="t" r="r" b="b"/>
            <a:pathLst>
              <a:path w="7172" h="1135" extrusionOk="0">
                <a:moveTo>
                  <a:pt x="0" y="0"/>
                </a:moveTo>
                <a:lnTo>
                  <a:pt x="0" y="1135"/>
                </a:lnTo>
                <a:lnTo>
                  <a:pt x="7172" y="1135"/>
                </a:lnTo>
                <a:lnTo>
                  <a:pt x="717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5" name="Google Shape;2255;p27"/>
          <p:cNvSpPr/>
          <p:nvPr/>
        </p:nvSpPr>
        <p:spPr>
          <a:xfrm>
            <a:off x="2091243" y="245532"/>
            <a:ext cx="218328" cy="34547"/>
          </a:xfrm>
          <a:custGeom>
            <a:avLst/>
            <a:gdLst/>
            <a:ahLst/>
            <a:cxnLst/>
            <a:rect l="l" t="t" r="r" b="b"/>
            <a:pathLst>
              <a:path w="7173" h="1135" extrusionOk="0">
                <a:moveTo>
                  <a:pt x="1" y="1"/>
                </a:moveTo>
                <a:lnTo>
                  <a:pt x="1" y="1135"/>
                </a:lnTo>
                <a:lnTo>
                  <a:pt x="7173" y="1135"/>
                </a:lnTo>
                <a:lnTo>
                  <a:pt x="717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6" name="Google Shape;2256;p27"/>
          <p:cNvSpPr/>
          <p:nvPr/>
        </p:nvSpPr>
        <p:spPr>
          <a:xfrm>
            <a:off x="8862825" y="303566"/>
            <a:ext cx="753389" cy="68058"/>
          </a:xfrm>
          <a:custGeom>
            <a:avLst/>
            <a:gdLst/>
            <a:ahLst/>
            <a:cxnLst/>
            <a:rect l="l" t="t" r="r" b="b"/>
            <a:pathLst>
              <a:path w="24752" h="2236" extrusionOk="0">
                <a:moveTo>
                  <a:pt x="0" y="0"/>
                </a:moveTo>
                <a:lnTo>
                  <a:pt x="0" y="2235"/>
                </a:lnTo>
                <a:lnTo>
                  <a:pt x="24751" y="2235"/>
                </a:lnTo>
                <a:lnTo>
                  <a:pt x="2475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7" name="Google Shape;2257;p27"/>
          <p:cNvSpPr/>
          <p:nvPr/>
        </p:nvSpPr>
        <p:spPr>
          <a:xfrm>
            <a:off x="118220" y="3263842"/>
            <a:ext cx="76155" cy="21337"/>
          </a:xfrm>
          <a:custGeom>
            <a:avLst/>
            <a:gdLst/>
            <a:ahLst/>
            <a:cxnLst/>
            <a:rect l="l" t="t" r="r" b="b"/>
            <a:pathLst>
              <a:path w="2502" h="701" extrusionOk="0">
                <a:moveTo>
                  <a:pt x="0" y="0"/>
                </a:moveTo>
                <a:lnTo>
                  <a:pt x="0" y="701"/>
                </a:lnTo>
                <a:lnTo>
                  <a:pt x="2502" y="701"/>
                </a:lnTo>
                <a:lnTo>
                  <a:pt x="250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8" name="Google Shape;2258;p27"/>
          <p:cNvSpPr/>
          <p:nvPr/>
        </p:nvSpPr>
        <p:spPr>
          <a:xfrm>
            <a:off x="372301" y="3752257"/>
            <a:ext cx="76185" cy="21337"/>
          </a:xfrm>
          <a:custGeom>
            <a:avLst/>
            <a:gdLst/>
            <a:ahLst/>
            <a:cxnLst/>
            <a:rect l="l" t="t" r="r" b="b"/>
            <a:pathLst>
              <a:path w="2503" h="701" extrusionOk="0">
                <a:moveTo>
                  <a:pt x="1" y="0"/>
                </a:moveTo>
                <a:lnTo>
                  <a:pt x="1" y="701"/>
                </a:lnTo>
                <a:lnTo>
                  <a:pt x="2503" y="701"/>
                </a:lnTo>
                <a:lnTo>
                  <a:pt x="250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9" name="Google Shape;2259;p27"/>
          <p:cNvSpPr/>
          <p:nvPr/>
        </p:nvSpPr>
        <p:spPr>
          <a:xfrm>
            <a:off x="120869" y="3854315"/>
            <a:ext cx="141169" cy="90399"/>
          </a:xfrm>
          <a:custGeom>
            <a:avLst/>
            <a:gdLst/>
            <a:ahLst/>
            <a:cxnLst/>
            <a:rect l="l" t="t" r="r" b="b"/>
            <a:pathLst>
              <a:path w="4638" h="2970" extrusionOk="0">
                <a:moveTo>
                  <a:pt x="1" y="1"/>
                </a:moveTo>
                <a:lnTo>
                  <a:pt x="1" y="2970"/>
                </a:lnTo>
                <a:lnTo>
                  <a:pt x="4638" y="2970"/>
                </a:lnTo>
                <a:lnTo>
                  <a:pt x="4638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0" name="Google Shape;2260;p27"/>
          <p:cNvSpPr/>
          <p:nvPr/>
        </p:nvSpPr>
        <p:spPr>
          <a:xfrm>
            <a:off x="269754" y="3061717"/>
            <a:ext cx="281273" cy="79229"/>
          </a:xfrm>
          <a:custGeom>
            <a:avLst/>
            <a:gdLst/>
            <a:ahLst/>
            <a:cxnLst/>
            <a:rect l="l" t="t" r="r" b="b"/>
            <a:pathLst>
              <a:path w="9241" h="2603" extrusionOk="0">
                <a:moveTo>
                  <a:pt x="1" y="0"/>
                </a:moveTo>
                <a:lnTo>
                  <a:pt x="1" y="2602"/>
                </a:lnTo>
                <a:lnTo>
                  <a:pt x="9241" y="2602"/>
                </a:lnTo>
                <a:lnTo>
                  <a:pt x="924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1" name="Google Shape;2261;p27"/>
          <p:cNvSpPr/>
          <p:nvPr/>
        </p:nvSpPr>
        <p:spPr>
          <a:xfrm>
            <a:off x="387869" y="3395431"/>
            <a:ext cx="123881" cy="34547"/>
          </a:xfrm>
          <a:custGeom>
            <a:avLst/>
            <a:gdLst/>
            <a:ahLst/>
            <a:cxnLst/>
            <a:rect l="l" t="t" r="r" b="b"/>
            <a:pathLst>
              <a:path w="4070" h="1135" extrusionOk="0">
                <a:moveTo>
                  <a:pt x="0" y="0"/>
                </a:moveTo>
                <a:lnTo>
                  <a:pt x="0" y="1134"/>
                </a:lnTo>
                <a:lnTo>
                  <a:pt x="4070" y="1134"/>
                </a:lnTo>
                <a:lnTo>
                  <a:pt x="407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2" name="Google Shape;2262;p27"/>
          <p:cNvSpPr/>
          <p:nvPr/>
        </p:nvSpPr>
        <p:spPr>
          <a:xfrm>
            <a:off x="-2324" y="3400902"/>
            <a:ext cx="123881" cy="34547"/>
          </a:xfrm>
          <a:custGeom>
            <a:avLst/>
            <a:gdLst/>
            <a:ahLst/>
            <a:cxnLst/>
            <a:rect l="l" t="t" r="r" b="b"/>
            <a:pathLst>
              <a:path w="4070" h="1135" extrusionOk="0">
                <a:moveTo>
                  <a:pt x="0" y="1"/>
                </a:moveTo>
                <a:lnTo>
                  <a:pt x="0" y="1135"/>
                </a:lnTo>
                <a:lnTo>
                  <a:pt x="4070" y="1135"/>
                </a:lnTo>
                <a:lnTo>
                  <a:pt x="407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3" name="Google Shape;2263;p27"/>
          <p:cNvSpPr/>
          <p:nvPr/>
        </p:nvSpPr>
        <p:spPr>
          <a:xfrm>
            <a:off x="1145123" y="179543"/>
            <a:ext cx="690444" cy="21367"/>
          </a:xfrm>
          <a:custGeom>
            <a:avLst/>
            <a:gdLst/>
            <a:ahLst/>
            <a:cxnLst/>
            <a:rect l="l" t="t" r="r" b="b"/>
            <a:pathLst>
              <a:path w="22684" h="702" extrusionOk="0">
                <a:moveTo>
                  <a:pt x="0" y="1"/>
                </a:moveTo>
                <a:lnTo>
                  <a:pt x="0" y="701"/>
                </a:lnTo>
                <a:lnTo>
                  <a:pt x="22683" y="701"/>
                </a:lnTo>
                <a:lnTo>
                  <a:pt x="2268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4" name="Google Shape;2264;p27"/>
          <p:cNvSpPr/>
          <p:nvPr/>
        </p:nvSpPr>
        <p:spPr>
          <a:xfrm>
            <a:off x="1264925" y="280048"/>
            <a:ext cx="75150" cy="21367"/>
          </a:xfrm>
          <a:custGeom>
            <a:avLst/>
            <a:gdLst/>
            <a:ahLst/>
            <a:cxnLst/>
            <a:rect l="l" t="t" r="r" b="b"/>
            <a:pathLst>
              <a:path w="2469" h="702" extrusionOk="0">
                <a:moveTo>
                  <a:pt x="0" y="1"/>
                </a:moveTo>
                <a:lnTo>
                  <a:pt x="0" y="701"/>
                </a:lnTo>
                <a:lnTo>
                  <a:pt x="2469" y="701"/>
                </a:lnTo>
                <a:lnTo>
                  <a:pt x="246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5" name="Google Shape;2265;p27"/>
          <p:cNvSpPr/>
          <p:nvPr/>
        </p:nvSpPr>
        <p:spPr>
          <a:xfrm>
            <a:off x="3721464" y="81050"/>
            <a:ext cx="76155" cy="21367"/>
          </a:xfrm>
          <a:custGeom>
            <a:avLst/>
            <a:gdLst/>
            <a:ahLst/>
            <a:cxnLst/>
            <a:rect l="l" t="t" r="r" b="b"/>
            <a:pathLst>
              <a:path w="2502" h="702" extrusionOk="0">
                <a:moveTo>
                  <a:pt x="0" y="1"/>
                </a:moveTo>
                <a:lnTo>
                  <a:pt x="0" y="701"/>
                </a:lnTo>
                <a:lnTo>
                  <a:pt x="2502" y="701"/>
                </a:lnTo>
                <a:lnTo>
                  <a:pt x="2502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6" name="Google Shape;2266;p27"/>
          <p:cNvSpPr/>
          <p:nvPr/>
        </p:nvSpPr>
        <p:spPr>
          <a:xfrm>
            <a:off x="8647976" y="3758046"/>
            <a:ext cx="141139" cy="39630"/>
          </a:xfrm>
          <a:custGeom>
            <a:avLst/>
            <a:gdLst/>
            <a:ahLst/>
            <a:cxnLst/>
            <a:rect l="l" t="t" r="r" b="b"/>
            <a:pathLst>
              <a:path w="4637" h="1302" extrusionOk="0">
                <a:moveTo>
                  <a:pt x="0" y="1"/>
                </a:moveTo>
                <a:lnTo>
                  <a:pt x="0" y="1302"/>
                </a:lnTo>
                <a:lnTo>
                  <a:pt x="4637" y="1302"/>
                </a:lnTo>
                <a:lnTo>
                  <a:pt x="4637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7" name="Google Shape;2267;p27"/>
          <p:cNvSpPr/>
          <p:nvPr/>
        </p:nvSpPr>
        <p:spPr>
          <a:xfrm>
            <a:off x="1454795" y="190714"/>
            <a:ext cx="141139" cy="89365"/>
          </a:xfrm>
          <a:custGeom>
            <a:avLst/>
            <a:gdLst/>
            <a:ahLst/>
            <a:cxnLst/>
            <a:rect l="l" t="t" r="r" b="b"/>
            <a:pathLst>
              <a:path w="4637" h="2936" extrusionOk="0">
                <a:moveTo>
                  <a:pt x="0" y="0"/>
                </a:moveTo>
                <a:lnTo>
                  <a:pt x="0" y="2936"/>
                </a:lnTo>
                <a:lnTo>
                  <a:pt x="4637" y="2936"/>
                </a:lnTo>
                <a:lnTo>
                  <a:pt x="463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8" name="Google Shape;2268;p27"/>
          <p:cNvSpPr/>
          <p:nvPr/>
        </p:nvSpPr>
        <p:spPr>
          <a:xfrm>
            <a:off x="-80489" y="1091475"/>
            <a:ext cx="280238" cy="79198"/>
          </a:xfrm>
          <a:custGeom>
            <a:avLst/>
            <a:gdLst/>
            <a:ahLst/>
            <a:cxnLst/>
            <a:rect l="l" t="t" r="r" b="b"/>
            <a:pathLst>
              <a:path w="9207" h="2602" extrusionOk="0">
                <a:moveTo>
                  <a:pt x="0" y="0"/>
                </a:moveTo>
                <a:lnTo>
                  <a:pt x="0" y="2602"/>
                </a:lnTo>
                <a:lnTo>
                  <a:pt x="9207" y="2602"/>
                </a:lnTo>
                <a:lnTo>
                  <a:pt x="920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9" name="Google Shape;2269;p27"/>
          <p:cNvSpPr/>
          <p:nvPr/>
        </p:nvSpPr>
        <p:spPr>
          <a:xfrm>
            <a:off x="3149533" y="169396"/>
            <a:ext cx="123881" cy="35551"/>
          </a:xfrm>
          <a:custGeom>
            <a:avLst/>
            <a:gdLst/>
            <a:ahLst/>
            <a:cxnLst/>
            <a:rect l="l" t="t" r="r" b="b"/>
            <a:pathLst>
              <a:path w="4070" h="1168" extrusionOk="0">
                <a:moveTo>
                  <a:pt x="0" y="0"/>
                </a:moveTo>
                <a:lnTo>
                  <a:pt x="0" y="1168"/>
                </a:lnTo>
                <a:lnTo>
                  <a:pt x="4070" y="1168"/>
                </a:lnTo>
                <a:lnTo>
                  <a:pt x="407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0" name="Google Shape;2270;p27"/>
          <p:cNvSpPr/>
          <p:nvPr/>
        </p:nvSpPr>
        <p:spPr>
          <a:xfrm>
            <a:off x="732908" y="218138"/>
            <a:ext cx="123881" cy="34547"/>
          </a:xfrm>
          <a:custGeom>
            <a:avLst/>
            <a:gdLst/>
            <a:ahLst/>
            <a:cxnLst/>
            <a:rect l="l" t="t" r="r" b="b"/>
            <a:pathLst>
              <a:path w="4070" h="1135" extrusionOk="0">
                <a:moveTo>
                  <a:pt x="0" y="0"/>
                </a:moveTo>
                <a:lnTo>
                  <a:pt x="0" y="1134"/>
                </a:lnTo>
                <a:lnTo>
                  <a:pt x="4070" y="1134"/>
                </a:lnTo>
                <a:lnTo>
                  <a:pt x="407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1" name="Google Shape;2271;p27"/>
          <p:cNvSpPr/>
          <p:nvPr/>
        </p:nvSpPr>
        <p:spPr>
          <a:xfrm>
            <a:off x="958900" y="5071932"/>
            <a:ext cx="1321961" cy="21337"/>
          </a:xfrm>
          <a:custGeom>
            <a:avLst/>
            <a:gdLst/>
            <a:ahLst/>
            <a:cxnLst/>
            <a:rect l="l" t="t" r="r" b="b"/>
            <a:pathLst>
              <a:path w="43432" h="701" extrusionOk="0">
                <a:moveTo>
                  <a:pt x="0" y="0"/>
                </a:moveTo>
                <a:lnTo>
                  <a:pt x="0" y="701"/>
                </a:lnTo>
                <a:lnTo>
                  <a:pt x="43431" y="701"/>
                </a:lnTo>
                <a:lnTo>
                  <a:pt x="4343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2" name="Google Shape;2272;p27"/>
          <p:cNvSpPr/>
          <p:nvPr/>
        </p:nvSpPr>
        <p:spPr>
          <a:xfrm>
            <a:off x="1753871" y="4813202"/>
            <a:ext cx="333047" cy="56888"/>
          </a:xfrm>
          <a:custGeom>
            <a:avLst/>
            <a:gdLst/>
            <a:ahLst/>
            <a:cxnLst/>
            <a:rect l="l" t="t" r="r" b="b"/>
            <a:pathLst>
              <a:path w="10942" h="1869" extrusionOk="0">
                <a:moveTo>
                  <a:pt x="1" y="0"/>
                </a:moveTo>
                <a:lnTo>
                  <a:pt x="1" y="1868"/>
                </a:lnTo>
                <a:lnTo>
                  <a:pt x="10942" y="1868"/>
                </a:lnTo>
                <a:lnTo>
                  <a:pt x="1094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3" name="Google Shape;2273;p27"/>
          <p:cNvSpPr/>
          <p:nvPr/>
        </p:nvSpPr>
        <p:spPr>
          <a:xfrm>
            <a:off x="1099950" y="4686350"/>
            <a:ext cx="464003" cy="39122"/>
          </a:xfrm>
          <a:custGeom>
            <a:avLst/>
            <a:gdLst/>
            <a:ahLst/>
            <a:cxnLst/>
            <a:rect l="l" t="t" r="r" b="b"/>
            <a:pathLst>
              <a:path w="4604" h="2936" extrusionOk="0">
                <a:moveTo>
                  <a:pt x="0" y="0"/>
                </a:moveTo>
                <a:lnTo>
                  <a:pt x="0" y="2935"/>
                </a:lnTo>
                <a:lnTo>
                  <a:pt x="4604" y="2935"/>
                </a:lnTo>
                <a:lnTo>
                  <a:pt x="460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4" name="Google Shape;2274;p27"/>
          <p:cNvSpPr/>
          <p:nvPr/>
        </p:nvSpPr>
        <p:spPr>
          <a:xfrm>
            <a:off x="8737327" y="4992687"/>
            <a:ext cx="281273" cy="79229"/>
          </a:xfrm>
          <a:custGeom>
            <a:avLst/>
            <a:gdLst/>
            <a:ahLst/>
            <a:cxnLst/>
            <a:rect l="l" t="t" r="r" b="b"/>
            <a:pathLst>
              <a:path w="9241" h="2603" extrusionOk="0">
                <a:moveTo>
                  <a:pt x="1" y="0"/>
                </a:moveTo>
                <a:lnTo>
                  <a:pt x="1" y="2602"/>
                </a:lnTo>
                <a:lnTo>
                  <a:pt x="9241" y="2602"/>
                </a:lnTo>
                <a:lnTo>
                  <a:pt x="924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5" name="Google Shape;2275;p27"/>
          <p:cNvSpPr/>
          <p:nvPr/>
        </p:nvSpPr>
        <p:spPr>
          <a:xfrm>
            <a:off x="566581" y="4588022"/>
            <a:ext cx="124915" cy="34547"/>
          </a:xfrm>
          <a:custGeom>
            <a:avLst/>
            <a:gdLst/>
            <a:ahLst/>
            <a:cxnLst/>
            <a:rect l="l" t="t" r="r" b="b"/>
            <a:pathLst>
              <a:path w="4104" h="1135" extrusionOk="0">
                <a:moveTo>
                  <a:pt x="1" y="1"/>
                </a:moveTo>
                <a:lnTo>
                  <a:pt x="1" y="1135"/>
                </a:lnTo>
                <a:lnTo>
                  <a:pt x="4104" y="1135"/>
                </a:lnTo>
                <a:lnTo>
                  <a:pt x="410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6" name="Google Shape;2276;p27"/>
          <p:cNvSpPr/>
          <p:nvPr/>
        </p:nvSpPr>
        <p:spPr>
          <a:xfrm>
            <a:off x="588680" y="4205966"/>
            <a:ext cx="80718" cy="22950"/>
          </a:xfrm>
          <a:custGeom>
            <a:avLst/>
            <a:gdLst/>
            <a:ahLst/>
            <a:cxnLst/>
            <a:rect l="l" t="t" r="r" b="b"/>
            <a:pathLst>
              <a:path w="2469" h="702" extrusionOk="0">
                <a:moveTo>
                  <a:pt x="0" y="1"/>
                </a:moveTo>
                <a:lnTo>
                  <a:pt x="0" y="701"/>
                </a:lnTo>
                <a:lnTo>
                  <a:pt x="2469" y="701"/>
                </a:lnTo>
                <a:lnTo>
                  <a:pt x="246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7" name="Google Shape;2277;p27"/>
          <p:cNvSpPr/>
          <p:nvPr/>
        </p:nvSpPr>
        <p:spPr>
          <a:xfrm>
            <a:off x="432387" y="5096643"/>
            <a:ext cx="151628" cy="42566"/>
          </a:xfrm>
          <a:custGeom>
            <a:avLst/>
            <a:gdLst/>
            <a:ahLst/>
            <a:cxnLst/>
            <a:rect l="l" t="t" r="r" b="b"/>
            <a:pathLst>
              <a:path w="4638" h="1302" extrusionOk="0">
                <a:moveTo>
                  <a:pt x="1" y="1"/>
                </a:moveTo>
                <a:lnTo>
                  <a:pt x="1" y="1302"/>
                </a:lnTo>
                <a:lnTo>
                  <a:pt x="4637" y="1302"/>
                </a:lnTo>
                <a:lnTo>
                  <a:pt x="4637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8" name="Google Shape;2278;p27"/>
          <p:cNvSpPr/>
          <p:nvPr/>
        </p:nvSpPr>
        <p:spPr>
          <a:xfrm>
            <a:off x="4516550" y="5091763"/>
            <a:ext cx="225200" cy="35875"/>
          </a:xfrm>
          <a:custGeom>
            <a:avLst/>
            <a:gdLst/>
            <a:ahLst/>
            <a:cxnLst/>
            <a:rect l="l" t="t" r="r" b="b"/>
            <a:pathLst>
              <a:path w="9008" h="1435" extrusionOk="0">
                <a:moveTo>
                  <a:pt x="1" y="0"/>
                </a:moveTo>
                <a:lnTo>
                  <a:pt x="1" y="1435"/>
                </a:lnTo>
                <a:lnTo>
                  <a:pt x="9007" y="1435"/>
                </a:lnTo>
                <a:lnTo>
                  <a:pt x="900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9" name="Google Shape;2279;p27"/>
          <p:cNvSpPr/>
          <p:nvPr/>
        </p:nvSpPr>
        <p:spPr>
          <a:xfrm>
            <a:off x="7732475" y="5093425"/>
            <a:ext cx="110100" cy="32549"/>
          </a:xfrm>
          <a:custGeom>
            <a:avLst/>
            <a:gdLst/>
            <a:ahLst/>
            <a:cxnLst/>
            <a:rect l="l" t="t" r="r" b="b"/>
            <a:pathLst>
              <a:path w="4404" h="701" extrusionOk="0">
                <a:moveTo>
                  <a:pt x="0" y="0"/>
                </a:moveTo>
                <a:lnTo>
                  <a:pt x="0" y="701"/>
                </a:lnTo>
                <a:lnTo>
                  <a:pt x="4403" y="701"/>
                </a:lnTo>
                <a:lnTo>
                  <a:pt x="440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0" name="Google Shape;2280;p27"/>
          <p:cNvSpPr/>
          <p:nvPr/>
        </p:nvSpPr>
        <p:spPr>
          <a:xfrm>
            <a:off x="7336950" y="5125975"/>
            <a:ext cx="109250" cy="17525"/>
          </a:xfrm>
          <a:custGeom>
            <a:avLst/>
            <a:gdLst/>
            <a:ahLst/>
            <a:cxnLst/>
            <a:rect l="l" t="t" r="r" b="b"/>
            <a:pathLst>
              <a:path w="4370" h="701" extrusionOk="0">
                <a:moveTo>
                  <a:pt x="0" y="0"/>
                </a:moveTo>
                <a:lnTo>
                  <a:pt x="0" y="701"/>
                </a:lnTo>
                <a:lnTo>
                  <a:pt x="4370" y="701"/>
                </a:lnTo>
                <a:lnTo>
                  <a:pt x="437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1" name="Google Shape;2281;p27"/>
          <p:cNvSpPr/>
          <p:nvPr/>
        </p:nvSpPr>
        <p:spPr>
          <a:xfrm>
            <a:off x="5638525" y="4942275"/>
            <a:ext cx="390151" cy="35099"/>
          </a:xfrm>
          <a:custGeom>
            <a:avLst/>
            <a:gdLst/>
            <a:ahLst/>
            <a:cxnLst/>
            <a:rect l="l" t="t" r="r" b="b"/>
            <a:pathLst>
              <a:path w="3204" h="835" extrusionOk="0">
                <a:moveTo>
                  <a:pt x="1" y="0"/>
                </a:moveTo>
                <a:lnTo>
                  <a:pt x="1" y="834"/>
                </a:lnTo>
                <a:lnTo>
                  <a:pt x="3203" y="834"/>
                </a:lnTo>
                <a:lnTo>
                  <a:pt x="320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2" name="Google Shape;2282;p27"/>
          <p:cNvSpPr/>
          <p:nvPr/>
        </p:nvSpPr>
        <p:spPr>
          <a:xfrm>
            <a:off x="-1831550" y="2268568"/>
            <a:ext cx="2138441" cy="32550"/>
          </a:xfrm>
          <a:custGeom>
            <a:avLst/>
            <a:gdLst/>
            <a:ahLst/>
            <a:cxnLst/>
            <a:rect l="l" t="t" r="r" b="b"/>
            <a:pathLst>
              <a:path w="76489" h="702" extrusionOk="0">
                <a:moveTo>
                  <a:pt x="1" y="1"/>
                </a:moveTo>
                <a:lnTo>
                  <a:pt x="1" y="701"/>
                </a:lnTo>
                <a:lnTo>
                  <a:pt x="76489" y="701"/>
                </a:lnTo>
                <a:lnTo>
                  <a:pt x="7648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3" name="Google Shape;2283;p27"/>
          <p:cNvSpPr/>
          <p:nvPr/>
        </p:nvSpPr>
        <p:spPr>
          <a:xfrm>
            <a:off x="8610077" y="4465237"/>
            <a:ext cx="266117" cy="42566"/>
          </a:xfrm>
          <a:custGeom>
            <a:avLst/>
            <a:gdLst/>
            <a:ahLst/>
            <a:cxnLst/>
            <a:rect l="l" t="t" r="r" b="b"/>
            <a:pathLst>
              <a:path w="8140" h="1302" extrusionOk="0">
                <a:moveTo>
                  <a:pt x="1" y="1"/>
                </a:moveTo>
                <a:lnTo>
                  <a:pt x="1" y="1301"/>
                </a:lnTo>
                <a:lnTo>
                  <a:pt x="8140" y="1301"/>
                </a:lnTo>
                <a:lnTo>
                  <a:pt x="81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4" name="Google Shape;2284;p27"/>
          <p:cNvSpPr/>
          <p:nvPr/>
        </p:nvSpPr>
        <p:spPr>
          <a:xfrm>
            <a:off x="8767263" y="4323350"/>
            <a:ext cx="629265" cy="19653"/>
          </a:xfrm>
          <a:custGeom>
            <a:avLst/>
            <a:gdLst/>
            <a:ahLst/>
            <a:cxnLst/>
            <a:rect l="l" t="t" r="r" b="b"/>
            <a:pathLst>
              <a:path w="19248" h="1869" extrusionOk="0">
                <a:moveTo>
                  <a:pt x="0" y="0"/>
                </a:moveTo>
                <a:lnTo>
                  <a:pt x="0" y="1868"/>
                </a:lnTo>
                <a:lnTo>
                  <a:pt x="19247" y="1868"/>
                </a:lnTo>
                <a:lnTo>
                  <a:pt x="1924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5" name="Google Shape;2285;p27"/>
          <p:cNvSpPr/>
          <p:nvPr/>
        </p:nvSpPr>
        <p:spPr>
          <a:xfrm>
            <a:off x="8447465" y="4496288"/>
            <a:ext cx="234503" cy="38218"/>
          </a:xfrm>
          <a:custGeom>
            <a:avLst/>
            <a:gdLst/>
            <a:ahLst/>
            <a:cxnLst/>
            <a:rect l="l" t="t" r="r" b="b"/>
            <a:pathLst>
              <a:path w="7173" h="1169" extrusionOk="0">
                <a:moveTo>
                  <a:pt x="1" y="1"/>
                </a:moveTo>
                <a:lnTo>
                  <a:pt x="1" y="1168"/>
                </a:lnTo>
                <a:lnTo>
                  <a:pt x="7172" y="1168"/>
                </a:lnTo>
                <a:lnTo>
                  <a:pt x="717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6" name="Google Shape;2286;p27"/>
          <p:cNvSpPr/>
          <p:nvPr/>
        </p:nvSpPr>
        <p:spPr>
          <a:xfrm>
            <a:off x="8433100" y="4632574"/>
            <a:ext cx="863721" cy="32126"/>
          </a:xfrm>
          <a:custGeom>
            <a:avLst/>
            <a:gdLst/>
            <a:ahLst/>
            <a:cxnLst/>
            <a:rect l="l" t="t" r="r" b="b"/>
            <a:pathLst>
              <a:path w="24752" h="2270" extrusionOk="0">
                <a:moveTo>
                  <a:pt x="1" y="1"/>
                </a:moveTo>
                <a:lnTo>
                  <a:pt x="1" y="2269"/>
                </a:lnTo>
                <a:lnTo>
                  <a:pt x="24752" y="2269"/>
                </a:lnTo>
                <a:lnTo>
                  <a:pt x="24752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7" name="Google Shape;2287;p27"/>
          <p:cNvSpPr/>
          <p:nvPr/>
        </p:nvSpPr>
        <p:spPr>
          <a:xfrm>
            <a:off x="99775" y="4848013"/>
            <a:ext cx="1285696" cy="22924"/>
          </a:xfrm>
          <a:custGeom>
            <a:avLst/>
            <a:gdLst/>
            <a:ahLst/>
            <a:cxnLst/>
            <a:rect l="l" t="t" r="r" b="b"/>
            <a:pathLst>
              <a:path w="43432" h="701" extrusionOk="0">
                <a:moveTo>
                  <a:pt x="1" y="0"/>
                </a:moveTo>
                <a:lnTo>
                  <a:pt x="1" y="701"/>
                </a:lnTo>
                <a:lnTo>
                  <a:pt x="43432" y="701"/>
                </a:lnTo>
                <a:lnTo>
                  <a:pt x="4343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8" name="Google Shape;2288;p27"/>
          <p:cNvSpPr/>
          <p:nvPr/>
        </p:nvSpPr>
        <p:spPr>
          <a:xfrm>
            <a:off x="230641" y="4957046"/>
            <a:ext cx="81829" cy="22950"/>
          </a:xfrm>
          <a:custGeom>
            <a:avLst/>
            <a:gdLst/>
            <a:ahLst/>
            <a:cxnLst/>
            <a:rect l="l" t="t" r="r" b="b"/>
            <a:pathLst>
              <a:path w="2503" h="702" extrusionOk="0">
                <a:moveTo>
                  <a:pt x="1" y="1"/>
                </a:moveTo>
                <a:lnTo>
                  <a:pt x="1" y="701"/>
                </a:lnTo>
                <a:lnTo>
                  <a:pt x="2502" y="701"/>
                </a:lnTo>
                <a:lnTo>
                  <a:pt x="250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9" name="Google Shape;2289;p27"/>
          <p:cNvSpPr/>
          <p:nvPr/>
        </p:nvSpPr>
        <p:spPr>
          <a:xfrm>
            <a:off x="-125969" y="4742224"/>
            <a:ext cx="80750" cy="22950"/>
          </a:xfrm>
          <a:custGeom>
            <a:avLst/>
            <a:gdLst/>
            <a:ahLst/>
            <a:cxnLst/>
            <a:rect l="l" t="t" r="r" b="b"/>
            <a:pathLst>
              <a:path w="2470" h="702" extrusionOk="0">
                <a:moveTo>
                  <a:pt x="1" y="1"/>
                </a:moveTo>
                <a:lnTo>
                  <a:pt x="1" y="701"/>
                </a:lnTo>
                <a:lnTo>
                  <a:pt x="2469" y="701"/>
                </a:lnTo>
                <a:lnTo>
                  <a:pt x="246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0" name="Google Shape;2290;p27"/>
          <p:cNvSpPr/>
          <p:nvPr/>
        </p:nvSpPr>
        <p:spPr>
          <a:xfrm>
            <a:off x="402725" y="394288"/>
            <a:ext cx="151639" cy="71724"/>
          </a:xfrm>
          <a:custGeom>
            <a:avLst/>
            <a:gdLst/>
            <a:ahLst/>
            <a:cxnLst/>
            <a:rect l="l" t="t" r="r" b="b"/>
            <a:pathLst>
              <a:path w="4638" h="2969" extrusionOk="0">
                <a:moveTo>
                  <a:pt x="1" y="0"/>
                </a:moveTo>
                <a:lnTo>
                  <a:pt x="1" y="2969"/>
                </a:lnTo>
                <a:lnTo>
                  <a:pt x="4637" y="2969"/>
                </a:lnTo>
                <a:lnTo>
                  <a:pt x="463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1" name="Google Shape;2291;p27"/>
          <p:cNvSpPr/>
          <p:nvPr/>
        </p:nvSpPr>
        <p:spPr>
          <a:xfrm>
            <a:off x="-158743" y="4905524"/>
            <a:ext cx="302111" cy="85099"/>
          </a:xfrm>
          <a:custGeom>
            <a:avLst/>
            <a:gdLst/>
            <a:ahLst/>
            <a:cxnLst/>
            <a:rect l="l" t="t" r="r" b="b"/>
            <a:pathLst>
              <a:path w="9241" h="2603" extrusionOk="0">
                <a:moveTo>
                  <a:pt x="0" y="1"/>
                </a:moveTo>
                <a:lnTo>
                  <a:pt x="0" y="2602"/>
                </a:lnTo>
                <a:lnTo>
                  <a:pt x="9240" y="2602"/>
                </a:lnTo>
                <a:lnTo>
                  <a:pt x="92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2" name="Google Shape;2292;p27"/>
          <p:cNvSpPr/>
          <p:nvPr/>
        </p:nvSpPr>
        <p:spPr>
          <a:xfrm>
            <a:off x="179379" y="5071568"/>
            <a:ext cx="133091" cy="38185"/>
          </a:xfrm>
          <a:custGeom>
            <a:avLst/>
            <a:gdLst/>
            <a:ahLst/>
            <a:cxnLst/>
            <a:rect l="l" t="t" r="r" b="b"/>
            <a:pathLst>
              <a:path w="4071" h="1168" extrusionOk="0">
                <a:moveTo>
                  <a:pt x="1" y="0"/>
                </a:moveTo>
                <a:lnTo>
                  <a:pt x="1" y="1168"/>
                </a:lnTo>
                <a:lnTo>
                  <a:pt x="4070" y="1168"/>
                </a:lnTo>
                <a:lnTo>
                  <a:pt x="407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3" name="Google Shape;2293;p27"/>
          <p:cNvSpPr/>
          <p:nvPr/>
        </p:nvSpPr>
        <p:spPr>
          <a:xfrm>
            <a:off x="-478088" y="4049825"/>
            <a:ext cx="784980" cy="22950"/>
          </a:xfrm>
          <a:custGeom>
            <a:avLst/>
            <a:gdLst/>
            <a:ahLst/>
            <a:cxnLst/>
            <a:rect l="l" t="t" r="r" b="b"/>
            <a:pathLst>
              <a:path w="22684" h="702" extrusionOk="0">
                <a:moveTo>
                  <a:pt x="1" y="1"/>
                </a:moveTo>
                <a:lnTo>
                  <a:pt x="1" y="701"/>
                </a:lnTo>
                <a:lnTo>
                  <a:pt x="22684" y="701"/>
                </a:lnTo>
                <a:lnTo>
                  <a:pt x="2268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4" name="Google Shape;2294;p27"/>
          <p:cNvSpPr/>
          <p:nvPr/>
        </p:nvSpPr>
        <p:spPr>
          <a:xfrm>
            <a:off x="301445" y="4523618"/>
            <a:ext cx="81829" cy="22917"/>
          </a:xfrm>
          <a:custGeom>
            <a:avLst/>
            <a:gdLst/>
            <a:ahLst/>
            <a:cxnLst/>
            <a:rect l="l" t="t" r="r" b="b"/>
            <a:pathLst>
              <a:path w="2503" h="701" extrusionOk="0">
                <a:moveTo>
                  <a:pt x="1" y="0"/>
                </a:moveTo>
                <a:lnTo>
                  <a:pt x="1" y="701"/>
                </a:lnTo>
                <a:lnTo>
                  <a:pt x="2503" y="701"/>
                </a:lnTo>
                <a:lnTo>
                  <a:pt x="250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5" name="Google Shape;2295;p27"/>
          <p:cNvSpPr/>
          <p:nvPr/>
        </p:nvSpPr>
        <p:spPr>
          <a:xfrm>
            <a:off x="104869" y="4182124"/>
            <a:ext cx="81829" cy="22917"/>
          </a:xfrm>
          <a:custGeom>
            <a:avLst/>
            <a:gdLst/>
            <a:ahLst/>
            <a:cxnLst/>
            <a:rect l="l" t="t" r="r" b="b"/>
            <a:pathLst>
              <a:path w="2503" h="701" extrusionOk="0">
                <a:moveTo>
                  <a:pt x="1" y="0"/>
                </a:moveTo>
                <a:lnTo>
                  <a:pt x="1" y="701"/>
                </a:lnTo>
                <a:lnTo>
                  <a:pt x="2502" y="701"/>
                </a:lnTo>
                <a:lnTo>
                  <a:pt x="250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6" name="Google Shape;2296;p27"/>
          <p:cNvSpPr/>
          <p:nvPr/>
        </p:nvSpPr>
        <p:spPr>
          <a:xfrm>
            <a:off x="972903" y="5012406"/>
            <a:ext cx="150549" cy="42566"/>
          </a:xfrm>
          <a:custGeom>
            <a:avLst/>
            <a:gdLst/>
            <a:ahLst/>
            <a:cxnLst/>
            <a:rect l="l" t="t" r="r" b="b"/>
            <a:pathLst>
              <a:path w="4605" h="1302" extrusionOk="0">
                <a:moveTo>
                  <a:pt x="1" y="0"/>
                </a:moveTo>
                <a:lnTo>
                  <a:pt x="1" y="1301"/>
                </a:lnTo>
                <a:lnTo>
                  <a:pt x="4604" y="1301"/>
                </a:lnTo>
                <a:lnTo>
                  <a:pt x="460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7" name="Google Shape;2297;p27"/>
          <p:cNvSpPr/>
          <p:nvPr/>
        </p:nvSpPr>
        <p:spPr>
          <a:xfrm>
            <a:off x="155938" y="2209516"/>
            <a:ext cx="150549" cy="60024"/>
          </a:xfrm>
          <a:custGeom>
            <a:avLst/>
            <a:gdLst/>
            <a:ahLst/>
            <a:cxnLst/>
            <a:rect l="l" t="t" r="r" b="b"/>
            <a:pathLst>
              <a:path w="4605" h="2970" extrusionOk="0">
                <a:moveTo>
                  <a:pt x="1" y="1"/>
                </a:moveTo>
                <a:lnTo>
                  <a:pt x="1" y="2969"/>
                </a:lnTo>
                <a:lnTo>
                  <a:pt x="4604" y="2969"/>
                </a:lnTo>
                <a:lnTo>
                  <a:pt x="460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8" name="Google Shape;2298;p27"/>
          <p:cNvSpPr/>
          <p:nvPr/>
        </p:nvSpPr>
        <p:spPr>
          <a:xfrm>
            <a:off x="1990275" y="4947273"/>
            <a:ext cx="302111" cy="48027"/>
          </a:xfrm>
          <a:custGeom>
            <a:avLst/>
            <a:gdLst/>
            <a:ahLst/>
            <a:cxnLst/>
            <a:rect l="l" t="t" r="r" b="b"/>
            <a:pathLst>
              <a:path w="9241" h="2570" extrusionOk="0">
                <a:moveTo>
                  <a:pt x="1" y="1"/>
                </a:moveTo>
                <a:lnTo>
                  <a:pt x="1" y="2569"/>
                </a:lnTo>
                <a:lnTo>
                  <a:pt x="9240" y="2569"/>
                </a:lnTo>
                <a:lnTo>
                  <a:pt x="92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9" name="Google Shape;2299;p27"/>
          <p:cNvSpPr/>
          <p:nvPr/>
        </p:nvSpPr>
        <p:spPr>
          <a:xfrm>
            <a:off x="-8" y="4496836"/>
            <a:ext cx="134170" cy="37139"/>
          </a:xfrm>
          <a:custGeom>
            <a:avLst/>
            <a:gdLst/>
            <a:ahLst/>
            <a:cxnLst/>
            <a:rect l="l" t="t" r="r" b="b"/>
            <a:pathLst>
              <a:path w="4104" h="1136" extrusionOk="0">
                <a:moveTo>
                  <a:pt x="1" y="1"/>
                </a:moveTo>
                <a:lnTo>
                  <a:pt x="1" y="1135"/>
                </a:lnTo>
                <a:lnTo>
                  <a:pt x="4104" y="1135"/>
                </a:lnTo>
                <a:lnTo>
                  <a:pt x="410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0" name="Google Shape;2300;p27"/>
          <p:cNvSpPr/>
          <p:nvPr/>
        </p:nvSpPr>
        <p:spPr>
          <a:xfrm>
            <a:off x="1391222" y="4942574"/>
            <a:ext cx="406152" cy="27300"/>
          </a:xfrm>
          <a:custGeom>
            <a:avLst/>
            <a:gdLst/>
            <a:ahLst/>
            <a:cxnLst/>
            <a:rect l="l" t="t" r="r" b="b"/>
            <a:pathLst>
              <a:path w="4104" h="1135" extrusionOk="0">
                <a:moveTo>
                  <a:pt x="1" y="0"/>
                </a:moveTo>
                <a:lnTo>
                  <a:pt x="1" y="1134"/>
                </a:lnTo>
                <a:lnTo>
                  <a:pt x="4103" y="1134"/>
                </a:lnTo>
                <a:lnTo>
                  <a:pt x="4103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1" name="Google Shape;2301;p27"/>
          <p:cNvSpPr/>
          <p:nvPr/>
        </p:nvSpPr>
        <p:spPr>
          <a:xfrm rot="10800000">
            <a:off x="3885569" y="91016"/>
            <a:ext cx="144010" cy="22917"/>
          </a:xfrm>
          <a:custGeom>
            <a:avLst/>
            <a:gdLst/>
            <a:ahLst/>
            <a:cxnLst/>
            <a:rect l="l" t="t" r="r" b="b"/>
            <a:pathLst>
              <a:path w="4405" h="701" extrusionOk="0">
                <a:moveTo>
                  <a:pt x="1" y="0"/>
                </a:moveTo>
                <a:lnTo>
                  <a:pt x="1" y="701"/>
                </a:lnTo>
                <a:lnTo>
                  <a:pt x="4404" y="701"/>
                </a:lnTo>
                <a:lnTo>
                  <a:pt x="440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2" name="Google Shape;2302;p27"/>
          <p:cNvSpPr/>
          <p:nvPr/>
        </p:nvSpPr>
        <p:spPr>
          <a:xfrm rot="10800000">
            <a:off x="5100285" y="83475"/>
            <a:ext cx="629265" cy="37973"/>
          </a:xfrm>
          <a:custGeom>
            <a:avLst/>
            <a:gdLst/>
            <a:ahLst/>
            <a:cxnLst/>
            <a:rect l="l" t="t" r="r" b="b"/>
            <a:pathLst>
              <a:path w="19248" h="1869" extrusionOk="0">
                <a:moveTo>
                  <a:pt x="0" y="1"/>
                </a:moveTo>
                <a:lnTo>
                  <a:pt x="0" y="1869"/>
                </a:lnTo>
                <a:lnTo>
                  <a:pt x="19247" y="1869"/>
                </a:lnTo>
                <a:lnTo>
                  <a:pt x="19247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3" name="Google Shape;2303;p27"/>
          <p:cNvSpPr/>
          <p:nvPr/>
        </p:nvSpPr>
        <p:spPr>
          <a:xfrm rot="10800000">
            <a:off x="4172243" y="53805"/>
            <a:ext cx="235582" cy="37106"/>
          </a:xfrm>
          <a:custGeom>
            <a:avLst/>
            <a:gdLst/>
            <a:ahLst/>
            <a:cxnLst/>
            <a:rect l="l" t="t" r="r" b="b"/>
            <a:pathLst>
              <a:path w="7206" h="1135" extrusionOk="0">
                <a:moveTo>
                  <a:pt x="0" y="1"/>
                </a:moveTo>
                <a:lnTo>
                  <a:pt x="0" y="1135"/>
                </a:lnTo>
                <a:lnTo>
                  <a:pt x="7205" y="1135"/>
                </a:lnTo>
                <a:lnTo>
                  <a:pt x="720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4" name="Google Shape;2304;p27"/>
          <p:cNvSpPr/>
          <p:nvPr/>
        </p:nvSpPr>
        <p:spPr>
          <a:xfrm>
            <a:off x="8677300" y="1535950"/>
            <a:ext cx="809205" cy="28101"/>
          </a:xfrm>
          <a:custGeom>
            <a:avLst/>
            <a:gdLst/>
            <a:ahLst/>
            <a:cxnLst/>
            <a:rect l="l" t="t" r="r" b="b"/>
            <a:pathLst>
              <a:path w="24752" h="2236" extrusionOk="0">
                <a:moveTo>
                  <a:pt x="1" y="0"/>
                </a:moveTo>
                <a:lnTo>
                  <a:pt x="1" y="2235"/>
                </a:lnTo>
                <a:lnTo>
                  <a:pt x="24752" y="2235"/>
                </a:lnTo>
                <a:lnTo>
                  <a:pt x="2475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5" name="Google Shape;2305;p27"/>
          <p:cNvSpPr/>
          <p:nvPr/>
        </p:nvSpPr>
        <p:spPr>
          <a:xfrm rot="10800000">
            <a:off x="559601" y="73149"/>
            <a:ext cx="512498" cy="52076"/>
          </a:xfrm>
          <a:custGeom>
            <a:avLst/>
            <a:gdLst/>
            <a:ahLst/>
            <a:cxnLst/>
            <a:rect l="l" t="t" r="r" b="b"/>
            <a:pathLst>
              <a:path w="43432" h="701" extrusionOk="0">
                <a:moveTo>
                  <a:pt x="1" y="0"/>
                </a:moveTo>
                <a:lnTo>
                  <a:pt x="1" y="701"/>
                </a:lnTo>
                <a:lnTo>
                  <a:pt x="43432" y="701"/>
                </a:lnTo>
                <a:lnTo>
                  <a:pt x="4343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6" name="Google Shape;2306;p27"/>
          <p:cNvSpPr/>
          <p:nvPr/>
        </p:nvSpPr>
        <p:spPr>
          <a:xfrm>
            <a:off x="8599863" y="711209"/>
            <a:ext cx="81829" cy="22950"/>
          </a:xfrm>
          <a:custGeom>
            <a:avLst/>
            <a:gdLst/>
            <a:ahLst/>
            <a:cxnLst/>
            <a:rect l="l" t="t" r="r" b="b"/>
            <a:pathLst>
              <a:path w="2503" h="702" extrusionOk="0">
                <a:moveTo>
                  <a:pt x="0" y="1"/>
                </a:moveTo>
                <a:lnTo>
                  <a:pt x="0" y="701"/>
                </a:lnTo>
                <a:lnTo>
                  <a:pt x="2502" y="701"/>
                </a:lnTo>
                <a:lnTo>
                  <a:pt x="250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7" name="Google Shape;2307;p27"/>
          <p:cNvSpPr/>
          <p:nvPr/>
        </p:nvSpPr>
        <p:spPr>
          <a:xfrm>
            <a:off x="7316439" y="175704"/>
            <a:ext cx="81829" cy="22950"/>
          </a:xfrm>
          <a:custGeom>
            <a:avLst/>
            <a:gdLst/>
            <a:ahLst/>
            <a:cxnLst/>
            <a:rect l="l" t="t" r="r" b="b"/>
            <a:pathLst>
              <a:path w="2503" h="702" extrusionOk="0">
                <a:moveTo>
                  <a:pt x="1" y="1"/>
                </a:moveTo>
                <a:lnTo>
                  <a:pt x="1" y="701"/>
                </a:lnTo>
                <a:lnTo>
                  <a:pt x="2502" y="701"/>
                </a:lnTo>
                <a:lnTo>
                  <a:pt x="250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8" name="Google Shape;2308;p27"/>
          <p:cNvSpPr/>
          <p:nvPr/>
        </p:nvSpPr>
        <p:spPr>
          <a:xfrm rot="10800000">
            <a:off x="1756474" y="76691"/>
            <a:ext cx="357721" cy="61102"/>
          </a:xfrm>
          <a:custGeom>
            <a:avLst/>
            <a:gdLst/>
            <a:ahLst/>
            <a:cxnLst/>
            <a:rect l="l" t="t" r="r" b="b"/>
            <a:pathLst>
              <a:path w="10942" h="1869" extrusionOk="0">
                <a:moveTo>
                  <a:pt x="0" y="0"/>
                </a:moveTo>
                <a:lnTo>
                  <a:pt x="0" y="1868"/>
                </a:lnTo>
                <a:lnTo>
                  <a:pt x="10942" y="1868"/>
                </a:lnTo>
                <a:lnTo>
                  <a:pt x="1094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9" name="Google Shape;2309;p27"/>
          <p:cNvSpPr/>
          <p:nvPr/>
        </p:nvSpPr>
        <p:spPr>
          <a:xfrm>
            <a:off x="8271999" y="166655"/>
            <a:ext cx="489057" cy="43125"/>
          </a:xfrm>
          <a:custGeom>
            <a:avLst/>
            <a:gdLst/>
            <a:ahLst/>
            <a:cxnLst/>
            <a:rect l="l" t="t" r="r" b="b"/>
            <a:pathLst>
              <a:path w="9241" h="2603" extrusionOk="0">
                <a:moveTo>
                  <a:pt x="0" y="0"/>
                </a:moveTo>
                <a:lnTo>
                  <a:pt x="0" y="2602"/>
                </a:lnTo>
                <a:lnTo>
                  <a:pt x="9240" y="2602"/>
                </a:lnTo>
                <a:lnTo>
                  <a:pt x="924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0" name="Google Shape;2310;p27"/>
          <p:cNvSpPr/>
          <p:nvPr/>
        </p:nvSpPr>
        <p:spPr>
          <a:xfrm>
            <a:off x="8667330" y="1455970"/>
            <a:ext cx="151595" cy="96018"/>
          </a:xfrm>
          <a:custGeom>
            <a:avLst/>
            <a:gdLst/>
            <a:ahLst/>
            <a:cxnLst/>
            <a:rect l="l" t="t" r="r" b="b"/>
            <a:pathLst>
              <a:path w="4637" h="2937" extrusionOk="0">
                <a:moveTo>
                  <a:pt x="0" y="1"/>
                </a:moveTo>
                <a:lnTo>
                  <a:pt x="0" y="2936"/>
                </a:lnTo>
                <a:lnTo>
                  <a:pt x="4637" y="2936"/>
                </a:lnTo>
                <a:lnTo>
                  <a:pt x="463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1" name="Google Shape;2311;p27"/>
          <p:cNvSpPr/>
          <p:nvPr/>
        </p:nvSpPr>
        <p:spPr>
          <a:xfrm>
            <a:off x="6886057" y="-1837"/>
            <a:ext cx="144020" cy="85099"/>
          </a:xfrm>
          <a:custGeom>
            <a:avLst/>
            <a:gdLst/>
            <a:ahLst/>
            <a:cxnLst/>
            <a:rect l="l" t="t" r="r" b="b"/>
            <a:pathLst>
              <a:path w="9207" h="2603" extrusionOk="0">
                <a:moveTo>
                  <a:pt x="0" y="1"/>
                </a:moveTo>
                <a:lnTo>
                  <a:pt x="0" y="2603"/>
                </a:lnTo>
                <a:lnTo>
                  <a:pt x="9207" y="2603"/>
                </a:lnTo>
                <a:lnTo>
                  <a:pt x="920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2" name="Google Shape;2312;p27"/>
          <p:cNvSpPr/>
          <p:nvPr/>
        </p:nvSpPr>
        <p:spPr>
          <a:xfrm>
            <a:off x="8568224" y="1879671"/>
            <a:ext cx="133058" cy="38218"/>
          </a:xfrm>
          <a:custGeom>
            <a:avLst/>
            <a:gdLst/>
            <a:ahLst/>
            <a:cxnLst/>
            <a:rect l="l" t="t" r="r" b="b"/>
            <a:pathLst>
              <a:path w="4070" h="1169" extrusionOk="0">
                <a:moveTo>
                  <a:pt x="0" y="1"/>
                </a:moveTo>
                <a:lnTo>
                  <a:pt x="0" y="1168"/>
                </a:lnTo>
                <a:lnTo>
                  <a:pt x="4070" y="1168"/>
                </a:lnTo>
                <a:lnTo>
                  <a:pt x="407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3" name="Google Shape;2313;p27"/>
          <p:cNvSpPr/>
          <p:nvPr/>
        </p:nvSpPr>
        <p:spPr>
          <a:xfrm rot="10800000">
            <a:off x="3586655" y="207374"/>
            <a:ext cx="1948672" cy="20701"/>
          </a:xfrm>
          <a:custGeom>
            <a:avLst/>
            <a:gdLst/>
            <a:ahLst/>
            <a:cxnLst/>
            <a:rect l="l" t="t" r="r" b="b"/>
            <a:pathLst>
              <a:path w="76456" h="701" extrusionOk="0">
                <a:moveTo>
                  <a:pt x="1" y="0"/>
                </a:moveTo>
                <a:lnTo>
                  <a:pt x="1" y="701"/>
                </a:lnTo>
                <a:lnTo>
                  <a:pt x="76456" y="701"/>
                </a:lnTo>
                <a:lnTo>
                  <a:pt x="7645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4" name="Google Shape;2314;p27"/>
          <p:cNvSpPr/>
          <p:nvPr/>
        </p:nvSpPr>
        <p:spPr>
          <a:xfrm rot="10800000">
            <a:off x="3013033" y="306780"/>
            <a:ext cx="142866" cy="22950"/>
          </a:xfrm>
          <a:custGeom>
            <a:avLst/>
            <a:gdLst/>
            <a:ahLst/>
            <a:cxnLst/>
            <a:rect l="l" t="t" r="r" b="b"/>
            <a:pathLst>
              <a:path w="4370" h="702" extrusionOk="0">
                <a:moveTo>
                  <a:pt x="0" y="1"/>
                </a:moveTo>
                <a:lnTo>
                  <a:pt x="0" y="701"/>
                </a:lnTo>
                <a:lnTo>
                  <a:pt x="4370" y="701"/>
                </a:lnTo>
                <a:lnTo>
                  <a:pt x="437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5" name="Google Shape;2315;p27"/>
          <p:cNvSpPr/>
          <p:nvPr/>
        </p:nvSpPr>
        <p:spPr>
          <a:xfrm rot="10800000">
            <a:off x="2405042" y="154791"/>
            <a:ext cx="144010" cy="22950"/>
          </a:xfrm>
          <a:custGeom>
            <a:avLst/>
            <a:gdLst/>
            <a:ahLst/>
            <a:cxnLst/>
            <a:rect l="l" t="t" r="r" b="b"/>
            <a:pathLst>
              <a:path w="4405" h="702" extrusionOk="0">
                <a:moveTo>
                  <a:pt x="1" y="1"/>
                </a:moveTo>
                <a:lnTo>
                  <a:pt x="1" y="701"/>
                </a:lnTo>
                <a:lnTo>
                  <a:pt x="4404" y="701"/>
                </a:lnTo>
                <a:lnTo>
                  <a:pt x="440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6" name="Google Shape;2316;p27"/>
          <p:cNvSpPr/>
          <p:nvPr/>
        </p:nvSpPr>
        <p:spPr>
          <a:xfrm>
            <a:off x="-351162" y="2863401"/>
            <a:ext cx="531122" cy="74225"/>
          </a:xfrm>
          <a:custGeom>
            <a:avLst/>
            <a:gdLst/>
            <a:ahLst/>
            <a:cxnLst/>
            <a:rect l="l" t="t" r="r" b="b"/>
            <a:pathLst>
              <a:path w="16246" h="2603" extrusionOk="0">
                <a:moveTo>
                  <a:pt x="0" y="1"/>
                </a:moveTo>
                <a:lnTo>
                  <a:pt x="0" y="2602"/>
                </a:lnTo>
                <a:lnTo>
                  <a:pt x="16245" y="2602"/>
                </a:lnTo>
                <a:lnTo>
                  <a:pt x="1624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7" name="Google Shape;2317;p27"/>
          <p:cNvSpPr/>
          <p:nvPr/>
        </p:nvSpPr>
        <p:spPr>
          <a:xfrm>
            <a:off x="-158675" y="386665"/>
            <a:ext cx="809205" cy="42549"/>
          </a:xfrm>
          <a:custGeom>
            <a:avLst/>
            <a:gdLst/>
            <a:ahLst/>
            <a:cxnLst/>
            <a:rect l="l" t="t" r="r" b="b"/>
            <a:pathLst>
              <a:path w="24752" h="2269" extrusionOk="0">
                <a:moveTo>
                  <a:pt x="1" y="0"/>
                </a:moveTo>
                <a:lnTo>
                  <a:pt x="1" y="2269"/>
                </a:lnTo>
                <a:lnTo>
                  <a:pt x="24752" y="2269"/>
                </a:lnTo>
                <a:lnTo>
                  <a:pt x="2475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8" name="Google Shape;2318;p27"/>
          <p:cNvSpPr/>
          <p:nvPr/>
        </p:nvSpPr>
        <p:spPr>
          <a:xfrm rot="10800000">
            <a:off x="1941046" y="76690"/>
            <a:ext cx="1419901" cy="22950"/>
          </a:xfrm>
          <a:custGeom>
            <a:avLst/>
            <a:gdLst/>
            <a:ahLst/>
            <a:cxnLst/>
            <a:rect l="l" t="t" r="r" b="b"/>
            <a:pathLst>
              <a:path w="43432" h="702" extrusionOk="0">
                <a:moveTo>
                  <a:pt x="1" y="1"/>
                </a:moveTo>
                <a:lnTo>
                  <a:pt x="1" y="701"/>
                </a:lnTo>
                <a:lnTo>
                  <a:pt x="43432" y="701"/>
                </a:lnTo>
                <a:lnTo>
                  <a:pt x="4343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9" name="Google Shape;2319;p27"/>
          <p:cNvSpPr/>
          <p:nvPr/>
        </p:nvSpPr>
        <p:spPr>
          <a:xfrm rot="10800000">
            <a:off x="3442677" y="50504"/>
            <a:ext cx="144010" cy="22950"/>
          </a:xfrm>
          <a:custGeom>
            <a:avLst/>
            <a:gdLst/>
            <a:ahLst/>
            <a:cxnLst/>
            <a:rect l="l" t="t" r="r" b="b"/>
            <a:pathLst>
              <a:path w="4405" h="702" extrusionOk="0">
                <a:moveTo>
                  <a:pt x="1" y="1"/>
                </a:moveTo>
                <a:lnTo>
                  <a:pt x="1" y="701"/>
                </a:lnTo>
                <a:lnTo>
                  <a:pt x="4404" y="701"/>
                </a:lnTo>
                <a:lnTo>
                  <a:pt x="440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0" name="Google Shape;2320;p27"/>
          <p:cNvSpPr/>
          <p:nvPr/>
        </p:nvSpPr>
        <p:spPr>
          <a:xfrm>
            <a:off x="4336550" y="4828899"/>
            <a:ext cx="2073999" cy="33550"/>
          </a:xfrm>
          <a:custGeom>
            <a:avLst/>
            <a:gdLst/>
            <a:ahLst/>
            <a:cxnLst/>
            <a:rect l="l" t="t" r="r" b="b"/>
            <a:pathLst>
              <a:path w="76489" h="701" extrusionOk="0">
                <a:moveTo>
                  <a:pt x="0" y="0"/>
                </a:moveTo>
                <a:lnTo>
                  <a:pt x="0" y="701"/>
                </a:lnTo>
                <a:lnTo>
                  <a:pt x="76488" y="701"/>
                </a:lnTo>
                <a:lnTo>
                  <a:pt x="7648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1" name="Google Shape;2321;p27"/>
          <p:cNvSpPr/>
          <p:nvPr/>
        </p:nvSpPr>
        <p:spPr>
          <a:xfrm>
            <a:off x="7285920" y="4980922"/>
            <a:ext cx="142866" cy="22917"/>
          </a:xfrm>
          <a:custGeom>
            <a:avLst/>
            <a:gdLst/>
            <a:ahLst/>
            <a:cxnLst/>
            <a:rect l="l" t="t" r="r" b="b"/>
            <a:pathLst>
              <a:path w="4370" h="701" extrusionOk="0">
                <a:moveTo>
                  <a:pt x="0" y="0"/>
                </a:moveTo>
                <a:lnTo>
                  <a:pt x="0" y="701"/>
                </a:lnTo>
                <a:lnTo>
                  <a:pt x="4370" y="701"/>
                </a:lnTo>
                <a:lnTo>
                  <a:pt x="437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2" name="Google Shape;2322;p27"/>
          <p:cNvSpPr/>
          <p:nvPr/>
        </p:nvSpPr>
        <p:spPr>
          <a:xfrm>
            <a:off x="7790018" y="4816387"/>
            <a:ext cx="266117" cy="42566"/>
          </a:xfrm>
          <a:custGeom>
            <a:avLst/>
            <a:gdLst/>
            <a:ahLst/>
            <a:cxnLst/>
            <a:rect l="l" t="t" r="r" b="b"/>
            <a:pathLst>
              <a:path w="8140" h="1302" extrusionOk="0">
                <a:moveTo>
                  <a:pt x="0" y="1"/>
                </a:moveTo>
                <a:lnTo>
                  <a:pt x="0" y="1301"/>
                </a:lnTo>
                <a:lnTo>
                  <a:pt x="8139" y="1301"/>
                </a:lnTo>
                <a:lnTo>
                  <a:pt x="813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3" name="Google Shape;2323;p27"/>
          <p:cNvSpPr/>
          <p:nvPr/>
        </p:nvSpPr>
        <p:spPr>
          <a:xfrm>
            <a:off x="8272000" y="4797850"/>
            <a:ext cx="628186" cy="28100"/>
          </a:xfrm>
          <a:custGeom>
            <a:avLst/>
            <a:gdLst/>
            <a:ahLst/>
            <a:cxnLst/>
            <a:rect l="l" t="t" r="r" b="b"/>
            <a:pathLst>
              <a:path w="19215" h="1869" extrusionOk="0">
                <a:moveTo>
                  <a:pt x="1" y="0"/>
                </a:moveTo>
                <a:lnTo>
                  <a:pt x="1" y="1868"/>
                </a:lnTo>
                <a:lnTo>
                  <a:pt x="19215" y="1868"/>
                </a:lnTo>
                <a:lnTo>
                  <a:pt x="1921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4" name="Google Shape;2324;p27"/>
          <p:cNvSpPr/>
          <p:nvPr/>
        </p:nvSpPr>
        <p:spPr>
          <a:xfrm>
            <a:off x="6698394" y="4736262"/>
            <a:ext cx="234471" cy="37106"/>
          </a:xfrm>
          <a:custGeom>
            <a:avLst/>
            <a:gdLst/>
            <a:ahLst/>
            <a:cxnLst/>
            <a:rect l="l" t="t" r="r" b="b"/>
            <a:pathLst>
              <a:path w="7172" h="1135" extrusionOk="0">
                <a:moveTo>
                  <a:pt x="0" y="0"/>
                </a:moveTo>
                <a:lnTo>
                  <a:pt x="0" y="1134"/>
                </a:lnTo>
                <a:lnTo>
                  <a:pt x="7172" y="1134"/>
                </a:lnTo>
                <a:lnTo>
                  <a:pt x="717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5" name="Google Shape;2325;p27"/>
          <p:cNvSpPr/>
          <p:nvPr/>
        </p:nvSpPr>
        <p:spPr>
          <a:xfrm>
            <a:off x="6599986" y="5059040"/>
            <a:ext cx="104714" cy="27298"/>
          </a:xfrm>
          <a:custGeom>
            <a:avLst/>
            <a:gdLst/>
            <a:ahLst/>
            <a:cxnLst/>
            <a:rect l="l" t="t" r="r" b="b"/>
            <a:pathLst>
              <a:path w="3203" h="835" extrusionOk="0">
                <a:moveTo>
                  <a:pt x="1" y="1"/>
                </a:moveTo>
                <a:lnTo>
                  <a:pt x="1" y="834"/>
                </a:lnTo>
                <a:lnTo>
                  <a:pt x="3203" y="834"/>
                </a:lnTo>
                <a:lnTo>
                  <a:pt x="320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6" name="Google Shape;2326;p27"/>
          <p:cNvSpPr/>
          <p:nvPr/>
        </p:nvSpPr>
        <p:spPr>
          <a:xfrm>
            <a:off x="5124775" y="304875"/>
            <a:ext cx="80100" cy="20875"/>
          </a:xfrm>
          <a:custGeom>
            <a:avLst/>
            <a:gdLst/>
            <a:ahLst/>
            <a:cxnLst/>
            <a:rect l="l" t="t" r="r" b="b"/>
            <a:pathLst>
              <a:path w="3204" h="835" extrusionOk="0">
                <a:moveTo>
                  <a:pt x="1" y="1"/>
                </a:moveTo>
                <a:lnTo>
                  <a:pt x="1" y="834"/>
                </a:lnTo>
                <a:lnTo>
                  <a:pt x="3203" y="834"/>
                </a:lnTo>
                <a:lnTo>
                  <a:pt x="320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7" name="Google Shape;2327;p27"/>
          <p:cNvSpPr/>
          <p:nvPr/>
        </p:nvSpPr>
        <p:spPr>
          <a:xfrm>
            <a:off x="9079225" y="4747375"/>
            <a:ext cx="225200" cy="36700"/>
          </a:xfrm>
          <a:custGeom>
            <a:avLst/>
            <a:gdLst/>
            <a:ahLst/>
            <a:cxnLst/>
            <a:rect l="l" t="t" r="r" b="b"/>
            <a:pathLst>
              <a:path w="9008" h="1468" extrusionOk="0">
                <a:moveTo>
                  <a:pt x="1" y="0"/>
                </a:moveTo>
                <a:lnTo>
                  <a:pt x="1" y="1468"/>
                </a:lnTo>
                <a:lnTo>
                  <a:pt x="9007" y="1468"/>
                </a:lnTo>
                <a:lnTo>
                  <a:pt x="900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8" name="Google Shape;2328;p27"/>
          <p:cNvSpPr/>
          <p:nvPr/>
        </p:nvSpPr>
        <p:spPr>
          <a:xfrm>
            <a:off x="6334425" y="4718863"/>
            <a:ext cx="62575" cy="17525"/>
          </a:xfrm>
          <a:custGeom>
            <a:avLst/>
            <a:gdLst/>
            <a:ahLst/>
            <a:cxnLst/>
            <a:rect l="l" t="t" r="r" b="b"/>
            <a:pathLst>
              <a:path w="2503" h="701" extrusionOk="0">
                <a:moveTo>
                  <a:pt x="0" y="0"/>
                </a:moveTo>
                <a:lnTo>
                  <a:pt x="0" y="701"/>
                </a:lnTo>
                <a:lnTo>
                  <a:pt x="2502" y="701"/>
                </a:lnTo>
                <a:lnTo>
                  <a:pt x="250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9" name="Google Shape;2329;p27"/>
          <p:cNvSpPr/>
          <p:nvPr/>
        </p:nvSpPr>
        <p:spPr>
          <a:xfrm>
            <a:off x="3385475" y="4718400"/>
            <a:ext cx="225200" cy="35875"/>
          </a:xfrm>
          <a:custGeom>
            <a:avLst/>
            <a:gdLst/>
            <a:ahLst/>
            <a:cxnLst/>
            <a:rect l="l" t="t" r="r" b="b"/>
            <a:pathLst>
              <a:path w="9008" h="1435" extrusionOk="0">
                <a:moveTo>
                  <a:pt x="1" y="0"/>
                </a:moveTo>
                <a:lnTo>
                  <a:pt x="1" y="1435"/>
                </a:lnTo>
                <a:lnTo>
                  <a:pt x="9007" y="1435"/>
                </a:lnTo>
                <a:lnTo>
                  <a:pt x="900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0" name="Google Shape;2330;p27"/>
          <p:cNvSpPr/>
          <p:nvPr/>
        </p:nvSpPr>
        <p:spPr>
          <a:xfrm>
            <a:off x="8929100" y="2021250"/>
            <a:ext cx="204350" cy="32550"/>
          </a:xfrm>
          <a:custGeom>
            <a:avLst/>
            <a:gdLst/>
            <a:ahLst/>
            <a:cxnLst/>
            <a:rect l="l" t="t" r="r" b="b"/>
            <a:pathLst>
              <a:path w="8174" h="1302" extrusionOk="0">
                <a:moveTo>
                  <a:pt x="1" y="1"/>
                </a:moveTo>
                <a:lnTo>
                  <a:pt x="1" y="1302"/>
                </a:lnTo>
                <a:lnTo>
                  <a:pt x="8173" y="1302"/>
                </a:lnTo>
                <a:lnTo>
                  <a:pt x="817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1" name="Google Shape;2331;p27"/>
          <p:cNvSpPr/>
          <p:nvPr/>
        </p:nvSpPr>
        <p:spPr>
          <a:xfrm>
            <a:off x="8847475" y="2921650"/>
            <a:ext cx="406150" cy="65075"/>
          </a:xfrm>
          <a:custGeom>
            <a:avLst/>
            <a:gdLst/>
            <a:ahLst/>
            <a:cxnLst/>
            <a:rect l="l" t="t" r="r" b="b"/>
            <a:pathLst>
              <a:path w="16246" h="2603" extrusionOk="0">
                <a:moveTo>
                  <a:pt x="0" y="1"/>
                </a:moveTo>
                <a:lnTo>
                  <a:pt x="0" y="2603"/>
                </a:lnTo>
                <a:lnTo>
                  <a:pt x="16245" y="2603"/>
                </a:lnTo>
                <a:lnTo>
                  <a:pt x="1624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2" name="Google Shape;2332;p27"/>
          <p:cNvSpPr/>
          <p:nvPr/>
        </p:nvSpPr>
        <p:spPr>
          <a:xfrm>
            <a:off x="9234350" y="3520650"/>
            <a:ext cx="62550" cy="17550"/>
          </a:xfrm>
          <a:custGeom>
            <a:avLst/>
            <a:gdLst/>
            <a:ahLst/>
            <a:cxnLst/>
            <a:rect l="l" t="t" r="r" b="b"/>
            <a:pathLst>
              <a:path w="2502" h="702" extrusionOk="0">
                <a:moveTo>
                  <a:pt x="0" y="1"/>
                </a:moveTo>
                <a:lnTo>
                  <a:pt x="0" y="701"/>
                </a:lnTo>
                <a:lnTo>
                  <a:pt x="2502" y="701"/>
                </a:lnTo>
                <a:lnTo>
                  <a:pt x="250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3" name="Google Shape;2333;p27"/>
          <p:cNvSpPr/>
          <p:nvPr/>
        </p:nvSpPr>
        <p:spPr>
          <a:xfrm>
            <a:off x="8570525" y="3611550"/>
            <a:ext cx="128450" cy="35900"/>
          </a:xfrm>
          <a:custGeom>
            <a:avLst/>
            <a:gdLst/>
            <a:ahLst/>
            <a:cxnLst/>
            <a:rect l="l" t="t" r="r" b="b"/>
            <a:pathLst>
              <a:path w="5138" h="1436" extrusionOk="0">
                <a:moveTo>
                  <a:pt x="1" y="1"/>
                </a:moveTo>
                <a:lnTo>
                  <a:pt x="1" y="1435"/>
                </a:lnTo>
                <a:lnTo>
                  <a:pt x="5138" y="1435"/>
                </a:lnTo>
                <a:lnTo>
                  <a:pt x="513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4" name="Google Shape;2334;p27"/>
          <p:cNvSpPr/>
          <p:nvPr/>
        </p:nvSpPr>
        <p:spPr>
          <a:xfrm>
            <a:off x="8949975" y="3769175"/>
            <a:ext cx="62575" cy="17525"/>
          </a:xfrm>
          <a:custGeom>
            <a:avLst/>
            <a:gdLst/>
            <a:ahLst/>
            <a:cxnLst/>
            <a:rect l="l" t="t" r="r" b="b"/>
            <a:pathLst>
              <a:path w="2503" h="701" extrusionOk="0">
                <a:moveTo>
                  <a:pt x="0" y="0"/>
                </a:moveTo>
                <a:lnTo>
                  <a:pt x="0" y="701"/>
                </a:lnTo>
                <a:lnTo>
                  <a:pt x="2502" y="701"/>
                </a:lnTo>
                <a:lnTo>
                  <a:pt x="250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5" name="Google Shape;2335;p27"/>
          <p:cNvSpPr/>
          <p:nvPr/>
        </p:nvSpPr>
        <p:spPr>
          <a:xfrm>
            <a:off x="8505600" y="3496775"/>
            <a:ext cx="109250" cy="17550"/>
          </a:xfrm>
          <a:custGeom>
            <a:avLst/>
            <a:gdLst/>
            <a:ahLst/>
            <a:cxnLst/>
            <a:rect l="l" t="t" r="r" b="b"/>
            <a:pathLst>
              <a:path w="4370" h="702" extrusionOk="0">
                <a:moveTo>
                  <a:pt x="0" y="1"/>
                </a:moveTo>
                <a:lnTo>
                  <a:pt x="0" y="701"/>
                </a:lnTo>
                <a:lnTo>
                  <a:pt x="4370" y="701"/>
                </a:lnTo>
                <a:lnTo>
                  <a:pt x="437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6" name="Google Shape;2336;p27"/>
          <p:cNvSpPr/>
          <p:nvPr/>
        </p:nvSpPr>
        <p:spPr>
          <a:xfrm>
            <a:off x="6917675" y="4962525"/>
            <a:ext cx="110125" cy="17525"/>
          </a:xfrm>
          <a:custGeom>
            <a:avLst/>
            <a:gdLst/>
            <a:ahLst/>
            <a:cxnLst/>
            <a:rect l="l" t="t" r="r" b="b"/>
            <a:pathLst>
              <a:path w="4405" h="701" extrusionOk="0">
                <a:moveTo>
                  <a:pt x="1" y="0"/>
                </a:moveTo>
                <a:lnTo>
                  <a:pt x="1" y="701"/>
                </a:lnTo>
                <a:lnTo>
                  <a:pt x="4404" y="701"/>
                </a:lnTo>
                <a:lnTo>
                  <a:pt x="440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7" name="Google Shape;2337;p27"/>
          <p:cNvSpPr/>
          <p:nvPr/>
        </p:nvSpPr>
        <p:spPr>
          <a:xfrm>
            <a:off x="8452125" y="5015900"/>
            <a:ext cx="225175" cy="36725"/>
          </a:xfrm>
          <a:custGeom>
            <a:avLst/>
            <a:gdLst/>
            <a:ahLst/>
            <a:cxnLst/>
            <a:rect l="l" t="t" r="r" b="b"/>
            <a:pathLst>
              <a:path w="9007" h="1469" extrusionOk="0">
                <a:moveTo>
                  <a:pt x="0" y="0"/>
                </a:moveTo>
                <a:lnTo>
                  <a:pt x="0" y="1468"/>
                </a:lnTo>
                <a:lnTo>
                  <a:pt x="9007" y="1468"/>
                </a:lnTo>
                <a:lnTo>
                  <a:pt x="900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21_1_1_1_1">
    <p:spTree>
      <p:nvGrpSpPr>
        <p:cNvPr id="1" name="Shape 2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9" name="Google Shape;2339;p28"/>
          <p:cNvSpPr/>
          <p:nvPr/>
        </p:nvSpPr>
        <p:spPr>
          <a:xfrm rot="10800000" flipH="1">
            <a:off x="-821900" y="4085175"/>
            <a:ext cx="1237974" cy="30976"/>
          </a:xfrm>
          <a:custGeom>
            <a:avLst/>
            <a:gdLst/>
            <a:ahLst/>
            <a:cxnLst/>
            <a:rect l="l" t="t" r="r" b="b"/>
            <a:pathLst>
              <a:path w="76489" h="702" extrusionOk="0">
                <a:moveTo>
                  <a:pt x="1" y="1"/>
                </a:moveTo>
                <a:lnTo>
                  <a:pt x="1" y="701"/>
                </a:lnTo>
                <a:lnTo>
                  <a:pt x="76489" y="701"/>
                </a:lnTo>
                <a:lnTo>
                  <a:pt x="76489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0" name="Google Shape;2340;p28"/>
          <p:cNvSpPr/>
          <p:nvPr/>
        </p:nvSpPr>
        <p:spPr>
          <a:xfrm>
            <a:off x="317350" y="1514577"/>
            <a:ext cx="131305" cy="43126"/>
          </a:xfrm>
          <a:custGeom>
            <a:avLst/>
            <a:gdLst/>
            <a:ahLst/>
            <a:cxnLst/>
            <a:rect l="l" t="t" r="r" b="b"/>
            <a:pathLst>
              <a:path w="4371" h="702" extrusionOk="0">
                <a:moveTo>
                  <a:pt x="0" y="1"/>
                </a:moveTo>
                <a:lnTo>
                  <a:pt x="0" y="701"/>
                </a:lnTo>
                <a:lnTo>
                  <a:pt x="4370" y="701"/>
                </a:lnTo>
                <a:lnTo>
                  <a:pt x="437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1" name="Google Shape;2341;p28"/>
          <p:cNvSpPr/>
          <p:nvPr/>
        </p:nvSpPr>
        <p:spPr>
          <a:xfrm>
            <a:off x="249239" y="3867670"/>
            <a:ext cx="244576" cy="39085"/>
          </a:xfrm>
          <a:custGeom>
            <a:avLst/>
            <a:gdLst/>
            <a:ahLst/>
            <a:cxnLst/>
            <a:rect l="l" t="t" r="r" b="b"/>
            <a:pathLst>
              <a:path w="8141" h="1301" extrusionOk="0">
                <a:moveTo>
                  <a:pt x="1" y="0"/>
                </a:moveTo>
                <a:lnTo>
                  <a:pt x="1" y="1301"/>
                </a:lnTo>
                <a:lnTo>
                  <a:pt x="8140" y="1301"/>
                </a:lnTo>
                <a:lnTo>
                  <a:pt x="8140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2" name="Google Shape;2342;p28"/>
          <p:cNvSpPr/>
          <p:nvPr/>
        </p:nvSpPr>
        <p:spPr>
          <a:xfrm>
            <a:off x="-497486" y="3893420"/>
            <a:ext cx="577267" cy="56149"/>
          </a:xfrm>
          <a:custGeom>
            <a:avLst/>
            <a:gdLst/>
            <a:ahLst/>
            <a:cxnLst/>
            <a:rect l="l" t="t" r="r" b="b"/>
            <a:pathLst>
              <a:path w="19215" h="1869" extrusionOk="0">
                <a:moveTo>
                  <a:pt x="0" y="0"/>
                </a:moveTo>
                <a:lnTo>
                  <a:pt x="0" y="1868"/>
                </a:lnTo>
                <a:lnTo>
                  <a:pt x="19214" y="1868"/>
                </a:lnTo>
                <a:lnTo>
                  <a:pt x="192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3" name="Google Shape;2343;p28"/>
          <p:cNvSpPr/>
          <p:nvPr/>
        </p:nvSpPr>
        <p:spPr>
          <a:xfrm>
            <a:off x="62275" y="4753125"/>
            <a:ext cx="378243" cy="55151"/>
          </a:xfrm>
          <a:custGeom>
            <a:avLst/>
            <a:gdLst/>
            <a:ahLst/>
            <a:cxnLst/>
            <a:rect l="l" t="t" r="r" b="b"/>
            <a:pathLst>
              <a:path w="16279" h="2603" extrusionOk="0">
                <a:moveTo>
                  <a:pt x="0" y="0"/>
                </a:moveTo>
                <a:lnTo>
                  <a:pt x="0" y="2602"/>
                </a:lnTo>
                <a:lnTo>
                  <a:pt x="16278" y="2602"/>
                </a:lnTo>
                <a:lnTo>
                  <a:pt x="16278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4" name="Google Shape;2344;p28"/>
          <p:cNvSpPr/>
          <p:nvPr/>
        </p:nvSpPr>
        <p:spPr>
          <a:xfrm rot="10800000" flipH="1">
            <a:off x="-199775" y="523173"/>
            <a:ext cx="681471" cy="40074"/>
          </a:xfrm>
          <a:custGeom>
            <a:avLst/>
            <a:gdLst/>
            <a:ahLst/>
            <a:cxnLst/>
            <a:rect l="l" t="t" r="r" b="b"/>
            <a:pathLst>
              <a:path w="7173" h="1135" extrusionOk="0">
                <a:moveTo>
                  <a:pt x="0" y="0"/>
                </a:moveTo>
                <a:lnTo>
                  <a:pt x="0" y="1134"/>
                </a:lnTo>
                <a:lnTo>
                  <a:pt x="7172" y="1134"/>
                </a:lnTo>
                <a:lnTo>
                  <a:pt x="7172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5" name="Google Shape;2345;p28"/>
          <p:cNvSpPr/>
          <p:nvPr/>
        </p:nvSpPr>
        <p:spPr>
          <a:xfrm>
            <a:off x="8873985" y="3077804"/>
            <a:ext cx="215495" cy="34098"/>
          </a:xfrm>
          <a:custGeom>
            <a:avLst/>
            <a:gdLst/>
            <a:ahLst/>
            <a:cxnLst/>
            <a:rect l="l" t="t" r="r" b="b"/>
            <a:pathLst>
              <a:path w="7173" h="1135" extrusionOk="0">
                <a:moveTo>
                  <a:pt x="0" y="1"/>
                </a:moveTo>
                <a:lnTo>
                  <a:pt x="0" y="1135"/>
                </a:lnTo>
                <a:lnTo>
                  <a:pt x="7172" y="1135"/>
                </a:lnTo>
                <a:lnTo>
                  <a:pt x="7172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6" name="Google Shape;2346;p28"/>
          <p:cNvSpPr/>
          <p:nvPr/>
        </p:nvSpPr>
        <p:spPr>
          <a:xfrm>
            <a:off x="8682788" y="3830274"/>
            <a:ext cx="131316" cy="21090"/>
          </a:xfrm>
          <a:custGeom>
            <a:avLst/>
            <a:gdLst/>
            <a:ahLst/>
            <a:cxnLst/>
            <a:rect l="l" t="t" r="r" b="b"/>
            <a:pathLst>
              <a:path w="4371" h="702" extrusionOk="0">
                <a:moveTo>
                  <a:pt x="0" y="1"/>
                </a:moveTo>
                <a:lnTo>
                  <a:pt x="0" y="701"/>
                </a:lnTo>
                <a:lnTo>
                  <a:pt x="4370" y="701"/>
                </a:lnTo>
                <a:lnTo>
                  <a:pt x="4370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7" name="Google Shape;2347;p28"/>
          <p:cNvSpPr/>
          <p:nvPr/>
        </p:nvSpPr>
        <p:spPr>
          <a:xfrm>
            <a:off x="8816384" y="268833"/>
            <a:ext cx="245537" cy="39115"/>
          </a:xfrm>
          <a:custGeom>
            <a:avLst/>
            <a:gdLst/>
            <a:ahLst/>
            <a:cxnLst/>
            <a:rect l="l" t="t" r="r" b="b"/>
            <a:pathLst>
              <a:path w="8173" h="1302" extrusionOk="0">
                <a:moveTo>
                  <a:pt x="0" y="0"/>
                </a:moveTo>
                <a:lnTo>
                  <a:pt x="0" y="1301"/>
                </a:lnTo>
                <a:lnTo>
                  <a:pt x="8173" y="1301"/>
                </a:lnTo>
                <a:lnTo>
                  <a:pt x="8173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8" name="Google Shape;2348;p28"/>
          <p:cNvSpPr/>
          <p:nvPr/>
        </p:nvSpPr>
        <p:spPr>
          <a:xfrm rot="10800000" flipH="1">
            <a:off x="9027600" y="1766875"/>
            <a:ext cx="489092" cy="35128"/>
          </a:xfrm>
          <a:custGeom>
            <a:avLst/>
            <a:gdLst/>
            <a:ahLst/>
            <a:cxnLst/>
            <a:rect l="l" t="t" r="r" b="b"/>
            <a:pathLst>
              <a:path w="19248" h="1869" extrusionOk="0">
                <a:moveTo>
                  <a:pt x="0" y="0"/>
                </a:moveTo>
                <a:lnTo>
                  <a:pt x="0" y="1868"/>
                </a:lnTo>
                <a:lnTo>
                  <a:pt x="19247" y="1868"/>
                </a:lnTo>
                <a:lnTo>
                  <a:pt x="19247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9" name="Google Shape;2349;p28"/>
          <p:cNvSpPr/>
          <p:nvPr/>
        </p:nvSpPr>
        <p:spPr>
          <a:xfrm>
            <a:off x="278139" y="2302482"/>
            <a:ext cx="216486" cy="35120"/>
          </a:xfrm>
          <a:custGeom>
            <a:avLst/>
            <a:gdLst/>
            <a:ahLst/>
            <a:cxnLst/>
            <a:rect l="l" t="t" r="r" b="b"/>
            <a:pathLst>
              <a:path w="7206" h="1169" extrusionOk="0">
                <a:moveTo>
                  <a:pt x="0" y="1"/>
                </a:moveTo>
                <a:lnTo>
                  <a:pt x="0" y="1168"/>
                </a:lnTo>
                <a:lnTo>
                  <a:pt x="7205" y="1168"/>
                </a:lnTo>
                <a:lnTo>
                  <a:pt x="7205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0" name="Google Shape;2350;p28"/>
          <p:cNvSpPr/>
          <p:nvPr/>
        </p:nvSpPr>
        <p:spPr>
          <a:xfrm>
            <a:off x="8646906" y="1702295"/>
            <a:ext cx="215495" cy="35090"/>
          </a:xfrm>
          <a:custGeom>
            <a:avLst/>
            <a:gdLst/>
            <a:ahLst/>
            <a:cxnLst/>
            <a:rect l="l" t="t" r="r" b="b"/>
            <a:pathLst>
              <a:path w="7173" h="1168" extrusionOk="0">
                <a:moveTo>
                  <a:pt x="0" y="0"/>
                </a:moveTo>
                <a:lnTo>
                  <a:pt x="0" y="1168"/>
                </a:lnTo>
                <a:lnTo>
                  <a:pt x="7172" y="1168"/>
                </a:lnTo>
                <a:lnTo>
                  <a:pt x="717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1" name="Google Shape;2351;p28"/>
          <p:cNvSpPr/>
          <p:nvPr/>
        </p:nvSpPr>
        <p:spPr>
          <a:xfrm>
            <a:off x="9121377" y="3857831"/>
            <a:ext cx="743612" cy="68166"/>
          </a:xfrm>
          <a:custGeom>
            <a:avLst/>
            <a:gdLst/>
            <a:ahLst/>
            <a:cxnLst/>
            <a:rect l="l" t="t" r="r" b="b"/>
            <a:pathLst>
              <a:path w="24752" h="2269" extrusionOk="0">
                <a:moveTo>
                  <a:pt x="1" y="1"/>
                </a:moveTo>
                <a:lnTo>
                  <a:pt x="1" y="2269"/>
                </a:lnTo>
                <a:lnTo>
                  <a:pt x="24752" y="2269"/>
                </a:lnTo>
                <a:lnTo>
                  <a:pt x="24752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2" name="Google Shape;2352;p28"/>
          <p:cNvSpPr/>
          <p:nvPr/>
        </p:nvSpPr>
        <p:spPr>
          <a:xfrm rot="10800000" flipH="1">
            <a:off x="-544255" y="3150869"/>
            <a:ext cx="743577" cy="28099"/>
          </a:xfrm>
          <a:custGeom>
            <a:avLst/>
            <a:gdLst/>
            <a:ahLst/>
            <a:cxnLst/>
            <a:rect l="l" t="t" r="r" b="b"/>
            <a:pathLst>
              <a:path w="43465" h="702" extrusionOk="0">
                <a:moveTo>
                  <a:pt x="0" y="1"/>
                </a:moveTo>
                <a:lnTo>
                  <a:pt x="0" y="701"/>
                </a:lnTo>
                <a:lnTo>
                  <a:pt x="43465" y="701"/>
                </a:lnTo>
                <a:lnTo>
                  <a:pt x="43465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3" name="Google Shape;2353;p28"/>
          <p:cNvSpPr/>
          <p:nvPr/>
        </p:nvSpPr>
        <p:spPr>
          <a:xfrm>
            <a:off x="-758044" y="3278090"/>
            <a:ext cx="74205" cy="21090"/>
          </a:xfrm>
          <a:custGeom>
            <a:avLst/>
            <a:gdLst/>
            <a:ahLst/>
            <a:cxnLst/>
            <a:rect l="l" t="t" r="r" b="b"/>
            <a:pathLst>
              <a:path w="2470" h="702" extrusionOk="0">
                <a:moveTo>
                  <a:pt x="1" y="1"/>
                </a:moveTo>
                <a:lnTo>
                  <a:pt x="1" y="701"/>
                </a:lnTo>
                <a:lnTo>
                  <a:pt x="2469" y="701"/>
                </a:lnTo>
                <a:lnTo>
                  <a:pt x="2469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4" name="Google Shape;2354;p28"/>
          <p:cNvSpPr/>
          <p:nvPr/>
        </p:nvSpPr>
        <p:spPr>
          <a:xfrm>
            <a:off x="-523181" y="3408884"/>
            <a:ext cx="139307" cy="39115"/>
          </a:xfrm>
          <a:custGeom>
            <a:avLst/>
            <a:gdLst/>
            <a:ahLst/>
            <a:cxnLst/>
            <a:rect l="l" t="t" r="r" b="b"/>
            <a:pathLst>
              <a:path w="4637" h="1302" extrusionOk="0">
                <a:moveTo>
                  <a:pt x="0" y="0"/>
                </a:moveTo>
                <a:lnTo>
                  <a:pt x="0" y="1301"/>
                </a:lnTo>
                <a:lnTo>
                  <a:pt x="4637" y="1301"/>
                </a:lnTo>
                <a:lnTo>
                  <a:pt x="4637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5" name="Google Shape;2355;p28"/>
          <p:cNvSpPr/>
          <p:nvPr/>
        </p:nvSpPr>
        <p:spPr>
          <a:xfrm>
            <a:off x="-297028" y="3470004"/>
            <a:ext cx="328755" cy="56149"/>
          </a:xfrm>
          <a:custGeom>
            <a:avLst/>
            <a:gdLst/>
            <a:ahLst/>
            <a:cxnLst/>
            <a:rect l="l" t="t" r="r" b="b"/>
            <a:pathLst>
              <a:path w="10943" h="1869" extrusionOk="0">
                <a:moveTo>
                  <a:pt x="1" y="1"/>
                </a:moveTo>
                <a:lnTo>
                  <a:pt x="1" y="1869"/>
                </a:lnTo>
                <a:lnTo>
                  <a:pt x="10942" y="1869"/>
                </a:lnTo>
                <a:lnTo>
                  <a:pt x="10942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6" name="Google Shape;2356;p28"/>
          <p:cNvSpPr/>
          <p:nvPr/>
        </p:nvSpPr>
        <p:spPr>
          <a:xfrm>
            <a:off x="-806142" y="3383329"/>
            <a:ext cx="122303" cy="34098"/>
          </a:xfrm>
          <a:custGeom>
            <a:avLst/>
            <a:gdLst/>
            <a:ahLst/>
            <a:cxnLst/>
            <a:rect l="l" t="t" r="r" b="b"/>
            <a:pathLst>
              <a:path w="4071" h="1135" extrusionOk="0">
                <a:moveTo>
                  <a:pt x="0" y="0"/>
                </a:moveTo>
                <a:lnTo>
                  <a:pt x="0" y="1134"/>
                </a:lnTo>
                <a:lnTo>
                  <a:pt x="4070" y="1134"/>
                </a:lnTo>
                <a:lnTo>
                  <a:pt x="4070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7" name="Google Shape;2357;p28"/>
          <p:cNvSpPr/>
          <p:nvPr/>
        </p:nvSpPr>
        <p:spPr>
          <a:xfrm>
            <a:off x="-379250" y="2668803"/>
            <a:ext cx="681484" cy="55151"/>
          </a:xfrm>
          <a:custGeom>
            <a:avLst/>
            <a:gdLst/>
            <a:ahLst/>
            <a:cxnLst/>
            <a:rect l="l" t="t" r="r" b="b"/>
            <a:pathLst>
              <a:path w="22684" h="702" extrusionOk="0">
                <a:moveTo>
                  <a:pt x="1" y="1"/>
                </a:moveTo>
                <a:lnTo>
                  <a:pt x="1" y="701"/>
                </a:lnTo>
                <a:lnTo>
                  <a:pt x="22683" y="701"/>
                </a:lnTo>
                <a:lnTo>
                  <a:pt x="22683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8" name="Google Shape;2358;p28"/>
          <p:cNvSpPr/>
          <p:nvPr/>
        </p:nvSpPr>
        <p:spPr>
          <a:xfrm>
            <a:off x="-257987" y="2767998"/>
            <a:ext cx="74205" cy="21090"/>
          </a:xfrm>
          <a:custGeom>
            <a:avLst/>
            <a:gdLst/>
            <a:ahLst/>
            <a:cxnLst/>
            <a:rect l="l" t="t" r="r" b="b"/>
            <a:pathLst>
              <a:path w="2470" h="702" extrusionOk="0">
                <a:moveTo>
                  <a:pt x="1" y="1"/>
                </a:moveTo>
                <a:lnTo>
                  <a:pt x="1" y="701"/>
                </a:lnTo>
                <a:lnTo>
                  <a:pt x="2469" y="701"/>
                </a:lnTo>
                <a:lnTo>
                  <a:pt x="2469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9" name="Google Shape;2359;p28"/>
          <p:cNvSpPr/>
          <p:nvPr/>
        </p:nvSpPr>
        <p:spPr>
          <a:xfrm>
            <a:off x="-586682" y="2571580"/>
            <a:ext cx="75196" cy="21090"/>
          </a:xfrm>
          <a:custGeom>
            <a:avLst/>
            <a:gdLst/>
            <a:ahLst/>
            <a:cxnLst/>
            <a:rect l="l" t="t" r="r" b="b"/>
            <a:pathLst>
              <a:path w="2503" h="702" extrusionOk="0">
                <a:moveTo>
                  <a:pt x="1" y="1"/>
                </a:moveTo>
                <a:lnTo>
                  <a:pt x="1" y="701"/>
                </a:lnTo>
                <a:lnTo>
                  <a:pt x="2502" y="701"/>
                </a:lnTo>
                <a:lnTo>
                  <a:pt x="2502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0" name="Google Shape;2360;p28"/>
          <p:cNvSpPr/>
          <p:nvPr/>
        </p:nvSpPr>
        <p:spPr>
          <a:xfrm>
            <a:off x="-416311" y="2978446"/>
            <a:ext cx="75196" cy="21090"/>
          </a:xfrm>
          <a:custGeom>
            <a:avLst/>
            <a:gdLst/>
            <a:ahLst/>
            <a:cxnLst/>
            <a:rect l="l" t="t" r="r" b="b"/>
            <a:pathLst>
              <a:path w="2503" h="702" extrusionOk="0">
                <a:moveTo>
                  <a:pt x="0" y="1"/>
                </a:moveTo>
                <a:lnTo>
                  <a:pt x="0" y="701"/>
                </a:lnTo>
                <a:lnTo>
                  <a:pt x="2502" y="701"/>
                </a:lnTo>
                <a:lnTo>
                  <a:pt x="2502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1" name="Google Shape;2361;p28"/>
          <p:cNvSpPr/>
          <p:nvPr/>
        </p:nvSpPr>
        <p:spPr>
          <a:xfrm>
            <a:off x="78814" y="2897271"/>
            <a:ext cx="139337" cy="39115"/>
          </a:xfrm>
          <a:custGeom>
            <a:avLst/>
            <a:gdLst/>
            <a:ahLst/>
            <a:cxnLst/>
            <a:rect l="l" t="t" r="r" b="b"/>
            <a:pathLst>
              <a:path w="4638" h="1302" extrusionOk="0">
                <a:moveTo>
                  <a:pt x="1" y="1"/>
                </a:moveTo>
                <a:lnTo>
                  <a:pt x="1" y="1302"/>
                </a:lnTo>
                <a:lnTo>
                  <a:pt x="4637" y="1302"/>
                </a:lnTo>
                <a:lnTo>
                  <a:pt x="4637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2" name="Google Shape;2362;p28"/>
          <p:cNvSpPr/>
          <p:nvPr/>
        </p:nvSpPr>
        <p:spPr>
          <a:xfrm>
            <a:off x="-73586" y="2678862"/>
            <a:ext cx="139337" cy="88205"/>
          </a:xfrm>
          <a:custGeom>
            <a:avLst/>
            <a:gdLst/>
            <a:ahLst/>
            <a:cxnLst/>
            <a:rect l="l" t="t" r="r" b="b"/>
            <a:pathLst>
              <a:path w="4638" h="2936" extrusionOk="0">
                <a:moveTo>
                  <a:pt x="1" y="0"/>
                </a:moveTo>
                <a:lnTo>
                  <a:pt x="1" y="2936"/>
                </a:lnTo>
                <a:lnTo>
                  <a:pt x="4637" y="2936"/>
                </a:lnTo>
                <a:lnTo>
                  <a:pt x="4637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3" name="Google Shape;2363;p28"/>
          <p:cNvSpPr/>
          <p:nvPr/>
        </p:nvSpPr>
        <p:spPr>
          <a:xfrm>
            <a:off x="-416306" y="1453270"/>
            <a:ext cx="276631" cy="77179"/>
          </a:xfrm>
          <a:custGeom>
            <a:avLst/>
            <a:gdLst/>
            <a:ahLst/>
            <a:cxnLst/>
            <a:rect l="l" t="t" r="r" b="b"/>
            <a:pathLst>
              <a:path w="9208" h="2569" extrusionOk="0">
                <a:moveTo>
                  <a:pt x="1" y="0"/>
                </a:moveTo>
                <a:lnTo>
                  <a:pt x="1" y="2569"/>
                </a:lnTo>
                <a:lnTo>
                  <a:pt x="9207" y="2569"/>
                </a:lnTo>
                <a:lnTo>
                  <a:pt x="9207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4" name="Google Shape;2364;p28"/>
          <p:cNvSpPr/>
          <p:nvPr/>
        </p:nvSpPr>
        <p:spPr>
          <a:xfrm>
            <a:off x="-306085" y="2874229"/>
            <a:ext cx="122303" cy="34098"/>
          </a:xfrm>
          <a:custGeom>
            <a:avLst/>
            <a:gdLst/>
            <a:ahLst/>
            <a:cxnLst/>
            <a:rect l="l" t="t" r="r" b="b"/>
            <a:pathLst>
              <a:path w="4071" h="1135" extrusionOk="0">
                <a:moveTo>
                  <a:pt x="1" y="1"/>
                </a:moveTo>
                <a:lnTo>
                  <a:pt x="1" y="1135"/>
                </a:lnTo>
                <a:lnTo>
                  <a:pt x="4070" y="1135"/>
                </a:lnTo>
                <a:lnTo>
                  <a:pt x="4070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5" name="Google Shape;2365;p28"/>
          <p:cNvSpPr/>
          <p:nvPr/>
        </p:nvSpPr>
        <p:spPr>
          <a:xfrm>
            <a:off x="8609402" y="4294925"/>
            <a:ext cx="378226" cy="34076"/>
          </a:xfrm>
          <a:custGeom>
            <a:avLst/>
            <a:gdLst/>
            <a:ahLst/>
            <a:cxnLst/>
            <a:rect l="l" t="t" r="r" b="b"/>
            <a:pathLst>
              <a:path w="4071" h="1135" extrusionOk="0">
                <a:moveTo>
                  <a:pt x="1" y="0"/>
                </a:moveTo>
                <a:lnTo>
                  <a:pt x="1" y="1134"/>
                </a:lnTo>
                <a:lnTo>
                  <a:pt x="4070" y="1134"/>
                </a:lnTo>
                <a:lnTo>
                  <a:pt x="4070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6" name="Google Shape;2366;p28"/>
          <p:cNvSpPr/>
          <p:nvPr/>
        </p:nvSpPr>
        <p:spPr>
          <a:xfrm>
            <a:off x="9044205" y="4880831"/>
            <a:ext cx="75166" cy="21090"/>
          </a:xfrm>
          <a:custGeom>
            <a:avLst/>
            <a:gdLst/>
            <a:ahLst/>
            <a:cxnLst/>
            <a:rect l="l" t="t" r="r" b="b"/>
            <a:pathLst>
              <a:path w="2502" h="702" extrusionOk="0">
                <a:moveTo>
                  <a:pt x="0" y="1"/>
                </a:moveTo>
                <a:lnTo>
                  <a:pt x="0" y="701"/>
                </a:lnTo>
                <a:lnTo>
                  <a:pt x="2502" y="701"/>
                </a:lnTo>
                <a:lnTo>
                  <a:pt x="2502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7" name="Google Shape;2367;p28"/>
          <p:cNvSpPr/>
          <p:nvPr/>
        </p:nvSpPr>
        <p:spPr>
          <a:xfrm>
            <a:off x="8552772" y="2108453"/>
            <a:ext cx="328725" cy="56149"/>
          </a:xfrm>
          <a:custGeom>
            <a:avLst/>
            <a:gdLst/>
            <a:ahLst/>
            <a:cxnLst/>
            <a:rect l="l" t="t" r="r" b="b"/>
            <a:pathLst>
              <a:path w="10942" h="1869" extrusionOk="0">
                <a:moveTo>
                  <a:pt x="0" y="0"/>
                </a:moveTo>
                <a:lnTo>
                  <a:pt x="0" y="1868"/>
                </a:lnTo>
                <a:lnTo>
                  <a:pt x="10941" y="1868"/>
                </a:lnTo>
                <a:lnTo>
                  <a:pt x="10941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8" name="Google Shape;2368;p28"/>
          <p:cNvSpPr/>
          <p:nvPr/>
        </p:nvSpPr>
        <p:spPr>
          <a:xfrm>
            <a:off x="8538700" y="849238"/>
            <a:ext cx="139295" cy="67176"/>
          </a:xfrm>
          <a:custGeom>
            <a:avLst/>
            <a:gdLst/>
            <a:ahLst/>
            <a:cxnLst/>
            <a:rect l="l" t="t" r="r" b="b"/>
            <a:pathLst>
              <a:path w="4637" h="2936" extrusionOk="0">
                <a:moveTo>
                  <a:pt x="0" y="0"/>
                </a:moveTo>
                <a:lnTo>
                  <a:pt x="0" y="2936"/>
                </a:lnTo>
                <a:lnTo>
                  <a:pt x="4637" y="2936"/>
                </a:lnTo>
                <a:lnTo>
                  <a:pt x="4637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9" name="Google Shape;2369;p28"/>
          <p:cNvSpPr/>
          <p:nvPr/>
        </p:nvSpPr>
        <p:spPr>
          <a:xfrm>
            <a:off x="8521841" y="386398"/>
            <a:ext cx="154358" cy="43111"/>
          </a:xfrm>
          <a:custGeom>
            <a:avLst/>
            <a:gdLst/>
            <a:ahLst/>
            <a:cxnLst/>
            <a:rect l="l" t="t" r="r" b="b"/>
            <a:pathLst>
              <a:path w="5138" h="1435" extrusionOk="0">
                <a:moveTo>
                  <a:pt x="1" y="1"/>
                </a:moveTo>
                <a:lnTo>
                  <a:pt x="1" y="1435"/>
                </a:lnTo>
                <a:lnTo>
                  <a:pt x="5138" y="1435"/>
                </a:lnTo>
                <a:lnTo>
                  <a:pt x="5138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0" name="Google Shape;2370;p28"/>
          <p:cNvSpPr/>
          <p:nvPr/>
        </p:nvSpPr>
        <p:spPr>
          <a:xfrm>
            <a:off x="8660212" y="4669995"/>
            <a:ext cx="276601" cy="78201"/>
          </a:xfrm>
          <a:custGeom>
            <a:avLst/>
            <a:gdLst/>
            <a:ahLst/>
            <a:cxnLst/>
            <a:rect l="l" t="t" r="r" b="b"/>
            <a:pathLst>
              <a:path w="9207" h="2603" extrusionOk="0">
                <a:moveTo>
                  <a:pt x="0" y="0"/>
                </a:moveTo>
                <a:lnTo>
                  <a:pt x="0" y="2602"/>
                </a:lnTo>
                <a:lnTo>
                  <a:pt x="9207" y="2602"/>
                </a:lnTo>
                <a:lnTo>
                  <a:pt x="9207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1" name="Google Shape;2371;p28"/>
          <p:cNvSpPr/>
          <p:nvPr/>
        </p:nvSpPr>
        <p:spPr>
          <a:xfrm>
            <a:off x="9171538" y="3570792"/>
            <a:ext cx="139330" cy="74224"/>
          </a:xfrm>
          <a:custGeom>
            <a:avLst/>
            <a:gdLst/>
            <a:ahLst/>
            <a:cxnLst/>
            <a:rect l="l" t="t" r="r" b="b"/>
            <a:pathLst>
              <a:path w="4637" h="1302" extrusionOk="0">
                <a:moveTo>
                  <a:pt x="0" y="1"/>
                </a:moveTo>
                <a:lnTo>
                  <a:pt x="0" y="1302"/>
                </a:lnTo>
                <a:lnTo>
                  <a:pt x="4637" y="1302"/>
                </a:lnTo>
                <a:lnTo>
                  <a:pt x="4637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2" name="Google Shape;2372;p28"/>
          <p:cNvSpPr/>
          <p:nvPr/>
        </p:nvSpPr>
        <p:spPr>
          <a:xfrm>
            <a:off x="89075" y="1989660"/>
            <a:ext cx="139319" cy="56148"/>
          </a:xfrm>
          <a:custGeom>
            <a:avLst/>
            <a:gdLst/>
            <a:ahLst/>
            <a:cxnLst/>
            <a:rect l="l" t="t" r="r" b="b"/>
            <a:pathLst>
              <a:path w="4637" h="2970" extrusionOk="0">
                <a:moveTo>
                  <a:pt x="0" y="1"/>
                </a:moveTo>
                <a:lnTo>
                  <a:pt x="0" y="2969"/>
                </a:lnTo>
                <a:lnTo>
                  <a:pt x="4637" y="2969"/>
                </a:lnTo>
                <a:lnTo>
                  <a:pt x="4637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3" name="Google Shape;2373;p28"/>
          <p:cNvSpPr/>
          <p:nvPr/>
        </p:nvSpPr>
        <p:spPr>
          <a:xfrm>
            <a:off x="-39844" y="1179144"/>
            <a:ext cx="122273" cy="35120"/>
          </a:xfrm>
          <a:custGeom>
            <a:avLst/>
            <a:gdLst/>
            <a:ahLst/>
            <a:cxnLst/>
            <a:rect l="l" t="t" r="r" b="b"/>
            <a:pathLst>
              <a:path w="4070" h="1169" extrusionOk="0">
                <a:moveTo>
                  <a:pt x="0" y="1"/>
                </a:moveTo>
                <a:lnTo>
                  <a:pt x="0" y="1168"/>
                </a:lnTo>
                <a:lnTo>
                  <a:pt x="4070" y="1168"/>
                </a:lnTo>
                <a:lnTo>
                  <a:pt x="4070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4" name="Google Shape;2374;p28"/>
          <p:cNvSpPr/>
          <p:nvPr/>
        </p:nvSpPr>
        <p:spPr>
          <a:xfrm>
            <a:off x="-308262" y="4323366"/>
            <a:ext cx="271592" cy="55146"/>
          </a:xfrm>
          <a:custGeom>
            <a:avLst/>
            <a:gdLst/>
            <a:ahLst/>
            <a:cxnLst/>
            <a:rect l="l" t="t" r="r" b="b"/>
            <a:pathLst>
              <a:path w="9041" h="4137" extrusionOk="0">
                <a:moveTo>
                  <a:pt x="0" y="0"/>
                </a:moveTo>
                <a:lnTo>
                  <a:pt x="0" y="4137"/>
                </a:lnTo>
                <a:lnTo>
                  <a:pt x="9040" y="4137"/>
                </a:lnTo>
                <a:lnTo>
                  <a:pt x="9040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5" name="Google Shape;2375;p28"/>
          <p:cNvSpPr/>
          <p:nvPr/>
        </p:nvSpPr>
        <p:spPr>
          <a:xfrm>
            <a:off x="9380" y="860111"/>
            <a:ext cx="298720" cy="32987"/>
          </a:xfrm>
          <a:custGeom>
            <a:avLst/>
            <a:gdLst/>
            <a:ahLst/>
            <a:cxnLst/>
            <a:rect l="l" t="t" r="r" b="b"/>
            <a:pathLst>
              <a:path w="10041" h="1268" extrusionOk="0">
                <a:moveTo>
                  <a:pt x="0" y="0"/>
                </a:moveTo>
                <a:lnTo>
                  <a:pt x="0" y="1268"/>
                </a:lnTo>
                <a:lnTo>
                  <a:pt x="10041" y="1268"/>
                </a:lnTo>
                <a:lnTo>
                  <a:pt x="10041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6" name="Google Shape;2376;p28"/>
          <p:cNvSpPr/>
          <p:nvPr/>
        </p:nvSpPr>
        <p:spPr>
          <a:xfrm>
            <a:off x="-97050" y="2469768"/>
            <a:ext cx="614308" cy="66859"/>
          </a:xfrm>
          <a:custGeom>
            <a:avLst/>
            <a:gdLst/>
            <a:ahLst/>
            <a:cxnLst/>
            <a:rect l="l" t="t" r="r" b="b"/>
            <a:pathLst>
              <a:path w="20649" h="2570" extrusionOk="0">
                <a:moveTo>
                  <a:pt x="0" y="1"/>
                </a:moveTo>
                <a:lnTo>
                  <a:pt x="0" y="2569"/>
                </a:lnTo>
                <a:lnTo>
                  <a:pt x="20648" y="2569"/>
                </a:lnTo>
                <a:lnTo>
                  <a:pt x="20648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7" name="Google Shape;2377;p28"/>
          <p:cNvSpPr/>
          <p:nvPr/>
        </p:nvSpPr>
        <p:spPr>
          <a:xfrm>
            <a:off x="-1015005" y="248892"/>
            <a:ext cx="1685100" cy="52965"/>
          </a:xfrm>
          <a:custGeom>
            <a:avLst/>
            <a:gdLst/>
            <a:ahLst/>
            <a:cxnLst/>
            <a:rect l="l" t="t" r="r" b="b"/>
            <a:pathLst>
              <a:path w="56642" h="4037" extrusionOk="0">
                <a:moveTo>
                  <a:pt x="1" y="0"/>
                </a:moveTo>
                <a:lnTo>
                  <a:pt x="1" y="4036"/>
                </a:lnTo>
                <a:lnTo>
                  <a:pt x="56641" y="4036"/>
                </a:lnTo>
                <a:lnTo>
                  <a:pt x="56641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8" name="Google Shape;2378;p28"/>
          <p:cNvSpPr/>
          <p:nvPr/>
        </p:nvSpPr>
        <p:spPr>
          <a:xfrm>
            <a:off x="-296950" y="1327800"/>
            <a:ext cx="753401" cy="22925"/>
          </a:xfrm>
          <a:custGeom>
            <a:avLst/>
            <a:gdLst/>
            <a:ahLst/>
            <a:cxnLst/>
            <a:rect l="l" t="t" r="r" b="b"/>
            <a:pathLst>
              <a:path w="10041" h="1235" extrusionOk="0">
                <a:moveTo>
                  <a:pt x="0" y="0"/>
                </a:moveTo>
                <a:lnTo>
                  <a:pt x="0" y="1234"/>
                </a:lnTo>
                <a:lnTo>
                  <a:pt x="10041" y="1234"/>
                </a:lnTo>
                <a:lnTo>
                  <a:pt x="10041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9" name="Google Shape;2379;p28"/>
          <p:cNvSpPr/>
          <p:nvPr/>
        </p:nvSpPr>
        <p:spPr>
          <a:xfrm>
            <a:off x="65550" y="4416048"/>
            <a:ext cx="489269" cy="28102"/>
          </a:xfrm>
          <a:custGeom>
            <a:avLst/>
            <a:gdLst/>
            <a:ahLst/>
            <a:cxnLst/>
            <a:rect l="l" t="t" r="r" b="b"/>
            <a:pathLst>
              <a:path w="16446" h="2036" extrusionOk="0">
                <a:moveTo>
                  <a:pt x="0" y="0"/>
                </a:moveTo>
                <a:lnTo>
                  <a:pt x="0" y="2035"/>
                </a:lnTo>
                <a:lnTo>
                  <a:pt x="16445" y="2035"/>
                </a:lnTo>
                <a:lnTo>
                  <a:pt x="16445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0" name="Google Shape;2380;p28"/>
          <p:cNvSpPr/>
          <p:nvPr/>
        </p:nvSpPr>
        <p:spPr>
          <a:xfrm>
            <a:off x="-558841" y="760208"/>
            <a:ext cx="489269" cy="53825"/>
          </a:xfrm>
          <a:custGeom>
            <a:avLst/>
            <a:gdLst/>
            <a:ahLst/>
            <a:cxnLst/>
            <a:rect l="l" t="t" r="r" b="b"/>
            <a:pathLst>
              <a:path w="16446" h="2069" extrusionOk="0">
                <a:moveTo>
                  <a:pt x="0" y="0"/>
                </a:moveTo>
                <a:lnTo>
                  <a:pt x="0" y="2068"/>
                </a:lnTo>
                <a:lnTo>
                  <a:pt x="16445" y="2068"/>
                </a:lnTo>
                <a:lnTo>
                  <a:pt x="16445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1" name="Google Shape;2381;p28"/>
          <p:cNvSpPr/>
          <p:nvPr/>
        </p:nvSpPr>
        <p:spPr>
          <a:xfrm>
            <a:off x="-178017" y="3612711"/>
            <a:ext cx="297728" cy="52967"/>
          </a:xfrm>
          <a:custGeom>
            <a:avLst/>
            <a:gdLst/>
            <a:ahLst/>
            <a:cxnLst/>
            <a:rect l="l" t="t" r="r" b="b"/>
            <a:pathLst>
              <a:path w="45734" h="3537" extrusionOk="0">
                <a:moveTo>
                  <a:pt x="1" y="1"/>
                </a:moveTo>
                <a:lnTo>
                  <a:pt x="1" y="3537"/>
                </a:lnTo>
                <a:lnTo>
                  <a:pt x="45733" y="3537"/>
                </a:lnTo>
                <a:lnTo>
                  <a:pt x="45733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2" name="Google Shape;2382;p28"/>
          <p:cNvSpPr/>
          <p:nvPr/>
        </p:nvSpPr>
        <p:spPr>
          <a:xfrm>
            <a:off x="-392750" y="1838499"/>
            <a:ext cx="614308" cy="36377"/>
          </a:xfrm>
          <a:custGeom>
            <a:avLst/>
            <a:gdLst/>
            <a:ahLst/>
            <a:cxnLst/>
            <a:rect l="l" t="t" r="r" b="b"/>
            <a:pathLst>
              <a:path w="20649" h="2603" extrusionOk="0">
                <a:moveTo>
                  <a:pt x="0" y="0"/>
                </a:moveTo>
                <a:lnTo>
                  <a:pt x="0" y="2602"/>
                </a:lnTo>
                <a:lnTo>
                  <a:pt x="20648" y="2602"/>
                </a:lnTo>
                <a:lnTo>
                  <a:pt x="2064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3" name="Google Shape;2383;p28"/>
          <p:cNvSpPr/>
          <p:nvPr/>
        </p:nvSpPr>
        <p:spPr>
          <a:xfrm>
            <a:off x="-737025" y="4649338"/>
            <a:ext cx="1129158" cy="28098"/>
          </a:xfrm>
          <a:custGeom>
            <a:avLst/>
            <a:gdLst/>
            <a:ahLst/>
            <a:cxnLst/>
            <a:rect l="l" t="t" r="r" b="b"/>
            <a:pathLst>
              <a:path w="56642" h="4037" extrusionOk="0">
                <a:moveTo>
                  <a:pt x="1" y="0"/>
                </a:moveTo>
                <a:lnTo>
                  <a:pt x="1" y="4037"/>
                </a:lnTo>
                <a:lnTo>
                  <a:pt x="56641" y="4037"/>
                </a:lnTo>
                <a:lnTo>
                  <a:pt x="56641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4" name="Google Shape;2384;p28"/>
          <p:cNvSpPr/>
          <p:nvPr/>
        </p:nvSpPr>
        <p:spPr>
          <a:xfrm>
            <a:off x="8756100" y="437697"/>
            <a:ext cx="1360557" cy="52949"/>
          </a:xfrm>
          <a:custGeom>
            <a:avLst/>
            <a:gdLst/>
            <a:ahLst/>
            <a:cxnLst/>
            <a:rect l="l" t="t" r="r" b="b"/>
            <a:pathLst>
              <a:path w="45733" h="3537" extrusionOk="0">
                <a:moveTo>
                  <a:pt x="0" y="1"/>
                </a:moveTo>
                <a:lnTo>
                  <a:pt x="0" y="3537"/>
                </a:lnTo>
                <a:lnTo>
                  <a:pt x="45733" y="3537"/>
                </a:lnTo>
                <a:lnTo>
                  <a:pt x="45733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5" name="Google Shape;2385;p28"/>
          <p:cNvSpPr/>
          <p:nvPr/>
        </p:nvSpPr>
        <p:spPr>
          <a:xfrm>
            <a:off x="8784810" y="-25054"/>
            <a:ext cx="614308" cy="66859"/>
          </a:xfrm>
          <a:custGeom>
            <a:avLst/>
            <a:gdLst/>
            <a:ahLst/>
            <a:cxnLst/>
            <a:rect l="l" t="t" r="r" b="b"/>
            <a:pathLst>
              <a:path w="20649" h="2570" extrusionOk="0">
                <a:moveTo>
                  <a:pt x="0" y="1"/>
                </a:moveTo>
                <a:lnTo>
                  <a:pt x="0" y="2569"/>
                </a:lnTo>
                <a:lnTo>
                  <a:pt x="20648" y="2569"/>
                </a:lnTo>
                <a:lnTo>
                  <a:pt x="20648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6" name="Google Shape;2386;p28"/>
          <p:cNvSpPr/>
          <p:nvPr/>
        </p:nvSpPr>
        <p:spPr>
          <a:xfrm>
            <a:off x="9237340" y="1290861"/>
            <a:ext cx="298720" cy="32987"/>
          </a:xfrm>
          <a:custGeom>
            <a:avLst/>
            <a:gdLst/>
            <a:ahLst/>
            <a:cxnLst/>
            <a:rect l="l" t="t" r="r" b="b"/>
            <a:pathLst>
              <a:path w="10041" h="1268" extrusionOk="0">
                <a:moveTo>
                  <a:pt x="0" y="0"/>
                </a:moveTo>
                <a:lnTo>
                  <a:pt x="0" y="1268"/>
                </a:lnTo>
                <a:lnTo>
                  <a:pt x="10041" y="1268"/>
                </a:lnTo>
                <a:lnTo>
                  <a:pt x="10041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7" name="Google Shape;2387;p28"/>
          <p:cNvSpPr/>
          <p:nvPr/>
        </p:nvSpPr>
        <p:spPr>
          <a:xfrm>
            <a:off x="8624891" y="1068149"/>
            <a:ext cx="489268" cy="53825"/>
          </a:xfrm>
          <a:custGeom>
            <a:avLst/>
            <a:gdLst/>
            <a:ahLst/>
            <a:cxnLst/>
            <a:rect l="l" t="t" r="r" b="b"/>
            <a:pathLst>
              <a:path w="16446" h="2069" extrusionOk="0">
                <a:moveTo>
                  <a:pt x="1" y="0"/>
                </a:moveTo>
                <a:lnTo>
                  <a:pt x="1" y="2068"/>
                </a:lnTo>
                <a:lnTo>
                  <a:pt x="16446" y="2068"/>
                </a:lnTo>
                <a:lnTo>
                  <a:pt x="1644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8" name="Google Shape;2388;p28"/>
          <p:cNvSpPr/>
          <p:nvPr/>
        </p:nvSpPr>
        <p:spPr>
          <a:xfrm flipH="1">
            <a:off x="9072124" y="2515565"/>
            <a:ext cx="629151" cy="60022"/>
          </a:xfrm>
          <a:custGeom>
            <a:avLst/>
            <a:gdLst/>
            <a:ahLst/>
            <a:cxnLst/>
            <a:rect l="l" t="t" r="r" b="b"/>
            <a:pathLst>
              <a:path w="56642" h="4070" extrusionOk="0">
                <a:moveTo>
                  <a:pt x="1" y="0"/>
                </a:moveTo>
                <a:lnTo>
                  <a:pt x="1" y="4070"/>
                </a:lnTo>
                <a:lnTo>
                  <a:pt x="56641" y="4070"/>
                </a:lnTo>
                <a:lnTo>
                  <a:pt x="56641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9" name="Google Shape;2389;p28"/>
          <p:cNvSpPr/>
          <p:nvPr/>
        </p:nvSpPr>
        <p:spPr>
          <a:xfrm>
            <a:off x="8706440" y="4025378"/>
            <a:ext cx="1360517" cy="66833"/>
          </a:xfrm>
          <a:custGeom>
            <a:avLst/>
            <a:gdLst/>
            <a:ahLst/>
            <a:cxnLst/>
            <a:rect l="l" t="t" r="r" b="b"/>
            <a:pathLst>
              <a:path w="56641" h="4037" extrusionOk="0">
                <a:moveTo>
                  <a:pt x="0" y="0"/>
                </a:moveTo>
                <a:lnTo>
                  <a:pt x="0" y="4036"/>
                </a:lnTo>
                <a:lnTo>
                  <a:pt x="56641" y="4036"/>
                </a:lnTo>
                <a:lnTo>
                  <a:pt x="56641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0" name="Google Shape;2390;p28"/>
          <p:cNvSpPr/>
          <p:nvPr/>
        </p:nvSpPr>
        <p:spPr>
          <a:xfrm>
            <a:off x="9019727" y="3172214"/>
            <a:ext cx="298720" cy="33013"/>
          </a:xfrm>
          <a:custGeom>
            <a:avLst/>
            <a:gdLst/>
            <a:ahLst/>
            <a:cxnLst/>
            <a:rect l="l" t="t" r="r" b="b"/>
            <a:pathLst>
              <a:path w="10041" h="1269" extrusionOk="0">
                <a:moveTo>
                  <a:pt x="0" y="1"/>
                </a:moveTo>
                <a:lnTo>
                  <a:pt x="0" y="1268"/>
                </a:lnTo>
                <a:lnTo>
                  <a:pt x="10041" y="1268"/>
                </a:lnTo>
                <a:lnTo>
                  <a:pt x="10041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1" name="Google Shape;2391;p28"/>
          <p:cNvSpPr/>
          <p:nvPr/>
        </p:nvSpPr>
        <p:spPr>
          <a:xfrm>
            <a:off x="8803325" y="2666181"/>
            <a:ext cx="489245" cy="52948"/>
          </a:xfrm>
          <a:custGeom>
            <a:avLst/>
            <a:gdLst/>
            <a:ahLst/>
            <a:cxnLst/>
            <a:rect l="l" t="t" r="r" b="b"/>
            <a:pathLst>
              <a:path w="56642" h="4038" extrusionOk="0">
                <a:moveTo>
                  <a:pt x="1" y="1"/>
                </a:moveTo>
                <a:lnTo>
                  <a:pt x="1" y="4037"/>
                </a:lnTo>
                <a:lnTo>
                  <a:pt x="56641" y="4037"/>
                </a:lnTo>
                <a:lnTo>
                  <a:pt x="56641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2" name="Google Shape;2392;p28"/>
          <p:cNvSpPr/>
          <p:nvPr/>
        </p:nvSpPr>
        <p:spPr>
          <a:xfrm>
            <a:off x="176450" y="4939724"/>
            <a:ext cx="390148" cy="52952"/>
          </a:xfrm>
          <a:custGeom>
            <a:avLst/>
            <a:gdLst/>
            <a:ahLst/>
            <a:cxnLst/>
            <a:rect l="l" t="t" r="r" b="b"/>
            <a:pathLst>
              <a:path w="16246" h="2603" extrusionOk="0">
                <a:moveTo>
                  <a:pt x="1" y="1"/>
                </a:moveTo>
                <a:lnTo>
                  <a:pt x="1" y="2603"/>
                </a:lnTo>
                <a:lnTo>
                  <a:pt x="16246" y="2603"/>
                </a:lnTo>
                <a:lnTo>
                  <a:pt x="16246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3" name="Google Shape;2393;p28"/>
          <p:cNvSpPr/>
          <p:nvPr/>
        </p:nvSpPr>
        <p:spPr>
          <a:xfrm>
            <a:off x="54884" y="4209800"/>
            <a:ext cx="390153" cy="69074"/>
          </a:xfrm>
          <a:custGeom>
            <a:avLst/>
            <a:gdLst/>
            <a:ahLst/>
            <a:cxnLst/>
            <a:rect l="l" t="t" r="r" b="b"/>
            <a:pathLst>
              <a:path w="24752" h="2269" extrusionOk="0">
                <a:moveTo>
                  <a:pt x="0" y="1"/>
                </a:moveTo>
                <a:lnTo>
                  <a:pt x="0" y="2269"/>
                </a:lnTo>
                <a:lnTo>
                  <a:pt x="24751" y="2269"/>
                </a:lnTo>
                <a:lnTo>
                  <a:pt x="24751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4" name="Google Shape;2394;p28"/>
          <p:cNvSpPr/>
          <p:nvPr/>
        </p:nvSpPr>
        <p:spPr>
          <a:xfrm rot="10800000" flipH="1">
            <a:off x="8828022" y="925084"/>
            <a:ext cx="966362" cy="23650"/>
          </a:xfrm>
          <a:custGeom>
            <a:avLst/>
            <a:gdLst/>
            <a:ahLst/>
            <a:cxnLst/>
            <a:rect l="l" t="t" r="r" b="b"/>
            <a:pathLst>
              <a:path w="43432" h="702" extrusionOk="0">
                <a:moveTo>
                  <a:pt x="0" y="1"/>
                </a:moveTo>
                <a:lnTo>
                  <a:pt x="0" y="701"/>
                </a:lnTo>
                <a:lnTo>
                  <a:pt x="43431" y="701"/>
                </a:lnTo>
                <a:lnTo>
                  <a:pt x="43431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5" name="Google Shape;2395;p28"/>
          <p:cNvSpPr/>
          <p:nvPr/>
        </p:nvSpPr>
        <p:spPr>
          <a:xfrm rot="10800000" flipH="1">
            <a:off x="9138145" y="583869"/>
            <a:ext cx="216103" cy="62275"/>
          </a:xfrm>
          <a:custGeom>
            <a:avLst/>
            <a:gdLst/>
            <a:ahLst/>
            <a:cxnLst/>
            <a:rect l="l" t="t" r="r" b="b"/>
            <a:pathLst>
              <a:path w="2503" h="701" extrusionOk="0">
                <a:moveTo>
                  <a:pt x="1" y="0"/>
                </a:moveTo>
                <a:lnTo>
                  <a:pt x="1" y="701"/>
                </a:lnTo>
                <a:lnTo>
                  <a:pt x="2503" y="701"/>
                </a:lnTo>
                <a:lnTo>
                  <a:pt x="2503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6" name="Google Shape;2396;p28"/>
          <p:cNvSpPr/>
          <p:nvPr/>
        </p:nvSpPr>
        <p:spPr>
          <a:xfrm>
            <a:off x="8868563" y="571066"/>
            <a:ext cx="141169" cy="39630"/>
          </a:xfrm>
          <a:custGeom>
            <a:avLst/>
            <a:gdLst/>
            <a:ahLst/>
            <a:cxnLst/>
            <a:rect l="l" t="t" r="r" b="b"/>
            <a:pathLst>
              <a:path w="4638" h="1302" extrusionOk="0">
                <a:moveTo>
                  <a:pt x="1" y="1"/>
                </a:moveTo>
                <a:lnTo>
                  <a:pt x="1" y="1301"/>
                </a:lnTo>
                <a:lnTo>
                  <a:pt x="4637" y="1301"/>
                </a:lnTo>
                <a:lnTo>
                  <a:pt x="4637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7" name="Google Shape;2397;p28"/>
          <p:cNvSpPr/>
          <p:nvPr/>
        </p:nvSpPr>
        <p:spPr>
          <a:xfrm>
            <a:off x="8799017" y="1247349"/>
            <a:ext cx="280268" cy="78194"/>
          </a:xfrm>
          <a:custGeom>
            <a:avLst/>
            <a:gdLst/>
            <a:ahLst/>
            <a:cxnLst/>
            <a:rect l="l" t="t" r="r" b="b"/>
            <a:pathLst>
              <a:path w="9208" h="2569" extrusionOk="0">
                <a:moveTo>
                  <a:pt x="1" y="0"/>
                </a:moveTo>
                <a:lnTo>
                  <a:pt x="1" y="2569"/>
                </a:lnTo>
                <a:lnTo>
                  <a:pt x="9207" y="2569"/>
                </a:lnTo>
                <a:lnTo>
                  <a:pt x="920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8" name="Google Shape;2398;p28"/>
          <p:cNvSpPr/>
          <p:nvPr/>
        </p:nvSpPr>
        <p:spPr>
          <a:xfrm>
            <a:off x="9027516" y="769550"/>
            <a:ext cx="489273" cy="32126"/>
          </a:xfrm>
          <a:custGeom>
            <a:avLst/>
            <a:gdLst/>
            <a:ahLst/>
            <a:cxnLst/>
            <a:rect l="l" t="t" r="r" b="b"/>
            <a:pathLst>
              <a:path w="4071" h="1135" extrusionOk="0">
                <a:moveTo>
                  <a:pt x="1" y="0"/>
                </a:moveTo>
                <a:lnTo>
                  <a:pt x="1" y="1134"/>
                </a:lnTo>
                <a:lnTo>
                  <a:pt x="4070" y="1134"/>
                </a:lnTo>
                <a:lnTo>
                  <a:pt x="407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9" name="Google Shape;2399;p28"/>
          <p:cNvSpPr/>
          <p:nvPr/>
        </p:nvSpPr>
        <p:spPr>
          <a:xfrm>
            <a:off x="9248475" y="1062302"/>
            <a:ext cx="154350" cy="38175"/>
          </a:xfrm>
          <a:custGeom>
            <a:avLst/>
            <a:gdLst/>
            <a:ahLst/>
            <a:cxnLst/>
            <a:rect l="l" t="t" r="r" b="b"/>
            <a:pathLst>
              <a:path w="2470" h="702" extrusionOk="0">
                <a:moveTo>
                  <a:pt x="1" y="1"/>
                </a:moveTo>
                <a:lnTo>
                  <a:pt x="1" y="701"/>
                </a:lnTo>
                <a:lnTo>
                  <a:pt x="2469" y="701"/>
                </a:lnTo>
                <a:lnTo>
                  <a:pt x="2469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0" name="Google Shape;2400;p28"/>
          <p:cNvSpPr/>
          <p:nvPr/>
        </p:nvSpPr>
        <p:spPr>
          <a:xfrm>
            <a:off x="8537070" y="1288993"/>
            <a:ext cx="123911" cy="34547"/>
          </a:xfrm>
          <a:custGeom>
            <a:avLst/>
            <a:gdLst/>
            <a:ahLst/>
            <a:cxnLst/>
            <a:rect l="l" t="t" r="r" b="b"/>
            <a:pathLst>
              <a:path w="4071" h="1135" extrusionOk="0">
                <a:moveTo>
                  <a:pt x="1" y="0"/>
                </a:moveTo>
                <a:lnTo>
                  <a:pt x="1" y="1134"/>
                </a:lnTo>
                <a:lnTo>
                  <a:pt x="4070" y="1134"/>
                </a:lnTo>
                <a:lnTo>
                  <a:pt x="407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1" name="Google Shape;2401;p28"/>
          <p:cNvSpPr/>
          <p:nvPr/>
        </p:nvSpPr>
        <p:spPr>
          <a:xfrm>
            <a:off x="-861914" y="1614100"/>
            <a:ext cx="966397" cy="35599"/>
          </a:xfrm>
          <a:custGeom>
            <a:avLst/>
            <a:gdLst/>
            <a:ahLst/>
            <a:cxnLst/>
            <a:rect l="l" t="t" r="r" b="b"/>
            <a:pathLst>
              <a:path w="42465" h="1135" extrusionOk="0">
                <a:moveTo>
                  <a:pt x="1" y="0"/>
                </a:moveTo>
                <a:lnTo>
                  <a:pt x="1" y="1134"/>
                </a:lnTo>
                <a:lnTo>
                  <a:pt x="42464" y="1134"/>
                </a:lnTo>
                <a:lnTo>
                  <a:pt x="4246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2" name="Google Shape;2402;p28"/>
          <p:cNvSpPr/>
          <p:nvPr/>
        </p:nvSpPr>
        <p:spPr>
          <a:xfrm>
            <a:off x="9091425" y="3390737"/>
            <a:ext cx="324920" cy="55882"/>
          </a:xfrm>
          <a:custGeom>
            <a:avLst/>
            <a:gdLst/>
            <a:ahLst/>
            <a:cxnLst/>
            <a:rect l="l" t="t" r="r" b="b"/>
            <a:pathLst>
              <a:path w="10675" h="3070" extrusionOk="0">
                <a:moveTo>
                  <a:pt x="0" y="1"/>
                </a:moveTo>
                <a:lnTo>
                  <a:pt x="0" y="3070"/>
                </a:lnTo>
                <a:lnTo>
                  <a:pt x="10674" y="3070"/>
                </a:lnTo>
                <a:lnTo>
                  <a:pt x="1067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3" name="Google Shape;2403;p28"/>
          <p:cNvSpPr/>
          <p:nvPr/>
        </p:nvSpPr>
        <p:spPr>
          <a:xfrm rot="10800000" flipH="1">
            <a:off x="9203112" y="4229896"/>
            <a:ext cx="138095" cy="65023"/>
          </a:xfrm>
          <a:custGeom>
            <a:avLst/>
            <a:gdLst/>
            <a:ahLst/>
            <a:cxnLst/>
            <a:rect l="l" t="t" r="r" b="b"/>
            <a:pathLst>
              <a:path w="4537" h="4838" extrusionOk="0">
                <a:moveTo>
                  <a:pt x="0" y="1"/>
                </a:moveTo>
                <a:lnTo>
                  <a:pt x="0" y="4838"/>
                </a:lnTo>
                <a:lnTo>
                  <a:pt x="4537" y="4838"/>
                </a:lnTo>
                <a:lnTo>
                  <a:pt x="4537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4" name="Google Shape;2404;p28"/>
          <p:cNvSpPr/>
          <p:nvPr/>
        </p:nvSpPr>
        <p:spPr>
          <a:xfrm rot="10800000" flipH="1">
            <a:off x="68350" y="1733352"/>
            <a:ext cx="489103" cy="30152"/>
          </a:xfrm>
          <a:custGeom>
            <a:avLst/>
            <a:gdLst/>
            <a:ahLst/>
            <a:cxnLst/>
            <a:rect l="l" t="t" r="r" b="b"/>
            <a:pathLst>
              <a:path w="5004" h="2336" extrusionOk="0">
                <a:moveTo>
                  <a:pt x="0" y="1"/>
                </a:moveTo>
                <a:lnTo>
                  <a:pt x="0" y="2336"/>
                </a:lnTo>
                <a:lnTo>
                  <a:pt x="5004" y="2336"/>
                </a:lnTo>
                <a:lnTo>
                  <a:pt x="500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5" name="Google Shape;2405;p28"/>
          <p:cNvSpPr/>
          <p:nvPr/>
        </p:nvSpPr>
        <p:spPr>
          <a:xfrm>
            <a:off x="9104121" y="2219688"/>
            <a:ext cx="274151" cy="129999"/>
          </a:xfrm>
          <a:custGeom>
            <a:avLst/>
            <a:gdLst/>
            <a:ahLst/>
            <a:cxnLst/>
            <a:rect l="l" t="t" r="r" b="b"/>
            <a:pathLst>
              <a:path w="9007" h="4271" extrusionOk="0">
                <a:moveTo>
                  <a:pt x="0" y="0"/>
                </a:moveTo>
                <a:lnTo>
                  <a:pt x="0" y="4270"/>
                </a:lnTo>
                <a:lnTo>
                  <a:pt x="9007" y="4270"/>
                </a:lnTo>
                <a:lnTo>
                  <a:pt x="900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6" name="Google Shape;2406;p28"/>
          <p:cNvSpPr/>
          <p:nvPr/>
        </p:nvSpPr>
        <p:spPr>
          <a:xfrm>
            <a:off x="8682099" y="2871997"/>
            <a:ext cx="141151" cy="52950"/>
          </a:xfrm>
          <a:custGeom>
            <a:avLst/>
            <a:gdLst/>
            <a:ahLst/>
            <a:cxnLst/>
            <a:rect l="l" t="t" r="r" b="b"/>
            <a:pathLst>
              <a:path w="2437" h="669" extrusionOk="0">
                <a:moveTo>
                  <a:pt x="1" y="1"/>
                </a:moveTo>
                <a:lnTo>
                  <a:pt x="1" y="668"/>
                </a:lnTo>
                <a:lnTo>
                  <a:pt x="2436" y="668"/>
                </a:lnTo>
                <a:lnTo>
                  <a:pt x="2436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7" name="Google Shape;2407;p28"/>
          <p:cNvSpPr/>
          <p:nvPr/>
        </p:nvSpPr>
        <p:spPr>
          <a:xfrm>
            <a:off x="44422" y="1409563"/>
            <a:ext cx="137091" cy="39630"/>
          </a:xfrm>
          <a:custGeom>
            <a:avLst/>
            <a:gdLst/>
            <a:ahLst/>
            <a:cxnLst/>
            <a:rect l="l" t="t" r="r" b="b"/>
            <a:pathLst>
              <a:path w="4504" h="1302" extrusionOk="0">
                <a:moveTo>
                  <a:pt x="0" y="1"/>
                </a:moveTo>
                <a:lnTo>
                  <a:pt x="0" y="1302"/>
                </a:lnTo>
                <a:lnTo>
                  <a:pt x="4503" y="1302"/>
                </a:lnTo>
                <a:lnTo>
                  <a:pt x="450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8" name="Google Shape;2408;p28"/>
          <p:cNvSpPr/>
          <p:nvPr/>
        </p:nvSpPr>
        <p:spPr>
          <a:xfrm>
            <a:off x="-97703" y="651837"/>
            <a:ext cx="137091" cy="88360"/>
          </a:xfrm>
          <a:custGeom>
            <a:avLst/>
            <a:gdLst/>
            <a:ahLst/>
            <a:cxnLst/>
            <a:rect l="l" t="t" r="r" b="b"/>
            <a:pathLst>
              <a:path w="4504" h="2903" extrusionOk="0">
                <a:moveTo>
                  <a:pt x="0" y="0"/>
                </a:moveTo>
                <a:lnTo>
                  <a:pt x="0" y="2902"/>
                </a:lnTo>
                <a:lnTo>
                  <a:pt x="4503" y="2902"/>
                </a:lnTo>
                <a:lnTo>
                  <a:pt x="450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9" name="Google Shape;2409;p28"/>
          <p:cNvSpPr/>
          <p:nvPr/>
        </p:nvSpPr>
        <p:spPr>
          <a:xfrm>
            <a:off x="-166228" y="86894"/>
            <a:ext cx="274151" cy="77190"/>
          </a:xfrm>
          <a:custGeom>
            <a:avLst/>
            <a:gdLst/>
            <a:ahLst/>
            <a:cxnLst/>
            <a:rect l="l" t="t" r="r" b="b"/>
            <a:pathLst>
              <a:path w="9007" h="2536" extrusionOk="0">
                <a:moveTo>
                  <a:pt x="0" y="0"/>
                </a:moveTo>
                <a:lnTo>
                  <a:pt x="0" y="2535"/>
                </a:lnTo>
                <a:lnTo>
                  <a:pt x="9006" y="2535"/>
                </a:lnTo>
                <a:lnTo>
                  <a:pt x="9006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0" name="Google Shape;2410;p28"/>
          <p:cNvSpPr/>
          <p:nvPr/>
        </p:nvSpPr>
        <p:spPr>
          <a:xfrm>
            <a:off x="8732905" y="2315017"/>
            <a:ext cx="120867" cy="33542"/>
          </a:xfrm>
          <a:custGeom>
            <a:avLst/>
            <a:gdLst/>
            <a:ahLst/>
            <a:cxnLst/>
            <a:rect l="l" t="t" r="r" b="b"/>
            <a:pathLst>
              <a:path w="3971" h="1102" extrusionOk="0">
                <a:moveTo>
                  <a:pt x="1" y="1"/>
                </a:moveTo>
                <a:lnTo>
                  <a:pt x="1" y="1102"/>
                </a:lnTo>
                <a:lnTo>
                  <a:pt x="3970" y="1102"/>
                </a:lnTo>
                <a:lnTo>
                  <a:pt x="397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1" name="Google Shape;2411;p28"/>
          <p:cNvSpPr/>
          <p:nvPr/>
        </p:nvSpPr>
        <p:spPr>
          <a:xfrm>
            <a:off x="9094275" y="130700"/>
            <a:ext cx="584857" cy="28100"/>
          </a:xfrm>
          <a:custGeom>
            <a:avLst/>
            <a:gdLst/>
            <a:ahLst/>
            <a:cxnLst/>
            <a:rect l="l" t="t" r="r" b="b"/>
            <a:pathLst>
              <a:path w="19215" h="1869" extrusionOk="0">
                <a:moveTo>
                  <a:pt x="1" y="1"/>
                </a:moveTo>
                <a:lnTo>
                  <a:pt x="1" y="1869"/>
                </a:lnTo>
                <a:lnTo>
                  <a:pt x="19215" y="1869"/>
                </a:lnTo>
                <a:lnTo>
                  <a:pt x="19215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2" name="Google Shape;2412;p28"/>
          <p:cNvSpPr/>
          <p:nvPr/>
        </p:nvSpPr>
        <p:spPr>
          <a:xfrm>
            <a:off x="-51942" y="3263842"/>
            <a:ext cx="76155" cy="21337"/>
          </a:xfrm>
          <a:custGeom>
            <a:avLst/>
            <a:gdLst/>
            <a:ahLst/>
            <a:cxnLst/>
            <a:rect l="l" t="t" r="r" b="b"/>
            <a:pathLst>
              <a:path w="2502" h="701" extrusionOk="0">
                <a:moveTo>
                  <a:pt x="0" y="0"/>
                </a:moveTo>
                <a:lnTo>
                  <a:pt x="0" y="701"/>
                </a:lnTo>
                <a:lnTo>
                  <a:pt x="2502" y="701"/>
                </a:lnTo>
                <a:lnTo>
                  <a:pt x="250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3" name="Google Shape;2413;p28"/>
          <p:cNvSpPr/>
          <p:nvPr/>
        </p:nvSpPr>
        <p:spPr>
          <a:xfrm>
            <a:off x="120638" y="3752257"/>
            <a:ext cx="76185" cy="21337"/>
          </a:xfrm>
          <a:custGeom>
            <a:avLst/>
            <a:gdLst/>
            <a:ahLst/>
            <a:cxnLst/>
            <a:rect l="l" t="t" r="r" b="b"/>
            <a:pathLst>
              <a:path w="2503" h="701" extrusionOk="0">
                <a:moveTo>
                  <a:pt x="1" y="0"/>
                </a:moveTo>
                <a:lnTo>
                  <a:pt x="1" y="701"/>
                </a:lnTo>
                <a:lnTo>
                  <a:pt x="2503" y="701"/>
                </a:lnTo>
                <a:lnTo>
                  <a:pt x="250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4" name="Google Shape;2414;p28"/>
          <p:cNvSpPr/>
          <p:nvPr/>
        </p:nvSpPr>
        <p:spPr>
          <a:xfrm>
            <a:off x="69986" y="3340126"/>
            <a:ext cx="280228" cy="43124"/>
          </a:xfrm>
          <a:custGeom>
            <a:avLst/>
            <a:gdLst/>
            <a:ahLst/>
            <a:cxnLst/>
            <a:rect l="l" t="t" r="r" b="b"/>
            <a:pathLst>
              <a:path w="4638" h="2970" extrusionOk="0">
                <a:moveTo>
                  <a:pt x="1" y="1"/>
                </a:moveTo>
                <a:lnTo>
                  <a:pt x="1" y="2970"/>
                </a:lnTo>
                <a:lnTo>
                  <a:pt x="4638" y="2970"/>
                </a:lnTo>
                <a:lnTo>
                  <a:pt x="463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5" name="Google Shape;2415;p28"/>
          <p:cNvSpPr/>
          <p:nvPr/>
        </p:nvSpPr>
        <p:spPr>
          <a:xfrm>
            <a:off x="80550" y="3018698"/>
            <a:ext cx="281273" cy="52952"/>
          </a:xfrm>
          <a:custGeom>
            <a:avLst/>
            <a:gdLst/>
            <a:ahLst/>
            <a:cxnLst/>
            <a:rect l="l" t="t" r="r" b="b"/>
            <a:pathLst>
              <a:path w="9241" h="2603" extrusionOk="0">
                <a:moveTo>
                  <a:pt x="1" y="0"/>
                </a:moveTo>
                <a:lnTo>
                  <a:pt x="1" y="2602"/>
                </a:lnTo>
                <a:lnTo>
                  <a:pt x="9241" y="2602"/>
                </a:lnTo>
                <a:lnTo>
                  <a:pt x="924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6" name="Google Shape;2416;p28"/>
          <p:cNvSpPr/>
          <p:nvPr/>
        </p:nvSpPr>
        <p:spPr>
          <a:xfrm>
            <a:off x="104969" y="3463331"/>
            <a:ext cx="123881" cy="34547"/>
          </a:xfrm>
          <a:custGeom>
            <a:avLst/>
            <a:gdLst/>
            <a:ahLst/>
            <a:cxnLst/>
            <a:rect l="l" t="t" r="r" b="b"/>
            <a:pathLst>
              <a:path w="4070" h="1135" extrusionOk="0">
                <a:moveTo>
                  <a:pt x="0" y="0"/>
                </a:moveTo>
                <a:lnTo>
                  <a:pt x="0" y="1134"/>
                </a:lnTo>
                <a:lnTo>
                  <a:pt x="4070" y="1134"/>
                </a:lnTo>
                <a:lnTo>
                  <a:pt x="407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7" name="Google Shape;2417;p28"/>
          <p:cNvSpPr/>
          <p:nvPr/>
        </p:nvSpPr>
        <p:spPr>
          <a:xfrm>
            <a:off x="-253986" y="3400902"/>
            <a:ext cx="123881" cy="34547"/>
          </a:xfrm>
          <a:custGeom>
            <a:avLst/>
            <a:gdLst/>
            <a:ahLst/>
            <a:cxnLst/>
            <a:rect l="l" t="t" r="r" b="b"/>
            <a:pathLst>
              <a:path w="4070" h="1135" extrusionOk="0">
                <a:moveTo>
                  <a:pt x="0" y="1"/>
                </a:moveTo>
                <a:lnTo>
                  <a:pt x="0" y="1135"/>
                </a:lnTo>
                <a:lnTo>
                  <a:pt x="4070" y="1135"/>
                </a:lnTo>
                <a:lnTo>
                  <a:pt x="407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8" name="Google Shape;2418;p28"/>
          <p:cNvSpPr/>
          <p:nvPr/>
        </p:nvSpPr>
        <p:spPr>
          <a:xfrm>
            <a:off x="9011213" y="3758046"/>
            <a:ext cx="141139" cy="39630"/>
          </a:xfrm>
          <a:custGeom>
            <a:avLst/>
            <a:gdLst/>
            <a:ahLst/>
            <a:cxnLst/>
            <a:rect l="l" t="t" r="r" b="b"/>
            <a:pathLst>
              <a:path w="4637" h="1302" extrusionOk="0">
                <a:moveTo>
                  <a:pt x="0" y="1"/>
                </a:moveTo>
                <a:lnTo>
                  <a:pt x="0" y="1302"/>
                </a:lnTo>
                <a:lnTo>
                  <a:pt x="4637" y="1302"/>
                </a:lnTo>
                <a:lnTo>
                  <a:pt x="4637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9" name="Google Shape;2419;p28"/>
          <p:cNvSpPr/>
          <p:nvPr/>
        </p:nvSpPr>
        <p:spPr>
          <a:xfrm>
            <a:off x="-377926" y="1091475"/>
            <a:ext cx="280238" cy="79198"/>
          </a:xfrm>
          <a:custGeom>
            <a:avLst/>
            <a:gdLst/>
            <a:ahLst/>
            <a:cxnLst/>
            <a:rect l="l" t="t" r="r" b="b"/>
            <a:pathLst>
              <a:path w="9207" h="2602" extrusionOk="0">
                <a:moveTo>
                  <a:pt x="0" y="0"/>
                </a:moveTo>
                <a:lnTo>
                  <a:pt x="0" y="2602"/>
                </a:lnTo>
                <a:lnTo>
                  <a:pt x="9207" y="2602"/>
                </a:lnTo>
                <a:lnTo>
                  <a:pt x="920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0" name="Google Shape;2420;p28"/>
          <p:cNvSpPr/>
          <p:nvPr/>
        </p:nvSpPr>
        <p:spPr>
          <a:xfrm>
            <a:off x="248246" y="47038"/>
            <a:ext cx="123881" cy="34547"/>
          </a:xfrm>
          <a:custGeom>
            <a:avLst/>
            <a:gdLst/>
            <a:ahLst/>
            <a:cxnLst/>
            <a:rect l="l" t="t" r="r" b="b"/>
            <a:pathLst>
              <a:path w="4070" h="1135" extrusionOk="0">
                <a:moveTo>
                  <a:pt x="0" y="0"/>
                </a:moveTo>
                <a:lnTo>
                  <a:pt x="0" y="1134"/>
                </a:lnTo>
                <a:lnTo>
                  <a:pt x="4070" y="1134"/>
                </a:lnTo>
                <a:lnTo>
                  <a:pt x="407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1" name="Google Shape;2421;p28"/>
          <p:cNvSpPr/>
          <p:nvPr/>
        </p:nvSpPr>
        <p:spPr>
          <a:xfrm>
            <a:off x="9100564" y="4992687"/>
            <a:ext cx="281273" cy="79229"/>
          </a:xfrm>
          <a:custGeom>
            <a:avLst/>
            <a:gdLst/>
            <a:ahLst/>
            <a:cxnLst/>
            <a:rect l="l" t="t" r="r" b="b"/>
            <a:pathLst>
              <a:path w="9241" h="2603" extrusionOk="0">
                <a:moveTo>
                  <a:pt x="1" y="0"/>
                </a:moveTo>
                <a:lnTo>
                  <a:pt x="1" y="2602"/>
                </a:lnTo>
                <a:lnTo>
                  <a:pt x="9241" y="2602"/>
                </a:lnTo>
                <a:lnTo>
                  <a:pt x="924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2" name="Google Shape;2422;p28"/>
          <p:cNvSpPr/>
          <p:nvPr/>
        </p:nvSpPr>
        <p:spPr>
          <a:xfrm>
            <a:off x="313287" y="5124118"/>
            <a:ext cx="151628" cy="42566"/>
          </a:xfrm>
          <a:custGeom>
            <a:avLst/>
            <a:gdLst/>
            <a:ahLst/>
            <a:cxnLst/>
            <a:rect l="l" t="t" r="r" b="b"/>
            <a:pathLst>
              <a:path w="4638" h="1302" extrusionOk="0">
                <a:moveTo>
                  <a:pt x="1" y="1"/>
                </a:moveTo>
                <a:lnTo>
                  <a:pt x="1" y="1302"/>
                </a:lnTo>
                <a:lnTo>
                  <a:pt x="4637" y="1302"/>
                </a:lnTo>
                <a:lnTo>
                  <a:pt x="463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3" name="Google Shape;2423;p28"/>
          <p:cNvSpPr/>
          <p:nvPr/>
        </p:nvSpPr>
        <p:spPr>
          <a:xfrm>
            <a:off x="-398556" y="2162781"/>
            <a:ext cx="629313" cy="62150"/>
          </a:xfrm>
          <a:custGeom>
            <a:avLst/>
            <a:gdLst/>
            <a:ahLst/>
            <a:cxnLst/>
            <a:rect l="l" t="t" r="r" b="b"/>
            <a:pathLst>
              <a:path w="76489" h="702" extrusionOk="0">
                <a:moveTo>
                  <a:pt x="1" y="1"/>
                </a:moveTo>
                <a:lnTo>
                  <a:pt x="1" y="701"/>
                </a:lnTo>
                <a:lnTo>
                  <a:pt x="76489" y="701"/>
                </a:lnTo>
                <a:lnTo>
                  <a:pt x="7648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4" name="Google Shape;2424;p28"/>
          <p:cNvSpPr/>
          <p:nvPr/>
        </p:nvSpPr>
        <p:spPr>
          <a:xfrm>
            <a:off x="8914877" y="4465237"/>
            <a:ext cx="266117" cy="42566"/>
          </a:xfrm>
          <a:custGeom>
            <a:avLst/>
            <a:gdLst/>
            <a:ahLst/>
            <a:cxnLst/>
            <a:rect l="l" t="t" r="r" b="b"/>
            <a:pathLst>
              <a:path w="8140" h="1302" extrusionOk="0">
                <a:moveTo>
                  <a:pt x="1" y="1"/>
                </a:moveTo>
                <a:lnTo>
                  <a:pt x="1" y="1301"/>
                </a:lnTo>
                <a:lnTo>
                  <a:pt x="8140" y="1301"/>
                </a:lnTo>
                <a:lnTo>
                  <a:pt x="81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5" name="Google Shape;2425;p28"/>
          <p:cNvSpPr/>
          <p:nvPr/>
        </p:nvSpPr>
        <p:spPr>
          <a:xfrm>
            <a:off x="8752265" y="4496288"/>
            <a:ext cx="234503" cy="38218"/>
          </a:xfrm>
          <a:custGeom>
            <a:avLst/>
            <a:gdLst/>
            <a:ahLst/>
            <a:cxnLst/>
            <a:rect l="l" t="t" r="r" b="b"/>
            <a:pathLst>
              <a:path w="7173" h="1169" extrusionOk="0">
                <a:moveTo>
                  <a:pt x="1" y="1"/>
                </a:moveTo>
                <a:lnTo>
                  <a:pt x="1" y="1168"/>
                </a:lnTo>
                <a:lnTo>
                  <a:pt x="7172" y="1168"/>
                </a:lnTo>
                <a:lnTo>
                  <a:pt x="717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6" name="Google Shape;2426;p28"/>
          <p:cNvSpPr/>
          <p:nvPr/>
        </p:nvSpPr>
        <p:spPr>
          <a:xfrm>
            <a:off x="9070484" y="4590475"/>
            <a:ext cx="531178" cy="74229"/>
          </a:xfrm>
          <a:custGeom>
            <a:avLst/>
            <a:gdLst/>
            <a:ahLst/>
            <a:cxnLst/>
            <a:rect l="l" t="t" r="r" b="b"/>
            <a:pathLst>
              <a:path w="24752" h="2270" extrusionOk="0">
                <a:moveTo>
                  <a:pt x="1" y="1"/>
                </a:moveTo>
                <a:lnTo>
                  <a:pt x="1" y="2269"/>
                </a:lnTo>
                <a:lnTo>
                  <a:pt x="24752" y="2269"/>
                </a:lnTo>
                <a:lnTo>
                  <a:pt x="24752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7" name="Google Shape;2427;p28"/>
          <p:cNvSpPr/>
          <p:nvPr/>
        </p:nvSpPr>
        <p:spPr>
          <a:xfrm>
            <a:off x="-354569" y="4742224"/>
            <a:ext cx="80750" cy="22950"/>
          </a:xfrm>
          <a:custGeom>
            <a:avLst/>
            <a:gdLst/>
            <a:ahLst/>
            <a:cxnLst/>
            <a:rect l="l" t="t" r="r" b="b"/>
            <a:pathLst>
              <a:path w="2470" h="702" extrusionOk="0">
                <a:moveTo>
                  <a:pt x="1" y="1"/>
                </a:moveTo>
                <a:lnTo>
                  <a:pt x="1" y="701"/>
                </a:lnTo>
                <a:lnTo>
                  <a:pt x="2469" y="701"/>
                </a:lnTo>
                <a:lnTo>
                  <a:pt x="246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8" name="Google Shape;2428;p28"/>
          <p:cNvSpPr/>
          <p:nvPr/>
        </p:nvSpPr>
        <p:spPr>
          <a:xfrm>
            <a:off x="134275" y="1004838"/>
            <a:ext cx="151639" cy="71724"/>
          </a:xfrm>
          <a:custGeom>
            <a:avLst/>
            <a:gdLst/>
            <a:ahLst/>
            <a:cxnLst/>
            <a:rect l="l" t="t" r="r" b="b"/>
            <a:pathLst>
              <a:path w="4638" h="2969" extrusionOk="0">
                <a:moveTo>
                  <a:pt x="1" y="0"/>
                </a:moveTo>
                <a:lnTo>
                  <a:pt x="1" y="2969"/>
                </a:lnTo>
                <a:lnTo>
                  <a:pt x="4637" y="2969"/>
                </a:lnTo>
                <a:lnTo>
                  <a:pt x="463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9" name="Google Shape;2429;p28"/>
          <p:cNvSpPr/>
          <p:nvPr/>
        </p:nvSpPr>
        <p:spPr>
          <a:xfrm>
            <a:off x="-279868" y="4863824"/>
            <a:ext cx="302111" cy="85099"/>
          </a:xfrm>
          <a:custGeom>
            <a:avLst/>
            <a:gdLst/>
            <a:ahLst/>
            <a:cxnLst/>
            <a:rect l="l" t="t" r="r" b="b"/>
            <a:pathLst>
              <a:path w="9241" h="2603" extrusionOk="0">
                <a:moveTo>
                  <a:pt x="0" y="1"/>
                </a:moveTo>
                <a:lnTo>
                  <a:pt x="0" y="2602"/>
                </a:lnTo>
                <a:lnTo>
                  <a:pt x="9240" y="2602"/>
                </a:lnTo>
                <a:lnTo>
                  <a:pt x="92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0" name="Google Shape;2430;p28"/>
          <p:cNvSpPr/>
          <p:nvPr/>
        </p:nvSpPr>
        <p:spPr>
          <a:xfrm>
            <a:off x="-49221" y="5071568"/>
            <a:ext cx="133091" cy="38185"/>
          </a:xfrm>
          <a:custGeom>
            <a:avLst/>
            <a:gdLst/>
            <a:ahLst/>
            <a:cxnLst/>
            <a:rect l="l" t="t" r="r" b="b"/>
            <a:pathLst>
              <a:path w="4071" h="1168" extrusionOk="0">
                <a:moveTo>
                  <a:pt x="1" y="0"/>
                </a:moveTo>
                <a:lnTo>
                  <a:pt x="1" y="1168"/>
                </a:lnTo>
                <a:lnTo>
                  <a:pt x="4070" y="1168"/>
                </a:lnTo>
                <a:lnTo>
                  <a:pt x="407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1" name="Google Shape;2431;p28"/>
          <p:cNvSpPr/>
          <p:nvPr/>
        </p:nvSpPr>
        <p:spPr>
          <a:xfrm>
            <a:off x="62260" y="4556447"/>
            <a:ext cx="181549" cy="28100"/>
          </a:xfrm>
          <a:custGeom>
            <a:avLst/>
            <a:gdLst/>
            <a:ahLst/>
            <a:cxnLst/>
            <a:rect l="l" t="t" r="r" b="b"/>
            <a:pathLst>
              <a:path w="2503" h="701" extrusionOk="0">
                <a:moveTo>
                  <a:pt x="1" y="0"/>
                </a:moveTo>
                <a:lnTo>
                  <a:pt x="1" y="701"/>
                </a:lnTo>
                <a:lnTo>
                  <a:pt x="2503" y="701"/>
                </a:lnTo>
                <a:lnTo>
                  <a:pt x="250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2" name="Google Shape;2432;p28"/>
          <p:cNvSpPr/>
          <p:nvPr/>
        </p:nvSpPr>
        <p:spPr>
          <a:xfrm>
            <a:off x="-123731" y="4182124"/>
            <a:ext cx="81829" cy="22917"/>
          </a:xfrm>
          <a:custGeom>
            <a:avLst/>
            <a:gdLst/>
            <a:ahLst/>
            <a:cxnLst/>
            <a:rect l="l" t="t" r="r" b="b"/>
            <a:pathLst>
              <a:path w="2503" h="701" extrusionOk="0">
                <a:moveTo>
                  <a:pt x="1" y="0"/>
                </a:moveTo>
                <a:lnTo>
                  <a:pt x="1" y="701"/>
                </a:lnTo>
                <a:lnTo>
                  <a:pt x="2502" y="701"/>
                </a:lnTo>
                <a:lnTo>
                  <a:pt x="250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3" name="Google Shape;2433;p28"/>
          <p:cNvSpPr/>
          <p:nvPr/>
        </p:nvSpPr>
        <p:spPr>
          <a:xfrm>
            <a:off x="-152408" y="4496836"/>
            <a:ext cx="134170" cy="37139"/>
          </a:xfrm>
          <a:custGeom>
            <a:avLst/>
            <a:gdLst/>
            <a:ahLst/>
            <a:cxnLst/>
            <a:rect l="l" t="t" r="r" b="b"/>
            <a:pathLst>
              <a:path w="4104" h="1136" extrusionOk="0">
                <a:moveTo>
                  <a:pt x="1" y="1"/>
                </a:moveTo>
                <a:lnTo>
                  <a:pt x="1" y="1135"/>
                </a:lnTo>
                <a:lnTo>
                  <a:pt x="4104" y="1135"/>
                </a:lnTo>
                <a:lnTo>
                  <a:pt x="410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4" name="Google Shape;2434;p28"/>
          <p:cNvSpPr/>
          <p:nvPr/>
        </p:nvSpPr>
        <p:spPr>
          <a:xfrm>
            <a:off x="8831074" y="1511100"/>
            <a:ext cx="960254" cy="52948"/>
          </a:xfrm>
          <a:custGeom>
            <a:avLst/>
            <a:gdLst/>
            <a:ahLst/>
            <a:cxnLst/>
            <a:rect l="l" t="t" r="r" b="b"/>
            <a:pathLst>
              <a:path w="24752" h="2236" extrusionOk="0">
                <a:moveTo>
                  <a:pt x="1" y="0"/>
                </a:moveTo>
                <a:lnTo>
                  <a:pt x="1" y="2235"/>
                </a:lnTo>
                <a:lnTo>
                  <a:pt x="24752" y="2235"/>
                </a:lnTo>
                <a:lnTo>
                  <a:pt x="2475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5" name="Google Shape;2435;p28"/>
          <p:cNvSpPr/>
          <p:nvPr/>
        </p:nvSpPr>
        <p:spPr>
          <a:xfrm>
            <a:off x="8607795" y="698109"/>
            <a:ext cx="181549" cy="62174"/>
          </a:xfrm>
          <a:custGeom>
            <a:avLst/>
            <a:gdLst/>
            <a:ahLst/>
            <a:cxnLst/>
            <a:rect l="l" t="t" r="r" b="b"/>
            <a:pathLst>
              <a:path w="2503" h="702" extrusionOk="0">
                <a:moveTo>
                  <a:pt x="0" y="1"/>
                </a:moveTo>
                <a:lnTo>
                  <a:pt x="0" y="701"/>
                </a:lnTo>
                <a:lnTo>
                  <a:pt x="2502" y="701"/>
                </a:lnTo>
                <a:lnTo>
                  <a:pt x="250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6" name="Google Shape;2436;p28"/>
          <p:cNvSpPr/>
          <p:nvPr/>
        </p:nvSpPr>
        <p:spPr>
          <a:xfrm>
            <a:off x="8597400" y="124237"/>
            <a:ext cx="302111" cy="62153"/>
          </a:xfrm>
          <a:custGeom>
            <a:avLst/>
            <a:gdLst/>
            <a:ahLst/>
            <a:cxnLst/>
            <a:rect l="l" t="t" r="r" b="b"/>
            <a:pathLst>
              <a:path w="9241" h="2603" extrusionOk="0">
                <a:moveTo>
                  <a:pt x="0" y="0"/>
                </a:moveTo>
                <a:lnTo>
                  <a:pt x="0" y="2602"/>
                </a:lnTo>
                <a:lnTo>
                  <a:pt x="9240" y="2602"/>
                </a:lnTo>
                <a:lnTo>
                  <a:pt x="924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7" name="Google Shape;2437;p28"/>
          <p:cNvSpPr/>
          <p:nvPr/>
        </p:nvSpPr>
        <p:spPr>
          <a:xfrm>
            <a:off x="8972121" y="1455973"/>
            <a:ext cx="276620" cy="67727"/>
          </a:xfrm>
          <a:custGeom>
            <a:avLst/>
            <a:gdLst/>
            <a:ahLst/>
            <a:cxnLst/>
            <a:rect l="l" t="t" r="r" b="b"/>
            <a:pathLst>
              <a:path w="4637" h="2937" extrusionOk="0">
                <a:moveTo>
                  <a:pt x="0" y="1"/>
                </a:moveTo>
                <a:lnTo>
                  <a:pt x="0" y="2936"/>
                </a:lnTo>
                <a:lnTo>
                  <a:pt x="4637" y="2936"/>
                </a:lnTo>
                <a:lnTo>
                  <a:pt x="463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8" name="Google Shape;2438;p28"/>
          <p:cNvSpPr/>
          <p:nvPr/>
        </p:nvSpPr>
        <p:spPr>
          <a:xfrm>
            <a:off x="8873024" y="1879671"/>
            <a:ext cx="133058" cy="38218"/>
          </a:xfrm>
          <a:custGeom>
            <a:avLst/>
            <a:gdLst/>
            <a:ahLst/>
            <a:cxnLst/>
            <a:rect l="l" t="t" r="r" b="b"/>
            <a:pathLst>
              <a:path w="4070" h="1169" extrusionOk="0">
                <a:moveTo>
                  <a:pt x="0" y="1"/>
                </a:moveTo>
                <a:lnTo>
                  <a:pt x="0" y="1168"/>
                </a:lnTo>
                <a:lnTo>
                  <a:pt x="4070" y="1168"/>
                </a:lnTo>
                <a:lnTo>
                  <a:pt x="407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9" name="Google Shape;2439;p28"/>
          <p:cNvSpPr/>
          <p:nvPr/>
        </p:nvSpPr>
        <p:spPr>
          <a:xfrm>
            <a:off x="-579762" y="2863401"/>
            <a:ext cx="531122" cy="74225"/>
          </a:xfrm>
          <a:custGeom>
            <a:avLst/>
            <a:gdLst/>
            <a:ahLst/>
            <a:cxnLst/>
            <a:rect l="l" t="t" r="r" b="b"/>
            <a:pathLst>
              <a:path w="16246" h="2603" extrusionOk="0">
                <a:moveTo>
                  <a:pt x="0" y="1"/>
                </a:moveTo>
                <a:lnTo>
                  <a:pt x="0" y="2602"/>
                </a:lnTo>
                <a:lnTo>
                  <a:pt x="16245" y="2602"/>
                </a:lnTo>
                <a:lnTo>
                  <a:pt x="1624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0" name="Google Shape;2440;p28"/>
          <p:cNvSpPr/>
          <p:nvPr/>
        </p:nvSpPr>
        <p:spPr>
          <a:xfrm>
            <a:off x="-387275" y="386675"/>
            <a:ext cx="629320" cy="42549"/>
          </a:xfrm>
          <a:custGeom>
            <a:avLst/>
            <a:gdLst/>
            <a:ahLst/>
            <a:cxnLst/>
            <a:rect l="l" t="t" r="r" b="b"/>
            <a:pathLst>
              <a:path w="24752" h="2269" extrusionOk="0">
                <a:moveTo>
                  <a:pt x="1" y="0"/>
                </a:moveTo>
                <a:lnTo>
                  <a:pt x="1" y="2269"/>
                </a:lnTo>
                <a:lnTo>
                  <a:pt x="24752" y="2269"/>
                </a:lnTo>
                <a:lnTo>
                  <a:pt x="2475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1" name="Google Shape;2441;p28"/>
          <p:cNvSpPr/>
          <p:nvPr/>
        </p:nvSpPr>
        <p:spPr>
          <a:xfrm>
            <a:off x="9233900" y="2021250"/>
            <a:ext cx="204350" cy="32550"/>
          </a:xfrm>
          <a:custGeom>
            <a:avLst/>
            <a:gdLst/>
            <a:ahLst/>
            <a:cxnLst/>
            <a:rect l="l" t="t" r="r" b="b"/>
            <a:pathLst>
              <a:path w="8174" h="1302" extrusionOk="0">
                <a:moveTo>
                  <a:pt x="1" y="1"/>
                </a:moveTo>
                <a:lnTo>
                  <a:pt x="1" y="1302"/>
                </a:lnTo>
                <a:lnTo>
                  <a:pt x="8173" y="1302"/>
                </a:lnTo>
                <a:lnTo>
                  <a:pt x="817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2" name="Google Shape;2442;p28"/>
          <p:cNvSpPr/>
          <p:nvPr/>
        </p:nvSpPr>
        <p:spPr>
          <a:xfrm>
            <a:off x="9108125" y="2921650"/>
            <a:ext cx="406150" cy="65075"/>
          </a:xfrm>
          <a:custGeom>
            <a:avLst/>
            <a:gdLst/>
            <a:ahLst/>
            <a:cxnLst/>
            <a:rect l="l" t="t" r="r" b="b"/>
            <a:pathLst>
              <a:path w="16246" h="2603" extrusionOk="0">
                <a:moveTo>
                  <a:pt x="0" y="1"/>
                </a:moveTo>
                <a:lnTo>
                  <a:pt x="0" y="2603"/>
                </a:lnTo>
                <a:lnTo>
                  <a:pt x="16245" y="2603"/>
                </a:lnTo>
                <a:lnTo>
                  <a:pt x="1624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3" name="Google Shape;2443;p28"/>
          <p:cNvSpPr/>
          <p:nvPr/>
        </p:nvSpPr>
        <p:spPr>
          <a:xfrm>
            <a:off x="8875325" y="3611550"/>
            <a:ext cx="128450" cy="35900"/>
          </a:xfrm>
          <a:custGeom>
            <a:avLst/>
            <a:gdLst/>
            <a:ahLst/>
            <a:cxnLst/>
            <a:rect l="l" t="t" r="r" b="b"/>
            <a:pathLst>
              <a:path w="5138" h="1436" extrusionOk="0">
                <a:moveTo>
                  <a:pt x="1" y="1"/>
                </a:moveTo>
                <a:lnTo>
                  <a:pt x="1" y="1435"/>
                </a:lnTo>
                <a:lnTo>
                  <a:pt x="5138" y="1435"/>
                </a:lnTo>
                <a:lnTo>
                  <a:pt x="513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4" name="Google Shape;2444;p28"/>
          <p:cNvSpPr/>
          <p:nvPr/>
        </p:nvSpPr>
        <p:spPr>
          <a:xfrm rot="10800000" flipH="1">
            <a:off x="8738100" y="3387914"/>
            <a:ext cx="181552" cy="32125"/>
          </a:xfrm>
          <a:custGeom>
            <a:avLst/>
            <a:gdLst/>
            <a:ahLst/>
            <a:cxnLst/>
            <a:rect l="l" t="t" r="r" b="b"/>
            <a:pathLst>
              <a:path w="4370" h="702" extrusionOk="0">
                <a:moveTo>
                  <a:pt x="0" y="1"/>
                </a:moveTo>
                <a:lnTo>
                  <a:pt x="0" y="701"/>
                </a:lnTo>
                <a:lnTo>
                  <a:pt x="4370" y="701"/>
                </a:lnTo>
                <a:lnTo>
                  <a:pt x="437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5" name="Google Shape;2445;p28"/>
          <p:cNvSpPr/>
          <p:nvPr/>
        </p:nvSpPr>
        <p:spPr>
          <a:xfrm>
            <a:off x="8756925" y="5015900"/>
            <a:ext cx="225175" cy="36725"/>
          </a:xfrm>
          <a:custGeom>
            <a:avLst/>
            <a:gdLst/>
            <a:ahLst/>
            <a:cxnLst/>
            <a:rect l="l" t="t" r="r" b="b"/>
            <a:pathLst>
              <a:path w="9007" h="1469" extrusionOk="0">
                <a:moveTo>
                  <a:pt x="0" y="0"/>
                </a:moveTo>
                <a:lnTo>
                  <a:pt x="0" y="1468"/>
                </a:lnTo>
                <a:lnTo>
                  <a:pt x="9007" y="1468"/>
                </a:lnTo>
                <a:lnTo>
                  <a:pt x="900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6" name="Google Shape;2446;p28"/>
          <p:cNvSpPr/>
          <p:nvPr/>
        </p:nvSpPr>
        <p:spPr>
          <a:xfrm rot="-5400000" flipH="1">
            <a:off x="2459211" y="-277785"/>
            <a:ext cx="1237974" cy="30976"/>
          </a:xfrm>
          <a:custGeom>
            <a:avLst/>
            <a:gdLst/>
            <a:ahLst/>
            <a:cxnLst/>
            <a:rect l="l" t="t" r="r" b="b"/>
            <a:pathLst>
              <a:path w="76489" h="702" extrusionOk="0">
                <a:moveTo>
                  <a:pt x="1" y="1"/>
                </a:moveTo>
                <a:lnTo>
                  <a:pt x="1" y="701"/>
                </a:lnTo>
                <a:lnTo>
                  <a:pt x="76489" y="701"/>
                </a:lnTo>
                <a:lnTo>
                  <a:pt x="76489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7" name="Google Shape;2447;p28"/>
          <p:cNvSpPr/>
          <p:nvPr/>
        </p:nvSpPr>
        <p:spPr>
          <a:xfrm rot="5400000">
            <a:off x="5577069" y="302056"/>
            <a:ext cx="131305" cy="43126"/>
          </a:xfrm>
          <a:custGeom>
            <a:avLst/>
            <a:gdLst/>
            <a:ahLst/>
            <a:cxnLst/>
            <a:rect l="l" t="t" r="r" b="b"/>
            <a:pathLst>
              <a:path w="4371" h="702" extrusionOk="0">
                <a:moveTo>
                  <a:pt x="0" y="1"/>
                </a:moveTo>
                <a:lnTo>
                  <a:pt x="0" y="701"/>
                </a:lnTo>
                <a:lnTo>
                  <a:pt x="4370" y="701"/>
                </a:lnTo>
                <a:lnTo>
                  <a:pt x="437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8" name="Google Shape;2448;p28"/>
          <p:cNvSpPr/>
          <p:nvPr/>
        </p:nvSpPr>
        <p:spPr>
          <a:xfrm rot="5400000">
            <a:off x="3169360" y="292600"/>
            <a:ext cx="244576" cy="39085"/>
          </a:xfrm>
          <a:custGeom>
            <a:avLst/>
            <a:gdLst/>
            <a:ahLst/>
            <a:cxnLst/>
            <a:rect l="l" t="t" r="r" b="b"/>
            <a:pathLst>
              <a:path w="8141" h="1301" extrusionOk="0">
                <a:moveTo>
                  <a:pt x="1" y="0"/>
                </a:moveTo>
                <a:lnTo>
                  <a:pt x="1" y="1301"/>
                </a:lnTo>
                <a:lnTo>
                  <a:pt x="8140" y="1301"/>
                </a:lnTo>
                <a:lnTo>
                  <a:pt x="8140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9" name="Google Shape;2449;p28"/>
          <p:cNvSpPr/>
          <p:nvPr/>
        </p:nvSpPr>
        <p:spPr>
          <a:xfrm rot="5400000">
            <a:off x="2968732" y="-296311"/>
            <a:ext cx="577267" cy="56149"/>
          </a:xfrm>
          <a:custGeom>
            <a:avLst/>
            <a:gdLst/>
            <a:ahLst/>
            <a:cxnLst/>
            <a:rect l="l" t="t" r="r" b="b"/>
            <a:pathLst>
              <a:path w="19215" h="1869" extrusionOk="0">
                <a:moveTo>
                  <a:pt x="0" y="0"/>
                </a:moveTo>
                <a:lnTo>
                  <a:pt x="0" y="1868"/>
                </a:lnTo>
                <a:lnTo>
                  <a:pt x="19214" y="1868"/>
                </a:lnTo>
                <a:lnTo>
                  <a:pt x="192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0" name="Google Shape;2450;p28"/>
          <p:cNvSpPr/>
          <p:nvPr/>
        </p:nvSpPr>
        <p:spPr>
          <a:xfrm rot="5400000">
            <a:off x="2209039" y="164437"/>
            <a:ext cx="378243" cy="55151"/>
          </a:xfrm>
          <a:custGeom>
            <a:avLst/>
            <a:gdLst/>
            <a:ahLst/>
            <a:cxnLst/>
            <a:rect l="l" t="t" r="r" b="b"/>
            <a:pathLst>
              <a:path w="16279" h="2603" extrusionOk="0">
                <a:moveTo>
                  <a:pt x="0" y="0"/>
                </a:moveTo>
                <a:lnTo>
                  <a:pt x="0" y="2602"/>
                </a:lnTo>
                <a:lnTo>
                  <a:pt x="16278" y="2602"/>
                </a:lnTo>
                <a:lnTo>
                  <a:pt x="16278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1" name="Google Shape;2451;p28"/>
          <p:cNvSpPr/>
          <p:nvPr/>
        </p:nvSpPr>
        <p:spPr>
          <a:xfrm rot="-5400000" flipH="1">
            <a:off x="6294916" y="61539"/>
            <a:ext cx="681471" cy="40074"/>
          </a:xfrm>
          <a:custGeom>
            <a:avLst/>
            <a:gdLst/>
            <a:ahLst/>
            <a:cxnLst/>
            <a:rect l="l" t="t" r="r" b="b"/>
            <a:pathLst>
              <a:path w="7173" h="1135" extrusionOk="0">
                <a:moveTo>
                  <a:pt x="0" y="0"/>
                </a:moveTo>
                <a:lnTo>
                  <a:pt x="0" y="1134"/>
                </a:lnTo>
                <a:lnTo>
                  <a:pt x="7172" y="1134"/>
                </a:lnTo>
                <a:lnTo>
                  <a:pt x="7172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2" name="Google Shape;2452;p28"/>
          <p:cNvSpPr/>
          <p:nvPr/>
        </p:nvSpPr>
        <p:spPr>
          <a:xfrm rot="5400000">
            <a:off x="4750576" y="309438"/>
            <a:ext cx="216486" cy="35120"/>
          </a:xfrm>
          <a:custGeom>
            <a:avLst/>
            <a:gdLst/>
            <a:ahLst/>
            <a:cxnLst/>
            <a:rect l="l" t="t" r="r" b="b"/>
            <a:pathLst>
              <a:path w="7206" h="1169" extrusionOk="0">
                <a:moveTo>
                  <a:pt x="0" y="1"/>
                </a:moveTo>
                <a:lnTo>
                  <a:pt x="0" y="1168"/>
                </a:lnTo>
                <a:lnTo>
                  <a:pt x="7205" y="1168"/>
                </a:lnTo>
                <a:lnTo>
                  <a:pt x="7205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3" name="Google Shape;2453;p28"/>
          <p:cNvSpPr/>
          <p:nvPr/>
        </p:nvSpPr>
        <p:spPr>
          <a:xfrm rot="-5400000" flipH="1">
            <a:off x="3642154" y="-245900"/>
            <a:ext cx="743577" cy="28099"/>
          </a:xfrm>
          <a:custGeom>
            <a:avLst/>
            <a:gdLst/>
            <a:ahLst/>
            <a:cxnLst/>
            <a:rect l="l" t="t" r="r" b="b"/>
            <a:pathLst>
              <a:path w="43465" h="702" extrusionOk="0">
                <a:moveTo>
                  <a:pt x="0" y="1"/>
                </a:moveTo>
                <a:lnTo>
                  <a:pt x="0" y="701"/>
                </a:lnTo>
                <a:lnTo>
                  <a:pt x="43465" y="701"/>
                </a:lnTo>
                <a:lnTo>
                  <a:pt x="43465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4" name="Google Shape;2454;p28"/>
          <p:cNvSpPr/>
          <p:nvPr/>
        </p:nvSpPr>
        <p:spPr>
          <a:xfrm rot="5400000">
            <a:off x="3853124" y="-790871"/>
            <a:ext cx="74205" cy="21090"/>
          </a:xfrm>
          <a:custGeom>
            <a:avLst/>
            <a:gdLst/>
            <a:ahLst/>
            <a:cxnLst/>
            <a:rect l="l" t="t" r="r" b="b"/>
            <a:pathLst>
              <a:path w="2470" h="702" extrusionOk="0">
                <a:moveTo>
                  <a:pt x="1" y="1"/>
                </a:moveTo>
                <a:lnTo>
                  <a:pt x="1" y="701"/>
                </a:lnTo>
                <a:lnTo>
                  <a:pt x="2469" y="701"/>
                </a:lnTo>
                <a:lnTo>
                  <a:pt x="2469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5" name="Google Shape;2455;p28"/>
          <p:cNvSpPr/>
          <p:nvPr/>
        </p:nvSpPr>
        <p:spPr>
          <a:xfrm rot="5400000">
            <a:off x="3680766" y="-532469"/>
            <a:ext cx="139307" cy="39115"/>
          </a:xfrm>
          <a:custGeom>
            <a:avLst/>
            <a:gdLst/>
            <a:ahLst/>
            <a:cxnLst/>
            <a:rect l="l" t="t" r="r" b="b"/>
            <a:pathLst>
              <a:path w="4637" h="1302" extrusionOk="0">
                <a:moveTo>
                  <a:pt x="0" y="0"/>
                </a:moveTo>
                <a:lnTo>
                  <a:pt x="0" y="1301"/>
                </a:lnTo>
                <a:lnTo>
                  <a:pt x="4637" y="1301"/>
                </a:lnTo>
                <a:lnTo>
                  <a:pt x="4637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6" name="Google Shape;2456;p28"/>
          <p:cNvSpPr/>
          <p:nvPr/>
        </p:nvSpPr>
        <p:spPr>
          <a:xfrm rot="5400000">
            <a:off x="3516405" y="-220109"/>
            <a:ext cx="328755" cy="56149"/>
          </a:xfrm>
          <a:custGeom>
            <a:avLst/>
            <a:gdLst/>
            <a:ahLst/>
            <a:cxnLst/>
            <a:rect l="l" t="t" r="r" b="b"/>
            <a:pathLst>
              <a:path w="10943" h="1869" extrusionOk="0">
                <a:moveTo>
                  <a:pt x="1" y="1"/>
                </a:moveTo>
                <a:lnTo>
                  <a:pt x="1" y="1869"/>
                </a:lnTo>
                <a:lnTo>
                  <a:pt x="10942" y="1869"/>
                </a:lnTo>
                <a:lnTo>
                  <a:pt x="10942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7" name="Google Shape;2457;p28"/>
          <p:cNvSpPr/>
          <p:nvPr/>
        </p:nvSpPr>
        <p:spPr>
          <a:xfrm rot="5400000">
            <a:off x="3717331" y="-821424"/>
            <a:ext cx="122303" cy="34098"/>
          </a:xfrm>
          <a:custGeom>
            <a:avLst/>
            <a:gdLst/>
            <a:ahLst/>
            <a:cxnLst/>
            <a:rect l="l" t="t" r="r" b="b"/>
            <a:pathLst>
              <a:path w="4071" h="1135" extrusionOk="0">
                <a:moveTo>
                  <a:pt x="0" y="0"/>
                </a:moveTo>
                <a:lnTo>
                  <a:pt x="0" y="1134"/>
                </a:lnTo>
                <a:lnTo>
                  <a:pt x="4070" y="1134"/>
                </a:lnTo>
                <a:lnTo>
                  <a:pt x="4070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8" name="Google Shape;2458;p28"/>
          <p:cNvSpPr/>
          <p:nvPr/>
        </p:nvSpPr>
        <p:spPr>
          <a:xfrm rot="5400000">
            <a:off x="4141740" y="-125467"/>
            <a:ext cx="681484" cy="55151"/>
          </a:xfrm>
          <a:custGeom>
            <a:avLst/>
            <a:gdLst/>
            <a:ahLst/>
            <a:cxnLst/>
            <a:rect l="l" t="t" r="r" b="b"/>
            <a:pathLst>
              <a:path w="22684" h="702" extrusionOk="0">
                <a:moveTo>
                  <a:pt x="1" y="1"/>
                </a:moveTo>
                <a:lnTo>
                  <a:pt x="1" y="701"/>
                </a:lnTo>
                <a:lnTo>
                  <a:pt x="22683" y="701"/>
                </a:lnTo>
                <a:lnTo>
                  <a:pt x="22683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9" name="Google Shape;2459;p28"/>
          <p:cNvSpPr/>
          <p:nvPr/>
        </p:nvSpPr>
        <p:spPr>
          <a:xfrm rot="5400000">
            <a:off x="4363215" y="-290813"/>
            <a:ext cx="74205" cy="21090"/>
          </a:xfrm>
          <a:custGeom>
            <a:avLst/>
            <a:gdLst/>
            <a:ahLst/>
            <a:cxnLst/>
            <a:rect l="l" t="t" r="r" b="b"/>
            <a:pathLst>
              <a:path w="2470" h="702" extrusionOk="0">
                <a:moveTo>
                  <a:pt x="1" y="1"/>
                </a:moveTo>
                <a:lnTo>
                  <a:pt x="1" y="701"/>
                </a:lnTo>
                <a:lnTo>
                  <a:pt x="2469" y="701"/>
                </a:lnTo>
                <a:lnTo>
                  <a:pt x="2469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0" name="Google Shape;2460;p28"/>
          <p:cNvSpPr/>
          <p:nvPr/>
        </p:nvSpPr>
        <p:spPr>
          <a:xfrm rot="5400000">
            <a:off x="4559137" y="-619013"/>
            <a:ext cx="75196" cy="21090"/>
          </a:xfrm>
          <a:custGeom>
            <a:avLst/>
            <a:gdLst/>
            <a:ahLst/>
            <a:cxnLst/>
            <a:rect l="l" t="t" r="r" b="b"/>
            <a:pathLst>
              <a:path w="2503" h="702" extrusionOk="0">
                <a:moveTo>
                  <a:pt x="1" y="1"/>
                </a:moveTo>
                <a:lnTo>
                  <a:pt x="1" y="701"/>
                </a:lnTo>
                <a:lnTo>
                  <a:pt x="2502" y="701"/>
                </a:lnTo>
                <a:lnTo>
                  <a:pt x="2502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1" name="Google Shape;2461;p28"/>
          <p:cNvSpPr/>
          <p:nvPr/>
        </p:nvSpPr>
        <p:spPr>
          <a:xfrm rot="5400000">
            <a:off x="4152272" y="-448642"/>
            <a:ext cx="75196" cy="21090"/>
          </a:xfrm>
          <a:custGeom>
            <a:avLst/>
            <a:gdLst/>
            <a:ahLst/>
            <a:cxnLst/>
            <a:rect l="l" t="t" r="r" b="b"/>
            <a:pathLst>
              <a:path w="2503" h="702" extrusionOk="0">
                <a:moveTo>
                  <a:pt x="0" y="1"/>
                </a:moveTo>
                <a:lnTo>
                  <a:pt x="0" y="701"/>
                </a:lnTo>
                <a:lnTo>
                  <a:pt x="2502" y="701"/>
                </a:lnTo>
                <a:lnTo>
                  <a:pt x="2502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2" name="Google Shape;2462;p28"/>
          <p:cNvSpPr/>
          <p:nvPr/>
        </p:nvSpPr>
        <p:spPr>
          <a:xfrm rot="5400000">
            <a:off x="4192363" y="69541"/>
            <a:ext cx="139337" cy="39115"/>
          </a:xfrm>
          <a:custGeom>
            <a:avLst/>
            <a:gdLst/>
            <a:ahLst/>
            <a:cxnLst/>
            <a:rect l="l" t="t" r="r" b="b"/>
            <a:pathLst>
              <a:path w="4638" h="1302" extrusionOk="0">
                <a:moveTo>
                  <a:pt x="1" y="1"/>
                </a:moveTo>
                <a:lnTo>
                  <a:pt x="1" y="1302"/>
                </a:lnTo>
                <a:lnTo>
                  <a:pt x="4637" y="1302"/>
                </a:lnTo>
                <a:lnTo>
                  <a:pt x="4637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3" name="Google Shape;2463;p28"/>
          <p:cNvSpPr/>
          <p:nvPr/>
        </p:nvSpPr>
        <p:spPr>
          <a:xfrm rot="5400000">
            <a:off x="4386228" y="-107404"/>
            <a:ext cx="139337" cy="88205"/>
          </a:xfrm>
          <a:custGeom>
            <a:avLst/>
            <a:gdLst/>
            <a:ahLst/>
            <a:cxnLst/>
            <a:rect l="l" t="t" r="r" b="b"/>
            <a:pathLst>
              <a:path w="4638" h="2936" extrusionOk="0">
                <a:moveTo>
                  <a:pt x="1" y="0"/>
                </a:moveTo>
                <a:lnTo>
                  <a:pt x="1" y="2936"/>
                </a:lnTo>
                <a:lnTo>
                  <a:pt x="4637" y="2936"/>
                </a:lnTo>
                <a:lnTo>
                  <a:pt x="4637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4" name="Google Shape;2464;p28"/>
          <p:cNvSpPr/>
          <p:nvPr/>
        </p:nvSpPr>
        <p:spPr>
          <a:xfrm rot="5400000">
            <a:off x="5548686" y="-375964"/>
            <a:ext cx="276631" cy="77179"/>
          </a:xfrm>
          <a:custGeom>
            <a:avLst/>
            <a:gdLst/>
            <a:ahLst/>
            <a:cxnLst/>
            <a:rect l="l" t="t" r="r" b="b"/>
            <a:pathLst>
              <a:path w="9208" h="2569" extrusionOk="0">
                <a:moveTo>
                  <a:pt x="1" y="0"/>
                </a:moveTo>
                <a:lnTo>
                  <a:pt x="1" y="2569"/>
                </a:lnTo>
                <a:lnTo>
                  <a:pt x="9207" y="2569"/>
                </a:lnTo>
                <a:lnTo>
                  <a:pt x="9207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5" name="Google Shape;2465;p28"/>
          <p:cNvSpPr/>
          <p:nvPr/>
        </p:nvSpPr>
        <p:spPr>
          <a:xfrm rot="5400000">
            <a:off x="4226432" y="-321367"/>
            <a:ext cx="122303" cy="34098"/>
          </a:xfrm>
          <a:custGeom>
            <a:avLst/>
            <a:gdLst/>
            <a:ahLst/>
            <a:cxnLst/>
            <a:rect l="l" t="t" r="r" b="b"/>
            <a:pathLst>
              <a:path w="4071" h="1135" extrusionOk="0">
                <a:moveTo>
                  <a:pt x="1" y="1"/>
                </a:moveTo>
                <a:lnTo>
                  <a:pt x="1" y="1135"/>
                </a:lnTo>
                <a:lnTo>
                  <a:pt x="4070" y="1135"/>
                </a:lnTo>
                <a:lnTo>
                  <a:pt x="4070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6" name="Google Shape;2466;p28"/>
          <p:cNvSpPr/>
          <p:nvPr/>
        </p:nvSpPr>
        <p:spPr>
          <a:xfrm rot="5400000">
            <a:off x="5091468" y="71276"/>
            <a:ext cx="139319" cy="56148"/>
          </a:xfrm>
          <a:custGeom>
            <a:avLst/>
            <a:gdLst/>
            <a:ahLst/>
            <a:cxnLst/>
            <a:rect l="l" t="t" r="r" b="b"/>
            <a:pathLst>
              <a:path w="4637" h="2970" extrusionOk="0">
                <a:moveTo>
                  <a:pt x="0" y="1"/>
                </a:moveTo>
                <a:lnTo>
                  <a:pt x="0" y="2969"/>
                </a:lnTo>
                <a:lnTo>
                  <a:pt x="4637" y="2969"/>
                </a:lnTo>
                <a:lnTo>
                  <a:pt x="4637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7" name="Google Shape;2467;p28"/>
          <p:cNvSpPr/>
          <p:nvPr/>
        </p:nvSpPr>
        <p:spPr>
          <a:xfrm rot="5400000">
            <a:off x="5921020" y="-55651"/>
            <a:ext cx="122273" cy="35120"/>
          </a:xfrm>
          <a:custGeom>
            <a:avLst/>
            <a:gdLst/>
            <a:ahLst/>
            <a:cxnLst/>
            <a:rect l="l" t="t" r="r" b="b"/>
            <a:pathLst>
              <a:path w="4070" h="1169" extrusionOk="0">
                <a:moveTo>
                  <a:pt x="0" y="1"/>
                </a:moveTo>
                <a:lnTo>
                  <a:pt x="0" y="1168"/>
                </a:lnTo>
                <a:lnTo>
                  <a:pt x="4070" y="1168"/>
                </a:lnTo>
                <a:lnTo>
                  <a:pt x="4070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8" name="Google Shape;2468;p28"/>
          <p:cNvSpPr/>
          <p:nvPr/>
        </p:nvSpPr>
        <p:spPr>
          <a:xfrm rot="5400000">
            <a:off x="2692126" y="-259424"/>
            <a:ext cx="271592" cy="55146"/>
          </a:xfrm>
          <a:custGeom>
            <a:avLst/>
            <a:gdLst/>
            <a:ahLst/>
            <a:cxnLst/>
            <a:rect l="l" t="t" r="r" b="b"/>
            <a:pathLst>
              <a:path w="9041" h="4137" extrusionOk="0">
                <a:moveTo>
                  <a:pt x="0" y="0"/>
                </a:moveTo>
                <a:lnTo>
                  <a:pt x="0" y="4137"/>
                </a:lnTo>
                <a:lnTo>
                  <a:pt x="9040" y="4137"/>
                </a:lnTo>
                <a:lnTo>
                  <a:pt x="9040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9" name="Google Shape;2469;p28"/>
          <p:cNvSpPr/>
          <p:nvPr/>
        </p:nvSpPr>
        <p:spPr>
          <a:xfrm rot="5400000">
            <a:off x="6152896" y="82862"/>
            <a:ext cx="298720" cy="32987"/>
          </a:xfrm>
          <a:custGeom>
            <a:avLst/>
            <a:gdLst/>
            <a:ahLst/>
            <a:cxnLst/>
            <a:rect l="l" t="t" r="r" b="b"/>
            <a:pathLst>
              <a:path w="10041" h="1268" extrusionOk="0">
                <a:moveTo>
                  <a:pt x="0" y="0"/>
                </a:moveTo>
                <a:lnTo>
                  <a:pt x="0" y="1268"/>
                </a:lnTo>
                <a:lnTo>
                  <a:pt x="10041" y="1268"/>
                </a:lnTo>
                <a:lnTo>
                  <a:pt x="10041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0" name="Google Shape;2470;p28"/>
          <p:cNvSpPr/>
          <p:nvPr/>
        </p:nvSpPr>
        <p:spPr>
          <a:xfrm rot="5400000">
            <a:off x="4368510" y="117290"/>
            <a:ext cx="614308" cy="66859"/>
          </a:xfrm>
          <a:custGeom>
            <a:avLst/>
            <a:gdLst/>
            <a:ahLst/>
            <a:cxnLst/>
            <a:rect l="l" t="t" r="r" b="b"/>
            <a:pathLst>
              <a:path w="20649" h="2570" extrusionOk="0">
                <a:moveTo>
                  <a:pt x="0" y="1"/>
                </a:moveTo>
                <a:lnTo>
                  <a:pt x="0" y="2569"/>
                </a:lnTo>
                <a:lnTo>
                  <a:pt x="20648" y="2569"/>
                </a:lnTo>
                <a:lnTo>
                  <a:pt x="20648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1" name="Google Shape;2471;p28"/>
          <p:cNvSpPr/>
          <p:nvPr/>
        </p:nvSpPr>
        <p:spPr>
          <a:xfrm rot="5400000">
            <a:off x="6060936" y="-258322"/>
            <a:ext cx="1685100" cy="52965"/>
          </a:xfrm>
          <a:custGeom>
            <a:avLst/>
            <a:gdLst/>
            <a:ahLst/>
            <a:cxnLst/>
            <a:rect l="l" t="t" r="r" b="b"/>
            <a:pathLst>
              <a:path w="56642" h="4037" extrusionOk="0">
                <a:moveTo>
                  <a:pt x="1" y="0"/>
                </a:moveTo>
                <a:lnTo>
                  <a:pt x="1" y="4036"/>
                </a:lnTo>
                <a:lnTo>
                  <a:pt x="56641" y="4036"/>
                </a:lnTo>
                <a:lnTo>
                  <a:pt x="56641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2" name="Google Shape;2472;p28"/>
          <p:cNvSpPr/>
          <p:nvPr/>
        </p:nvSpPr>
        <p:spPr>
          <a:xfrm rot="5400000">
            <a:off x="5462898" y="8904"/>
            <a:ext cx="753401" cy="22925"/>
          </a:xfrm>
          <a:custGeom>
            <a:avLst/>
            <a:gdLst/>
            <a:ahLst/>
            <a:cxnLst/>
            <a:rect l="l" t="t" r="r" b="b"/>
            <a:pathLst>
              <a:path w="10041" h="1235" extrusionOk="0">
                <a:moveTo>
                  <a:pt x="0" y="0"/>
                </a:moveTo>
                <a:lnTo>
                  <a:pt x="0" y="1234"/>
                </a:lnTo>
                <a:lnTo>
                  <a:pt x="10041" y="1234"/>
                </a:lnTo>
                <a:lnTo>
                  <a:pt x="10041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3" name="Google Shape;2473;p28"/>
          <p:cNvSpPr/>
          <p:nvPr/>
        </p:nvSpPr>
        <p:spPr>
          <a:xfrm rot="5400000">
            <a:off x="2504128" y="236749"/>
            <a:ext cx="489269" cy="28102"/>
          </a:xfrm>
          <a:custGeom>
            <a:avLst/>
            <a:gdLst/>
            <a:ahLst/>
            <a:cxnLst/>
            <a:rect l="l" t="t" r="r" b="b"/>
            <a:pathLst>
              <a:path w="16446" h="2036" extrusionOk="0">
                <a:moveTo>
                  <a:pt x="0" y="0"/>
                </a:moveTo>
                <a:lnTo>
                  <a:pt x="0" y="2035"/>
                </a:lnTo>
                <a:lnTo>
                  <a:pt x="16445" y="2035"/>
                </a:lnTo>
                <a:lnTo>
                  <a:pt x="16445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4" name="Google Shape;2474;p28"/>
          <p:cNvSpPr/>
          <p:nvPr/>
        </p:nvSpPr>
        <p:spPr>
          <a:xfrm rot="5400000">
            <a:off x="6147106" y="-400504"/>
            <a:ext cx="489269" cy="53825"/>
          </a:xfrm>
          <a:custGeom>
            <a:avLst/>
            <a:gdLst/>
            <a:ahLst/>
            <a:cxnLst/>
            <a:rect l="l" t="t" r="r" b="b"/>
            <a:pathLst>
              <a:path w="16446" h="2069" extrusionOk="0">
                <a:moveTo>
                  <a:pt x="0" y="0"/>
                </a:moveTo>
                <a:lnTo>
                  <a:pt x="0" y="2068"/>
                </a:lnTo>
                <a:lnTo>
                  <a:pt x="16445" y="2068"/>
                </a:lnTo>
                <a:lnTo>
                  <a:pt x="16445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5" name="Google Shape;2475;p28"/>
          <p:cNvSpPr/>
          <p:nvPr/>
        </p:nvSpPr>
        <p:spPr>
          <a:xfrm rot="5400000">
            <a:off x="3390802" y="-115020"/>
            <a:ext cx="297728" cy="52967"/>
          </a:xfrm>
          <a:custGeom>
            <a:avLst/>
            <a:gdLst/>
            <a:ahLst/>
            <a:cxnLst/>
            <a:rect l="l" t="t" r="r" b="b"/>
            <a:pathLst>
              <a:path w="45734" h="3537" extrusionOk="0">
                <a:moveTo>
                  <a:pt x="1" y="1"/>
                </a:moveTo>
                <a:lnTo>
                  <a:pt x="1" y="3537"/>
                </a:lnTo>
                <a:lnTo>
                  <a:pt x="45733" y="3537"/>
                </a:lnTo>
                <a:lnTo>
                  <a:pt x="45733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6" name="Google Shape;2476;p28"/>
          <p:cNvSpPr/>
          <p:nvPr/>
        </p:nvSpPr>
        <p:spPr>
          <a:xfrm rot="5400000">
            <a:off x="5015019" y="-163169"/>
            <a:ext cx="614308" cy="36377"/>
          </a:xfrm>
          <a:custGeom>
            <a:avLst/>
            <a:gdLst/>
            <a:ahLst/>
            <a:cxnLst/>
            <a:rect l="l" t="t" r="r" b="b"/>
            <a:pathLst>
              <a:path w="20649" h="2603" extrusionOk="0">
                <a:moveTo>
                  <a:pt x="0" y="0"/>
                </a:moveTo>
                <a:lnTo>
                  <a:pt x="0" y="2602"/>
                </a:lnTo>
                <a:lnTo>
                  <a:pt x="20648" y="2602"/>
                </a:lnTo>
                <a:lnTo>
                  <a:pt x="2064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7" name="Google Shape;2477;p28"/>
          <p:cNvSpPr/>
          <p:nvPr/>
        </p:nvSpPr>
        <p:spPr>
          <a:xfrm rot="5400000">
            <a:off x="1950895" y="-245879"/>
            <a:ext cx="1129158" cy="28098"/>
          </a:xfrm>
          <a:custGeom>
            <a:avLst/>
            <a:gdLst/>
            <a:ahLst/>
            <a:cxnLst/>
            <a:rect l="l" t="t" r="r" b="b"/>
            <a:pathLst>
              <a:path w="56642" h="4037" extrusionOk="0">
                <a:moveTo>
                  <a:pt x="1" y="0"/>
                </a:moveTo>
                <a:lnTo>
                  <a:pt x="1" y="4037"/>
                </a:lnTo>
                <a:lnTo>
                  <a:pt x="56641" y="4037"/>
                </a:lnTo>
                <a:lnTo>
                  <a:pt x="56641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8" name="Google Shape;2478;p28"/>
          <p:cNvSpPr/>
          <p:nvPr/>
        </p:nvSpPr>
        <p:spPr>
          <a:xfrm rot="5400000">
            <a:off x="2017587" y="285664"/>
            <a:ext cx="390148" cy="52952"/>
          </a:xfrm>
          <a:custGeom>
            <a:avLst/>
            <a:gdLst/>
            <a:ahLst/>
            <a:cxnLst/>
            <a:rect l="l" t="t" r="r" b="b"/>
            <a:pathLst>
              <a:path w="16246" h="2603" extrusionOk="0">
                <a:moveTo>
                  <a:pt x="1" y="1"/>
                </a:moveTo>
                <a:lnTo>
                  <a:pt x="1" y="2603"/>
                </a:lnTo>
                <a:lnTo>
                  <a:pt x="16246" y="2603"/>
                </a:lnTo>
                <a:lnTo>
                  <a:pt x="16246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9" name="Google Shape;2479;p28"/>
          <p:cNvSpPr/>
          <p:nvPr/>
        </p:nvSpPr>
        <p:spPr>
          <a:xfrm rot="5400000">
            <a:off x="2739447" y="156039"/>
            <a:ext cx="390153" cy="69074"/>
          </a:xfrm>
          <a:custGeom>
            <a:avLst/>
            <a:gdLst/>
            <a:ahLst/>
            <a:cxnLst/>
            <a:rect l="l" t="t" r="r" b="b"/>
            <a:pathLst>
              <a:path w="24752" h="2269" extrusionOk="0">
                <a:moveTo>
                  <a:pt x="0" y="1"/>
                </a:moveTo>
                <a:lnTo>
                  <a:pt x="0" y="2269"/>
                </a:lnTo>
                <a:lnTo>
                  <a:pt x="24751" y="2269"/>
                </a:lnTo>
                <a:lnTo>
                  <a:pt x="24751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0" name="Google Shape;2480;p28"/>
          <p:cNvSpPr/>
          <p:nvPr/>
        </p:nvSpPr>
        <p:spPr>
          <a:xfrm rot="5400000">
            <a:off x="5063763" y="-455899"/>
            <a:ext cx="966397" cy="35599"/>
          </a:xfrm>
          <a:custGeom>
            <a:avLst/>
            <a:gdLst/>
            <a:ahLst/>
            <a:cxnLst/>
            <a:rect l="l" t="t" r="r" b="b"/>
            <a:pathLst>
              <a:path w="42465" h="1135" extrusionOk="0">
                <a:moveTo>
                  <a:pt x="1" y="0"/>
                </a:moveTo>
                <a:lnTo>
                  <a:pt x="1" y="1134"/>
                </a:lnTo>
                <a:lnTo>
                  <a:pt x="42464" y="1134"/>
                </a:lnTo>
                <a:lnTo>
                  <a:pt x="4246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1" name="Google Shape;2481;p28"/>
          <p:cNvSpPr/>
          <p:nvPr/>
        </p:nvSpPr>
        <p:spPr>
          <a:xfrm rot="-5400000" flipH="1">
            <a:off x="5185881" y="238442"/>
            <a:ext cx="489103" cy="30152"/>
          </a:xfrm>
          <a:custGeom>
            <a:avLst/>
            <a:gdLst/>
            <a:ahLst/>
            <a:cxnLst/>
            <a:rect l="l" t="t" r="r" b="b"/>
            <a:pathLst>
              <a:path w="5004" h="2336" extrusionOk="0">
                <a:moveTo>
                  <a:pt x="0" y="1"/>
                </a:moveTo>
                <a:lnTo>
                  <a:pt x="0" y="2336"/>
                </a:lnTo>
                <a:lnTo>
                  <a:pt x="5004" y="2336"/>
                </a:lnTo>
                <a:lnTo>
                  <a:pt x="500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2" name="Google Shape;2482;p28"/>
          <p:cNvSpPr/>
          <p:nvPr/>
        </p:nvSpPr>
        <p:spPr>
          <a:xfrm rot="5400000">
            <a:off x="5680938" y="33768"/>
            <a:ext cx="137091" cy="39630"/>
          </a:xfrm>
          <a:custGeom>
            <a:avLst/>
            <a:gdLst/>
            <a:ahLst/>
            <a:cxnLst/>
            <a:rect l="l" t="t" r="r" b="b"/>
            <a:pathLst>
              <a:path w="4504" h="1302" extrusionOk="0">
                <a:moveTo>
                  <a:pt x="0" y="1"/>
                </a:moveTo>
                <a:lnTo>
                  <a:pt x="0" y="1302"/>
                </a:lnTo>
                <a:lnTo>
                  <a:pt x="4503" y="1302"/>
                </a:lnTo>
                <a:lnTo>
                  <a:pt x="450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3" name="Google Shape;2483;p28"/>
          <p:cNvSpPr/>
          <p:nvPr/>
        </p:nvSpPr>
        <p:spPr>
          <a:xfrm rot="5400000">
            <a:off x="6414299" y="-132722"/>
            <a:ext cx="137091" cy="88360"/>
          </a:xfrm>
          <a:custGeom>
            <a:avLst/>
            <a:gdLst/>
            <a:ahLst/>
            <a:cxnLst/>
            <a:rect l="l" t="t" r="r" b="b"/>
            <a:pathLst>
              <a:path w="4504" h="2903" extrusionOk="0">
                <a:moveTo>
                  <a:pt x="0" y="0"/>
                </a:moveTo>
                <a:lnTo>
                  <a:pt x="0" y="2902"/>
                </a:lnTo>
                <a:lnTo>
                  <a:pt x="4503" y="2902"/>
                </a:lnTo>
                <a:lnTo>
                  <a:pt x="450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4" name="Google Shape;2484;p28"/>
          <p:cNvSpPr/>
          <p:nvPr/>
        </p:nvSpPr>
        <p:spPr>
          <a:xfrm rot="5400000">
            <a:off x="6916297" y="-127132"/>
            <a:ext cx="274151" cy="77190"/>
          </a:xfrm>
          <a:custGeom>
            <a:avLst/>
            <a:gdLst/>
            <a:ahLst/>
            <a:cxnLst/>
            <a:rect l="l" t="t" r="r" b="b"/>
            <a:pathLst>
              <a:path w="9007" h="2536" extrusionOk="0">
                <a:moveTo>
                  <a:pt x="0" y="0"/>
                </a:moveTo>
                <a:lnTo>
                  <a:pt x="0" y="2535"/>
                </a:lnTo>
                <a:lnTo>
                  <a:pt x="9006" y="2535"/>
                </a:lnTo>
                <a:lnTo>
                  <a:pt x="9006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5" name="Google Shape;2485;p28"/>
          <p:cNvSpPr/>
          <p:nvPr/>
        </p:nvSpPr>
        <p:spPr>
          <a:xfrm rot="5400000">
            <a:off x="3866274" y="-83917"/>
            <a:ext cx="76155" cy="21337"/>
          </a:xfrm>
          <a:custGeom>
            <a:avLst/>
            <a:gdLst/>
            <a:ahLst/>
            <a:cxnLst/>
            <a:rect l="l" t="t" r="r" b="b"/>
            <a:pathLst>
              <a:path w="2502" h="701" extrusionOk="0">
                <a:moveTo>
                  <a:pt x="0" y="0"/>
                </a:moveTo>
                <a:lnTo>
                  <a:pt x="0" y="701"/>
                </a:lnTo>
                <a:lnTo>
                  <a:pt x="2502" y="701"/>
                </a:lnTo>
                <a:lnTo>
                  <a:pt x="250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6" name="Google Shape;2486;p28"/>
          <p:cNvSpPr/>
          <p:nvPr/>
        </p:nvSpPr>
        <p:spPr>
          <a:xfrm rot="5400000">
            <a:off x="3377843" y="88679"/>
            <a:ext cx="76185" cy="21337"/>
          </a:xfrm>
          <a:custGeom>
            <a:avLst/>
            <a:gdLst/>
            <a:ahLst/>
            <a:cxnLst/>
            <a:rect l="l" t="t" r="r" b="b"/>
            <a:pathLst>
              <a:path w="2503" h="701" extrusionOk="0">
                <a:moveTo>
                  <a:pt x="1" y="0"/>
                </a:moveTo>
                <a:lnTo>
                  <a:pt x="1" y="701"/>
                </a:lnTo>
                <a:lnTo>
                  <a:pt x="2503" y="701"/>
                </a:lnTo>
                <a:lnTo>
                  <a:pt x="250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7" name="Google Shape;2487;p28"/>
          <p:cNvSpPr/>
          <p:nvPr/>
        </p:nvSpPr>
        <p:spPr>
          <a:xfrm rot="5400000">
            <a:off x="3677058" y="129154"/>
            <a:ext cx="280228" cy="43124"/>
          </a:xfrm>
          <a:custGeom>
            <a:avLst/>
            <a:gdLst/>
            <a:ahLst/>
            <a:cxnLst/>
            <a:rect l="l" t="t" r="r" b="b"/>
            <a:pathLst>
              <a:path w="4638" h="2970" extrusionOk="0">
                <a:moveTo>
                  <a:pt x="1" y="1"/>
                </a:moveTo>
                <a:lnTo>
                  <a:pt x="1" y="2970"/>
                </a:lnTo>
                <a:lnTo>
                  <a:pt x="4638" y="2970"/>
                </a:lnTo>
                <a:lnTo>
                  <a:pt x="463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8" name="Google Shape;2488;p28"/>
          <p:cNvSpPr/>
          <p:nvPr/>
        </p:nvSpPr>
        <p:spPr>
          <a:xfrm rot="5400000">
            <a:off x="3993050" y="135327"/>
            <a:ext cx="281273" cy="52952"/>
          </a:xfrm>
          <a:custGeom>
            <a:avLst/>
            <a:gdLst/>
            <a:ahLst/>
            <a:cxnLst/>
            <a:rect l="l" t="t" r="r" b="b"/>
            <a:pathLst>
              <a:path w="9241" h="2603" extrusionOk="0">
                <a:moveTo>
                  <a:pt x="1" y="0"/>
                </a:moveTo>
                <a:lnTo>
                  <a:pt x="1" y="2602"/>
                </a:lnTo>
                <a:lnTo>
                  <a:pt x="9241" y="2602"/>
                </a:lnTo>
                <a:lnTo>
                  <a:pt x="924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9" name="Google Shape;2489;p28"/>
          <p:cNvSpPr/>
          <p:nvPr/>
        </p:nvSpPr>
        <p:spPr>
          <a:xfrm rot="5400000">
            <a:off x="3636316" y="90252"/>
            <a:ext cx="123881" cy="34547"/>
          </a:xfrm>
          <a:custGeom>
            <a:avLst/>
            <a:gdLst/>
            <a:ahLst/>
            <a:cxnLst/>
            <a:rect l="l" t="t" r="r" b="b"/>
            <a:pathLst>
              <a:path w="4070" h="1135" extrusionOk="0">
                <a:moveTo>
                  <a:pt x="0" y="0"/>
                </a:moveTo>
                <a:lnTo>
                  <a:pt x="0" y="1134"/>
                </a:lnTo>
                <a:lnTo>
                  <a:pt x="4070" y="1134"/>
                </a:lnTo>
                <a:lnTo>
                  <a:pt x="407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0" name="Google Shape;2490;p28"/>
          <p:cNvSpPr/>
          <p:nvPr/>
        </p:nvSpPr>
        <p:spPr>
          <a:xfrm rot="5400000">
            <a:off x="3698746" y="-268703"/>
            <a:ext cx="123881" cy="34547"/>
          </a:xfrm>
          <a:custGeom>
            <a:avLst/>
            <a:gdLst/>
            <a:ahLst/>
            <a:cxnLst/>
            <a:rect l="l" t="t" r="r" b="b"/>
            <a:pathLst>
              <a:path w="4070" h="1135" extrusionOk="0">
                <a:moveTo>
                  <a:pt x="0" y="1"/>
                </a:moveTo>
                <a:lnTo>
                  <a:pt x="0" y="1135"/>
                </a:lnTo>
                <a:lnTo>
                  <a:pt x="4070" y="1135"/>
                </a:lnTo>
                <a:lnTo>
                  <a:pt x="407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1" name="Google Shape;2491;p28"/>
          <p:cNvSpPr/>
          <p:nvPr/>
        </p:nvSpPr>
        <p:spPr>
          <a:xfrm rot="5400000">
            <a:off x="5907668" y="-336790"/>
            <a:ext cx="280238" cy="79198"/>
          </a:xfrm>
          <a:custGeom>
            <a:avLst/>
            <a:gdLst/>
            <a:ahLst/>
            <a:cxnLst/>
            <a:rect l="l" t="t" r="r" b="b"/>
            <a:pathLst>
              <a:path w="9207" h="2602" extrusionOk="0">
                <a:moveTo>
                  <a:pt x="0" y="0"/>
                </a:moveTo>
                <a:lnTo>
                  <a:pt x="0" y="2602"/>
                </a:lnTo>
                <a:lnTo>
                  <a:pt x="9207" y="2602"/>
                </a:lnTo>
                <a:lnTo>
                  <a:pt x="920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2" name="Google Shape;2492;p28"/>
          <p:cNvSpPr/>
          <p:nvPr/>
        </p:nvSpPr>
        <p:spPr>
          <a:xfrm rot="5400000">
            <a:off x="7052609" y="233529"/>
            <a:ext cx="123881" cy="34547"/>
          </a:xfrm>
          <a:custGeom>
            <a:avLst/>
            <a:gdLst/>
            <a:ahLst/>
            <a:cxnLst/>
            <a:rect l="l" t="t" r="r" b="b"/>
            <a:pathLst>
              <a:path w="4070" h="1135" extrusionOk="0">
                <a:moveTo>
                  <a:pt x="0" y="0"/>
                </a:moveTo>
                <a:lnTo>
                  <a:pt x="0" y="1134"/>
                </a:lnTo>
                <a:lnTo>
                  <a:pt x="4070" y="1134"/>
                </a:lnTo>
                <a:lnTo>
                  <a:pt x="407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3" name="Google Shape;2493;p28"/>
          <p:cNvSpPr/>
          <p:nvPr/>
        </p:nvSpPr>
        <p:spPr>
          <a:xfrm rot="5400000">
            <a:off x="1957646" y="308434"/>
            <a:ext cx="151628" cy="42566"/>
          </a:xfrm>
          <a:custGeom>
            <a:avLst/>
            <a:gdLst/>
            <a:ahLst/>
            <a:cxnLst/>
            <a:rect l="l" t="t" r="r" b="b"/>
            <a:pathLst>
              <a:path w="4638" h="1302" extrusionOk="0">
                <a:moveTo>
                  <a:pt x="1" y="1"/>
                </a:moveTo>
                <a:lnTo>
                  <a:pt x="1" y="1302"/>
                </a:lnTo>
                <a:lnTo>
                  <a:pt x="4637" y="1302"/>
                </a:lnTo>
                <a:lnTo>
                  <a:pt x="463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4" name="Google Shape;2494;p28"/>
          <p:cNvSpPr/>
          <p:nvPr/>
        </p:nvSpPr>
        <p:spPr>
          <a:xfrm rot="5400000">
            <a:off x="4670348" y="-174358"/>
            <a:ext cx="629313" cy="62150"/>
          </a:xfrm>
          <a:custGeom>
            <a:avLst/>
            <a:gdLst/>
            <a:ahLst/>
            <a:cxnLst/>
            <a:rect l="l" t="t" r="r" b="b"/>
            <a:pathLst>
              <a:path w="76489" h="702" extrusionOk="0">
                <a:moveTo>
                  <a:pt x="1" y="1"/>
                </a:moveTo>
                <a:lnTo>
                  <a:pt x="1" y="701"/>
                </a:lnTo>
                <a:lnTo>
                  <a:pt x="76489" y="701"/>
                </a:lnTo>
                <a:lnTo>
                  <a:pt x="7648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5" name="Google Shape;2495;p28"/>
          <p:cNvSpPr/>
          <p:nvPr/>
        </p:nvSpPr>
        <p:spPr>
          <a:xfrm rot="5400000">
            <a:off x="2384787" y="-385053"/>
            <a:ext cx="80750" cy="22950"/>
          </a:xfrm>
          <a:custGeom>
            <a:avLst/>
            <a:gdLst/>
            <a:ahLst/>
            <a:cxnLst/>
            <a:rect l="l" t="t" r="r" b="b"/>
            <a:pathLst>
              <a:path w="2470" h="702" extrusionOk="0">
                <a:moveTo>
                  <a:pt x="1" y="1"/>
                </a:moveTo>
                <a:lnTo>
                  <a:pt x="1" y="701"/>
                </a:lnTo>
                <a:lnTo>
                  <a:pt x="2469" y="701"/>
                </a:lnTo>
                <a:lnTo>
                  <a:pt x="246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6" name="Google Shape;2496;p28"/>
          <p:cNvSpPr/>
          <p:nvPr/>
        </p:nvSpPr>
        <p:spPr>
          <a:xfrm rot="5400000">
            <a:off x="6062341" y="114849"/>
            <a:ext cx="151639" cy="71724"/>
          </a:xfrm>
          <a:custGeom>
            <a:avLst/>
            <a:gdLst/>
            <a:ahLst/>
            <a:cxnLst/>
            <a:rect l="l" t="t" r="r" b="b"/>
            <a:pathLst>
              <a:path w="4638" h="2969" extrusionOk="0">
                <a:moveTo>
                  <a:pt x="1" y="0"/>
                </a:moveTo>
                <a:lnTo>
                  <a:pt x="1" y="2969"/>
                </a:lnTo>
                <a:lnTo>
                  <a:pt x="4637" y="2969"/>
                </a:lnTo>
                <a:lnTo>
                  <a:pt x="463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7" name="Google Shape;2497;p28"/>
          <p:cNvSpPr/>
          <p:nvPr/>
        </p:nvSpPr>
        <p:spPr>
          <a:xfrm rot="5400000">
            <a:off x="2121432" y="-230745"/>
            <a:ext cx="302111" cy="85099"/>
          </a:xfrm>
          <a:custGeom>
            <a:avLst/>
            <a:gdLst/>
            <a:ahLst/>
            <a:cxnLst/>
            <a:rect l="l" t="t" r="r" b="b"/>
            <a:pathLst>
              <a:path w="9241" h="2603" extrusionOk="0">
                <a:moveTo>
                  <a:pt x="0" y="1"/>
                </a:moveTo>
                <a:lnTo>
                  <a:pt x="0" y="2602"/>
                </a:lnTo>
                <a:lnTo>
                  <a:pt x="9240" y="2602"/>
                </a:lnTo>
                <a:lnTo>
                  <a:pt x="92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8" name="Google Shape;2498;p28"/>
          <p:cNvSpPr/>
          <p:nvPr/>
        </p:nvSpPr>
        <p:spPr>
          <a:xfrm rot="5400000">
            <a:off x="2021655" y="-61152"/>
            <a:ext cx="133091" cy="38185"/>
          </a:xfrm>
          <a:custGeom>
            <a:avLst/>
            <a:gdLst/>
            <a:ahLst/>
            <a:cxnLst/>
            <a:rect l="l" t="t" r="r" b="b"/>
            <a:pathLst>
              <a:path w="4071" h="1168" extrusionOk="0">
                <a:moveTo>
                  <a:pt x="1" y="0"/>
                </a:moveTo>
                <a:lnTo>
                  <a:pt x="1" y="1168"/>
                </a:lnTo>
                <a:lnTo>
                  <a:pt x="4070" y="1168"/>
                </a:lnTo>
                <a:lnTo>
                  <a:pt x="407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9" name="Google Shape;2499;p28"/>
          <p:cNvSpPr/>
          <p:nvPr/>
        </p:nvSpPr>
        <p:spPr>
          <a:xfrm rot="5400000">
            <a:off x="2517590" y="79601"/>
            <a:ext cx="181549" cy="28100"/>
          </a:xfrm>
          <a:custGeom>
            <a:avLst/>
            <a:gdLst/>
            <a:ahLst/>
            <a:cxnLst/>
            <a:rect l="l" t="t" r="r" b="b"/>
            <a:pathLst>
              <a:path w="2503" h="701" extrusionOk="0">
                <a:moveTo>
                  <a:pt x="1" y="0"/>
                </a:moveTo>
                <a:lnTo>
                  <a:pt x="1" y="701"/>
                </a:lnTo>
                <a:lnTo>
                  <a:pt x="2503" y="701"/>
                </a:lnTo>
                <a:lnTo>
                  <a:pt x="250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0" name="Google Shape;2500;p28"/>
          <p:cNvSpPr/>
          <p:nvPr/>
        </p:nvSpPr>
        <p:spPr>
          <a:xfrm rot="5400000">
            <a:off x="2944363" y="-153659"/>
            <a:ext cx="81829" cy="22917"/>
          </a:xfrm>
          <a:custGeom>
            <a:avLst/>
            <a:gdLst/>
            <a:ahLst/>
            <a:cxnLst/>
            <a:rect l="l" t="t" r="r" b="b"/>
            <a:pathLst>
              <a:path w="2503" h="701" extrusionOk="0">
                <a:moveTo>
                  <a:pt x="1" y="0"/>
                </a:moveTo>
                <a:lnTo>
                  <a:pt x="1" y="701"/>
                </a:lnTo>
                <a:lnTo>
                  <a:pt x="2502" y="701"/>
                </a:lnTo>
                <a:lnTo>
                  <a:pt x="250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1" name="Google Shape;2501;p28"/>
          <p:cNvSpPr/>
          <p:nvPr/>
        </p:nvSpPr>
        <p:spPr>
          <a:xfrm rot="5400000">
            <a:off x="2596371" y="-163276"/>
            <a:ext cx="134170" cy="37139"/>
          </a:xfrm>
          <a:custGeom>
            <a:avLst/>
            <a:gdLst/>
            <a:ahLst/>
            <a:cxnLst/>
            <a:rect l="l" t="t" r="r" b="b"/>
            <a:pathLst>
              <a:path w="4104" h="1136" extrusionOk="0">
                <a:moveTo>
                  <a:pt x="1" y="1"/>
                </a:moveTo>
                <a:lnTo>
                  <a:pt x="1" y="1135"/>
                </a:lnTo>
                <a:lnTo>
                  <a:pt x="4104" y="1135"/>
                </a:lnTo>
                <a:lnTo>
                  <a:pt x="410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2" name="Google Shape;2502;p28"/>
          <p:cNvSpPr/>
          <p:nvPr/>
        </p:nvSpPr>
        <p:spPr>
          <a:xfrm rot="5400000">
            <a:off x="4012786" y="-410698"/>
            <a:ext cx="531122" cy="74225"/>
          </a:xfrm>
          <a:custGeom>
            <a:avLst/>
            <a:gdLst/>
            <a:ahLst/>
            <a:cxnLst/>
            <a:rect l="l" t="t" r="r" b="b"/>
            <a:pathLst>
              <a:path w="16246" h="2603" extrusionOk="0">
                <a:moveTo>
                  <a:pt x="0" y="1"/>
                </a:moveTo>
                <a:lnTo>
                  <a:pt x="0" y="2602"/>
                </a:lnTo>
                <a:lnTo>
                  <a:pt x="16245" y="2602"/>
                </a:lnTo>
                <a:lnTo>
                  <a:pt x="1624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3" name="Google Shape;2503;p28"/>
          <p:cNvSpPr/>
          <p:nvPr/>
        </p:nvSpPr>
        <p:spPr>
          <a:xfrm rot="5400000">
            <a:off x="6456251" y="-153274"/>
            <a:ext cx="629320" cy="42549"/>
          </a:xfrm>
          <a:custGeom>
            <a:avLst/>
            <a:gdLst/>
            <a:ahLst/>
            <a:cxnLst/>
            <a:rect l="l" t="t" r="r" b="b"/>
            <a:pathLst>
              <a:path w="24752" h="2269" extrusionOk="0">
                <a:moveTo>
                  <a:pt x="1" y="0"/>
                </a:moveTo>
                <a:lnTo>
                  <a:pt x="1" y="2269"/>
                </a:lnTo>
                <a:lnTo>
                  <a:pt x="24752" y="2269"/>
                </a:lnTo>
                <a:lnTo>
                  <a:pt x="2475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4" name="Google Shape;2504;p28"/>
          <p:cNvSpPr/>
          <p:nvPr/>
        </p:nvSpPr>
        <p:spPr>
          <a:xfrm rot="5400000" flipH="1">
            <a:off x="5446814" y="5273581"/>
            <a:ext cx="1237974" cy="30976"/>
          </a:xfrm>
          <a:custGeom>
            <a:avLst/>
            <a:gdLst/>
            <a:ahLst/>
            <a:cxnLst/>
            <a:rect l="l" t="t" r="r" b="b"/>
            <a:pathLst>
              <a:path w="76489" h="702" extrusionOk="0">
                <a:moveTo>
                  <a:pt x="1" y="1"/>
                </a:moveTo>
                <a:lnTo>
                  <a:pt x="1" y="701"/>
                </a:lnTo>
                <a:lnTo>
                  <a:pt x="76489" y="701"/>
                </a:lnTo>
                <a:lnTo>
                  <a:pt x="76489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5" name="Google Shape;2505;p28"/>
          <p:cNvSpPr/>
          <p:nvPr/>
        </p:nvSpPr>
        <p:spPr>
          <a:xfrm rot="-5400000">
            <a:off x="3435626" y="4681591"/>
            <a:ext cx="131305" cy="43126"/>
          </a:xfrm>
          <a:custGeom>
            <a:avLst/>
            <a:gdLst/>
            <a:ahLst/>
            <a:cxnLst/>
            <a:rect l="l" t="t" r="r" b="b"/>
            <a:pathLst>
              <a:path w="4371" h="702" extrusionOk="0">
                <a:moveTo>
                  <a:pt x="0" y="1"/>
                </a:moveTo>
                <a:lnTo>
                  <a:pt x="0" y="701"/>
                </a:lnTo>
                <a:lnTo>
                  <a:pt x="4370" y="701"/>
                </a:lnTo>
                <a:lnTo>
                  <a:pt x="437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6" name="Google Shape;2506;p28"/>
          <p:cNvSpPr/>
          <p:nvPr/>
        </p:nvSpPr>
        <p:spPr>
          <a:xfrm rot="-5400000">
            <a:off x="5730064" y="4695086"/>
            <a:ext cx="244576" cy="39085"/>
          </a:xfrm>
          <a:custGeom>
            <a:avLst/>
            <a:gdLst/>
            <a:ahLst/>
            <a:cxnLst/>
            <a:rect l="l" t="t" r="r" b="b"/>
            <a:pathLst>
              <a:path w="8141" h="1301" extrusionOk="0">
                <a:moveTo>
                  <a:pt x="1" y="0"/>
                </a:moveTo>
                <a:lnTo>
                  <a:pt x="1" y="1301"/>
                </a:lnTo>
                <a:lnTo>
                  <a:pt x="8140" y="1301"/>
                </a:lnTo>
                <a:lnTo>
                  <a:pt x="8140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7" name="Google Shape;2507;p28"/>
          <p:cNvSpPr/>
          <p:nvPr/>
        </p:nvSpPr>
        <p:spPr>
          <a:xfrm rot="-5400000">
            <a:off x="5598001" y="5266933"/>
            <a:ext cx="577267" cy="56149"/>
          </a:xfrm>
          <a:custGeom>
            <a:avLst/>
            <a:gdLst/>
            <a:ahLst/>
            <a:cxnLst/>
            <a:rect l="l" t="t" r="r" b="b"/>
            <a:pathLst>
              <a:path w="19215" h="1869" extrusionOk="0">
                <a:moveTo>
                  <a:pt x="0" y="0"/>
                </a:moveTo>
                <a:lnTo>
                  <a:pt x="0" y="1868"/>
                </a:lnTo>
                <a:lnTo>
                  <a:pt x="19214" y="1868"/>
                </a:lnTo>
                <a:lnTo>
                  <a:pt x="192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8" name="Google Shape;2508;p28"/>
          <p:cNvSpPr/>
          <p:nvPr/>
        </p:nvSpPr>
        <p:spPr>
          <a:xfrm rot="-5400000">
            <a:off x="6556718" y="4807184"/>
            <a:ext cx="378243" cy="55151"/>
          </a:xfrm>
          <a:custGeom>
            <a:avLst/>
            <a:gdLst/>
            <a:ahLst/>
            <a:cxnLst/>
            <a:rect l="l" t="t" r="r" b="b"/>
            <a:pathLst>
              <a:path w="16279" h="2603" extrusionOk="0">
                <a:moveTo>
                  <a:pt x="0" y="0"/>
                </a:moveTo>
                <a:lnTo>
                  <a:pt x="0" y="2602"/>
                </a:lnTo>
                <a:lnTo>
                  <a:pt x="16278" y="2602"/>
                </a:lnTo>
                <a:lnTo>
                  <a:pt x="16278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9" name="Google Shape;2509;p28"/>
          <p:cNvSpPr/>
          <p:nvPr/>
        </p:nvSpPr>
        <p:spPr>
          <a:xfrm rot="5400000" flipH="1">
            <a:off x="2167613" y="4925158"/>
            <a:ext cx="681471" cy="40074"/>
          </a:xfrm>
          <a:custGeom>
            <a:avLst/>
            <a:gdLst/>
            <a:ahLst/>
            <a:cxnLst/>
            <a:rect l="l" t="t" r="r" b="b"/>
            <a:pathLst>
              <a:path w="7173" h="1135" extrusionOk="0">
                <a:moveTo>
                  <a:pt x="0" y="0"/>
                </a:moveTo>
                <a:lnTo>
                  <a:pt x="0" y="1134"/>
                </a:lnTo>
                <a:lnTo>
                  <a:pt x="7172" y="1134"/>
                </a:lnTo>
                <a:lnTo>
                  <a:pt x="7172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0" name="Google Shape;2510;p28"/>
          <p:cNvSpPr/>
          <p:nvPr/>
        </p:nvSpPr>
        <p:spPr>
          <a:xfrm rot="-5400000">
            <a:off x="4176937" y="4682214"/>
            <a:ext cx="216486" cy="35120"/>
          </a:xfrm>
          <a:custGeom>
            <a:avLst/>
            <a:gdLst/>
            <a:ahLst/>
            <a:cxnLst/>
            <a:rect l="l" t="t" r="r" b="b"/>
            <a:pathLst>
              <a:path w="7206" h="1169" extrusionOk="0">
                <a:moveTo>
                  <a:pt x="0" y="1"/>
                </a:moveTo>
                <a:lnTo>
                  <a:pt x="0" y="1168"/>
                </a:lnTo>
                <a:lnTo>
                  <a:pt x="7205" y="1168"/>
                </a:lnTo>
                <a:lnTo>
                  <a:pt x="7205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1" name="Google Shape;2511;p28"/>
          <p:cNvSpPr/>
          <p:nvPr/>
        </p:nvSpPr>
        <p:spPr>
          <a:xfrm rot="5400000" flipH="1">
            <a:off x="4758269" y="5244572"/>
            <a:ext cx="743577" cy="28099"/>
          </a:xfrm>
          <a:custGeom>
            <a:avLst/>
            <a:gdLst/>
            <a:ahLst/>
            <a:cxnLst/>
            <a:rect l="l" t="t" r="r" b="b"/>
            <a:pathLst>
              <a:path w="43465" h="702" extrusionOk="0">
                <a:moveTo>
                  <a:pt x="0" y="1"/>
                </a:moveTo>
                <a:lnTo>
                  <a:pt x="0" y="701"/>
                </a:lnTo>
                <a:lnTo>
                  <a:pt x="43465" y="701"/>
                </a:lnTo>
                <a:lnTo>
                  <a:pt x="43465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2" name="Google Shape;2512;p28"/>
          <p:cNvSpPr/>
          <p:nvPr/>
        </p:nvSpPr>
        <p:spPr>
          <a:xfrm rot="-5400000">
            <a:off x="5216671" y="5796553"/>
            <a:ext cx="74205" cy="21090"/>
          </a:xfrm>
          <a:custGeom>
            <a:avLst/>
            <a:gdLst/>
            <a:ahLst/>
            <a:cxnLst/>
            <a:rect l="l" t="t" r="r" b="b"/>
            <a:pathLst>
              <a:path w="2470" h="702" extrusionOk="0">
                <a:moveTo>
                  <a:pt x="1" y="1"/>
                </a:moveTo>
                <a:lnTo>
                  <a:pt x="1" y="701"/>
                </a:lnTo>
                <a:lnTo>
                  <a:pt x="2469" y="701"/>
                </a:lnTo>
                <a:lnTo>
                  <a:pt x="2469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3" name="Google Shape;2513;p28"/>
          <p:cNvSpPr/>
          <p:nvPr/>
        </p:nvSpPr>
        <p:spPr>
          <a:xfrm rot="-5400000">
            <a:off x="5323927" y="5520126"/>
            <a:ext cx="139307" cy="39115"/>
          </a:xfrm>
          <a:custGeom>
            <a:avLst/>
            <a:gdLst/>
            <a:ahLst/>
            <a:cxnLst/>
            <a:rect l="l" t="t" r="r" b="b"/>
            <a:pathLst>
              <a:path w="4637" h="1302" extrusionOk="0">
                <a:moveTo>
                  <a:pt x="0" y="0"/>
                </a:moveTo>
                <a:lnTo>
                  <a:pt x="0" y="1301"/>
                </a:lnTo>
                <a:lnTo>
                  <a:pt x="4637" y="1301"/>
                </a:lnTo>
                <a:lnTo>
                  <a:pt x="4637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4" name="Google Shape;2514;p28"/>
          <p:cNvSpPr/>
          <p:nvPr/>
        </p:nvSpPr>
        <p:spPr>
          <a:xfrm rot="-5400000">
            <a:off x="5298840" y="5190731"/>
            <a:ext cx="328755" cy="56149"/>
          </a:xfrm>
          <a:custGeom>
            <a:avLst/>
            <a:gdLst/>
            <a:ahLst/>
            <a:cxnLst/>
            <a:rect l="l" t="t" r="r" b="b"/>
            <a:pathLst>
              <a:path w="10943" h="1869" extrusionOk="0">
                <a:moveTo>
                  <a:pt x="1" y="1"/>
                </a:moveTo>
                <a:lnTo>
                  <a:pt x="1" y="1869"/>
                </a:lnTo>
                <a:lnTo>
                  <a:pt x="10942" y="1869"/>
                </a:lnTo>
                <a:lnTo>
                  <a:pt x="10942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5" name="Google Shape;2515;p28"/>
          <p:cNvSpPr/>
          <p:nvPr/>
        </p:nvSpPr>
        <p:spPr>
          <a:xfrm rot="-5400000">
            <a:off x="5304366" y="5814098"/>
            <a:ext cx="122303" cy="34098"/>
          </a:xfrm>
          <a:custGeom>
            <a:avLst/>
            <a:gdLst/>
            <a:ahLst/>
            <a:cxnLst/>
            <a:rect l="l" t="t" r="r" b="b"/>
            <a:pathLst>
              <a:path w="4071" h="1135" extrusionOk="0">
                <a:moveTo>
                  <a:pt x="0" y="0"/>
                </a:moveTo>
                <a:lnTo>
                  <a:pt x="0" y="1134"/>
                </a:lnTo>
                <a:lnTo>
                  <a:pt x="4070" y="1134"/>
                </a:lnTo>
                <a:lnTo>
                  <a:pt x="4070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6" name="Google Shape;2516;p28"/>
          <p:cNvSpPr/>
          <p:nvPr/>
        </p:nvSpPr>
        <p:spPr>
          <a:xfrm rot="-5400000">
            <a:off x="4320776" y="5097088"/>
            <a:ext cx="681484" cy="55151"/>
          </a:xfrm>
          <a:custGeom>
            <a:avLst/>
            <a:gdLst/>
            <a:ahLst/>
            <a:cxnLst/>
            <a:rect l="l" t="t" r="r" b="b"/>
            <a:pathLst>
              <a:path w="22684" h="702" extrusionOk="0">
                <a:moveTo>
                  <a:pt x="1" y="1"/>
                </a:moveTo>
                <a:lnTo>
                  <a:pt x="1" y="701"/>
                </a:lnTo>
                <a:lnTo>
                  <a:pt x="22683" y="701"/>
                </a:lnTo>
                <a:lnTo>
                  <a:pt x="22683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7" name="Google Shape;2517;p28"/>
          <p:cNvSpPr/>
          <p:nvPr/>
        </p:nvSpPr>
        <p:spPr>
          <a:xfrm rot="-5400000">
            <a:off x="4706580" y="5296495"/>
            <a:ext cx="74205" cy="21090"/>
          </a:xfrm>
          <a:custGeom>
            <a:avLst/>
            <a:gdLst/>
            <a:ahLst/>
            <a:cxnLst/>
            <a:rect l="l" t="t" r="r" b="b"/>
            <a:pathLst>
              <a:path w="2470" h="702" extrusionOk="0">
                <a:moveTo>
                  <a:pt x="1" y="1"/>
                </a:moveTo>
                <a:lnTo>
                  <a:pt x="1" y="701"/>
                </a:lnTo>
                <a:lnTo>
                  <a:pt x="2469" y="701"/>
                </a:lnTo>
                <a:lnTo>
                  <a:pt x="2469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8" name="Google Shape;2518;p28"/>
          <p:cNvSpPr/>
          <p:nvPr/>
        </p:nvSpPr>
        <p:spPr>
          <a:xfrm rot="-5400000">
            <a:off x="4509666" y="5624695"/>
            <a:ext cx="75196" cy="21090"/>
          </a:xfrm>
          <a:custGeom>
            <a:avLst/>
            <a:gdLst/>
            <a:ahLst/>
            <a:cxnLst/>
            <a:rect l="l" t="t" r="r" b="b"/>
            <a:pathLst>
              <a:path w="2503" h="702" extrusionOk="0">
                <a:moveTo>
                  <a:pt x="1" y="1"/>
                </a:moveTo>
                <a:lnTo>
                  <a:pt x="1" y="701"/>
                </a:lnTo>
                <a:lnTo>
                  <a:pt x="2502" y="701"/>
                </a:lnTo>
                <a:lnTo>
                  <a:pt x="2502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9" name="Google Shape;2519;p28"/>
          <p:cNvSpPr/>
          <p:nvPr/>
        </p:nvSpPr>
        <p:spPr>
          <a:xfrm rot="-5400000">
            <a:off x="4916532" y="5454324"/>
            <a:ext cx="75196" cy="21090"/>
          </a:xfrm>
          <a:custGeom>
            <a:avLst/>
            <a:gdLst/>
            <a:ahLst/>
            <a:cxnLst/>
            <a:rect l="l" t="t" r="r" b="b"/>
            <a:pathLst>
              <a:path w="2503" h="702" extrusionOk="0">
                <a:moveTo>
                  <a:pt x="0" y="1"/>
                </a:moveTo>
                <a:lnTo>
                  <a:pt x="0" y="701"/>
                </a:lnTo>
                <a:lnTo>
                  <a:pt x="2502" y="701"/>
                </a:lnTo>
                <a:lnTo>
                  <a:pt x="2502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0" name="Google Shape;2520;p28"/>
          <p:cNvSpPr/>
          <p:nvPr/>
        </p:nvSpPr>
        <p:spPr>
          <a:xfrm rot="-5400000">
            <a:off x="4812299" y="4918116"/>
            <a:ext cx="139337" cy="39115"/>
          </a:xfrm>
          <a:custGeom>
            <a:avLst/>
            <a:gdLst/>
            <a:ahLst/>
            <a:cxnLst/>
            <a:rect l="l" t="t" r="r" b="b"/>
            <a:pathLst>
              <a:path w="4638" h="1302" extrusionOk="0">
                <a:moveTo>
                  <a:pt x="1" y="1"/>
                </a:moveTo>
                <a:lnTo>
                  <a:pt x="1" y="1302"/>
                </a:lnTo>
                <a:lnTo>
                  <a:pt x="4637" y="1302"/>
                </a:lnTo>
                <a:lnTo>
                  <a:pt x="4637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1" name="Google Shape;2521;p28"/>
          <p:cNvSpPr/>
          <p:nvPr/>
        </p:nvSpPr>
        <p:spPr>
          <a:xfrm rot="-5400000">
            <a:off x="4618435" y="5045971"/>
            <a:ext cx="139337" cy="88205"/>
          </a:xfrm>
          <a:custGeom>
            <a:avLst/>
            <a:gdLst/>
            <a:ahLst/>
            <a:cxnLst/>
            <a:rect l="l" t="t" r="r" b="b"/>
            <a:pathLst>
              <a:path w="4638" h="2936" extrusionOk="0">
                <a:moveTo>
                  <a:pt x="1" y="0"/>
                </a:moveTo>
                <a:lnTo>
                  <a:pt x="1" y="2936"/>
                </a:lnTo>
                <a:lnTo>
                  <a:pt x="4637" y="2936"/>
                </a:lnTo>
                <a:lnTo>
                  <a:pt x="4637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2" name="Google Shape;2522;p28"/>
          <p:cNvSpPr/>
          <p:nvPr/>
        </p:nvSpPr>
        <p:spPr>
          <a:xfrm rot="-5400000">
            <a:off x="3318683" y="5325557"/>
            <a:ext cx="276631" cy="77179"/>
          </a:xfrm>
          <a:custGeom>
            <a:avLst/>
            <a:gdLst/>
            <a:ahLst/>
            <a:cxnLst/>
            <a:rect l="l" t="t" r="r" b="b"/>
            <a:pathLst>
              <a:path w="9208" h="2569" extrusionOk="0">
                <a:moveTo>
                  <a:pt x="1" y="0"/>
                </a:moveTo>
                <a:lnTo>
                  <a:pt x="1" y="2569"/>
                </a:lnTo>
                <a:lnTo>
                  <a:pt x="9207" y="2569"/>
                </a:lnTo>
                <a:lnTo>
                  <a:pt x="9207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3" name="Google Shape;2523;p28"/>
          <p:cNvSpPr/>
          <p:nvPr/>
        </p:nvSpPr>
        <p:spPr>
          <a:xfrm rot="-5400000">
            <a:off x="4795265" y="5314040"/>
            <a:ext cx="122303" cy="34098"/>
          </a:xfrm>
          <a:custGeom>
            <a:avLst/>
            <a:gdLst/>
            <a:ahLst/>
            <a:cxnLst/>
            <a:rect l="l" t="t" r="r" b="b"/>
            <a:pathLst>
              <a:path w="4071" h="1135" extrusionOk="0">
                <a:moveTo>
                  <a:pt x="1" y="1"/>
                </a:moveTo>
                <a:lnTo>
                  <a:pt x="1" y="1135"/>
                </a:lnTo>
                <a:lnTo>
                  <a:pt x="4070" y="1135"/>
                </a:lnTo>
                <a:lnTo>
                  <a:pt x="4070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4" name="Google Shape;2524;p28"/>
          <p:cNvSpPr/>
          <p:nvPr/>
        </p:nvSpPr>
        <p:spPr>
          <a:xfrm rot="-5400000">
            <a:off x="3913214" y="4899348"/>
            <a:ext cx="139319" cy="56148"/>
          </a:xfrm>
          <a:custGeom>
            <a:avLst/>
            <a:gdLst/>
            <a:ahLst/>
            <a:cxnLst/>
            <a:rect l="l" t="t" r="r" b="b"/>
            <a:pathLst>
              <a:path w="4637" h="2970" extrusionOk="0">
                <a:moveTo>
                  <a:pt x="0" y="1"/>
                </a:moveTo>
                <a:lnTo>
                  <a:pt x="0" y="2969"/>
                </a:lnTo>
                <a:lnTo>
                  <a:pt x="4637" y="2969"/>
                </a:lnTo>
                <a:lnTo>
                  <a:pt x="4637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5" name="Google Shape;2525;p28"/>
          <p:cNvSpPr/>
          <p:nvPr/>
        </p:nvSpPr>
        <p:spPr>
          <a:xfrm rot="-5400000">
            <a:off x="3100707" y="5047303"/>
            <a:ext cx="122273" cy="35120"/>
          </a:xfrm>
          <a:custGeom>
            <a:avLst/>
            <a:gdLst/>
            <a:ahLst/>
            <a:cxnLst/>
            <a:rect l="l" t="t" r="r" b="b"/>
            <a:pathLst>
              <a:path w="4070" h="1169" extrusionOk="0">
                <a:moveTo>
                  <a:pt x="0" y="1"/>
                </a:moveTo>
                <a:lnTo>
                  <a:pt x="0" y="1168"/>
                </a:lnTo>
                <a:lnTo>
                  <a:pt x="4070" y="1168"/>
                </a:lnTo>
                <a:lnTo>
                  <a:pt x="4070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6" name="Google Shape;2526;p28"/>
          <p:cNvSpPr/>
          <p:nvPr/>
        </p:nvSpPr>
        <p:spPr>
          <a:xfrm rot="-5400000">
            <a:off x="6180283" y="5231049"/>
            <a:ext cx="271592" cy="55146"/>
          </a:xfrm>
          <a:custGeom>
            <a:avLst/>
            <a:gdLst/>
            <a:ahLst/>
            <a:cxnLst/>
            <a:rect l="l" t="t" r="r" b="b"/>
            <a:pathLst>
              <a:path w="9041" h="4137" extrusionOk="0">
                <a:moveTo>
                  <a:pt x="0" y="0"/>
                </a:moveTo>
                <a:lnTo>
                  <a:pt x="0" y="4137"/>
                </a:lnTo>
                <a:lnTo>
                  <a:pt x="9040" y="4137"/>
                </a:lnTo>
                <a:lnTo>
                  <a:pt x="9040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7" name="Google Shape;2527;p28"/>
          <p:cNvSpPr/>
          <p:nvPr/>
        </p:nvSpPr>
        <p:spPr>
          <a:xfrm rot="-5400000">
            <a:off x="2692384" y="4910923"/>
            <a:ext cx="298720" cy="32987"/>
          </a:xfrm>
          <a:custGeom>
            <a:avLst/>
            <a:gdLst/>
            <a:ahLst/>
            <a:cxnLst/>
            <a:rect l="l" t="t" r="r" b="b"/>
            <a:pathLst>
              <a:path w="10041" h="1268" extrusionOk="0">
                <a:moveTo>
                  <a:pt x="0" y="0"/>
                </a:moveTo>
                <a:lnTo>
                  <a:pt x="0" y="1268"/>
                </a:lnTo>
                <a:lnTo>
                  <a:pt x="10041" y="1268"/>
                </a:lnTo>
                <a:lnTo>
                  <a:pt x="10041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8" name="Google Shape;2528;p28"/>
          <p:cNvSpPr/>
          <p:nvPr/>
        </p:nvSpPr>
        <p:spPr>
          <a:xfrm rot="-5400000">
            <a:off x="4161182" y="4842623"/>
            <a:ext cx="614308" cy="66859"/>
          </a:xfrm>
          <a:custGeom>
            <a:avLst/>
            <a:gdLst/>
            <a:ahLst/>
            <a:cxnLst/>
            <a:rect l="l" t="t" r="r" b="b"/>
            <a:pathLst>
              <a:path w="20649" h="2570" extrusionOk="0">
                <a:moveTo>
                  <a:pt x="0" y="1"/>
                </a:moveTo>
                <a:lnTo>
                  <a:pt x="0" y="2569"/>
                </a:lnTo>
                <a:lnTo>
                  <a:pt x="20648" y="2569"/>
                </a:lnTo>
                <a:lnTo>
                  <a:pt x="20648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9" name="Google Shape;2529;p28"/>
          <p:cNvSpPr/>
          <p:nvPr/>
        </p:nvSpPr>
        <p:spPr>
          <a:xfrm rot="-5400000">
            <a:off x="1397964" y="5232128"/>
            <a:ext cx="1685099" cy="52965"/>
          </a:xfrm>
          <a:custGeom>
            <a:avLst/>
            <a:gdLst/>
            <a:ahLst/>
            <a:cxnLst/>
            <a:rect l="l" t="t" r="r" b="b"/>
            <a:pathLst>
              <a:path w="56642" h="4037" extrusionOk="0">
                <a:moveTo>
                  <a:pt x="1" y="0"/>
                </a:moveTo>
                <a:lnTo>
                  <a:pt x="1" y="4036"/>
                </a:lnTo>
                <a:lnTo>
                  <a:pt x="56641" y="4036"/>
                </a:lnTo>
                <a:lnTo>
                  <a:pt x="56641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0" name="Google Shape;2530;p28"/>
          <p:cNvSpPr/>
          <p:nvPr/>
        </p:nvSpPr>
        <p:spPr>
          <a:xfrm rot="-5400000">
            <a:off x="2927700" y="4994943"/>
            <a:ext cx="753401" cy="22925"/>
          </a:xfrm>
          <a:custGeom>
            <a:avLst/>
            <a:gdLst/>
            <a:ahLst/>
            <a:cxnLst/>
            <a:rect l="l" t="t" r="r" b="b"/>
            <a:pathLst>
              <a:path w="10041" h="1235" extrusionOk="0">
                <a:moveTo>
                  <a:pt x="0" y="0"/>
                </a:moveTo>
                <a:lnTo>
                  <a:pt x="0" y="1234"/>
                </a:lnTo>
                <a:lnTo>
                  <a:pt x="10041" y="1234"/>
                </a:lnTo>
                <a:lnTo>
                  <a:pt x="10041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1" name="Google Shape;2531;p28"/>
          <p:cNvSpPr/>
          <p:nvPr/>
        </p:nvSpPr>
        <p:spPr>
          <a:xfrm rot="-5400000">
            <a:off x="6150604" y="4761921"/>
            <a:ext cx="489268" cy="28102"/>
          </a:xfrm>
          <a:custGeom>
            <a:avLst/>
            <a:gdLst/>
            <a:ahLst/>
            <a:cxnLst/>
            <a:rect l="l" t="t" r="r" b="b"/>
            <a:pathLst>
              <a:path w="16446" h="2036" extrusionOk="0">
                <a:moveTo>
                  <a:pt x="0" y="0"/>
                </a:moveTo>
                <a:lnTo>
                  <a:pt x="0" y="2035"/>
                </a:lnTo>
                <a:lnTo>
                  <a:pt x="16445" y="2035"/>
                </a:lnTo>
                <a:lnTo>
                  <a:pt x="16445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2" name="Google Shape;2532;p28"/>
          <p:cNvSpPr/>
          <p:nvPr/>
        </p:nvSpPr>
        <p:spPr>
          <a:xfrm rot="-5400000">
            <a:off x="2507626" y="5373450"/>
            <a:ext cx="489268" cy="53825"/>
          </a:xfrm>
          <a:custGeom>
            <a:avLst/>
            <a:gdLst/>
            <a:ahLst/>
            <a:cxnLst/>
            <a:rect l="l" t="t" r="r" b="b"/>
            <a:pathLst>
              <a:path w="16446" h="2069" extrusionOk="0">
                <a:moveTo>
                  <a:pt x="0" y="0"/>
                </a:moveTo>
                <a:lnTo>
                  <a:pt x="0" y="2068"/>
                </a:lnTo>
                <a:lnTo>
                  <a:pt x="16445" y="2068"/>
                </a:lnTo>
                <a:lnTo>
                  <a:pt x="16445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3" name="Google Shape;2533;p28"/>
          <p:cNvSpPr/>
          <p:nvPr/>
        </p:nvSpPr>
        <p:spPr>
          <a:xfrm rot="-5400000">
            <a:off x="5455469" y="5088826"/>
            <a:ext cx="297728" cy="52967"/>
          </a:xfrm>
          <a:custGeom>
            <a:avLst/>
            <a:gdLst/>
            <a:ahLst/>
            <a:cxnLst/>
            <a:rect l="l" t="t" r="r" b="b"/>
            <a:pathLst>
              <a:path w="45734" h="3537" extrusionOk="0">
                <a:moveTo>
                  <a:pt x="1" y="1"/>
                </a:moveTo>
                <a:lnTo>
                  <a:pt x="1" y="3537"/>
                </a:lnTo>
                <a:lnTo>
                  <a:pt x="45733" y="3537"/>
                </a:lnTo>
                <a:lnTo>
                  <a:pt x="45733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4" name="Google Shape;2534;p28"/>
          <p:cNvSpPr/>
          <p:nvPr/>
        </p:nvSpPr>
        <p:spPr>
          <a:xfrm rot="-5400000">
            <a:off x="3514673" y="5153563"/>
            <a:ext cx="614308" cy="36377"/>
          </a:xfrm>
          <a:custGeom>
            <a:avLst/>
            <a:gdLst/>
            <a:ahLst/>
            <a:cxnLst/>
            <a:rect l="l" t="t" r="r" b="b"/>
            <a:pathLst>
              <a:path w="20649" h="2603" extrusionOk="0">
                <a:moveTo>
                  <a:pt x="0" y="0"/>
                </a:moveTo>
                <a:lnTo>
                  <a:pt x="0" y="2602"/>
                </a:lnTo>
                <a:lnTo>
                  <a:pt x="20648" y="2602"/>
                </a:lnTo>
                <a:lnTo>
                  <a:pt x="2064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5" name="Google Shape;2535;p28"/>
          <p:cNvSpPr/>
          <p:nvPr/>
        </p:nvSpPr>
        <p:spPr>
          <a:xfrm rot="-5400000">
            <a:off x="6063947" y="5244553"/>
            <a:ext cx="1129158" cy="28098"/>
          </a:xfrm>
          <a:custGeom>
            <a:avLst/>
            <a:gdLst/>
            <a:ahLst/>
            <a:cxnLst/>
            <a:rect l="l" t="t" r="r" b="b"/>
            <a:pathLst>
              <a:path w="56642" h="4037" extrusionOk="0">
                <a:moveTo>
                  <a:pt x="1" y="0"/>
                </a:moveTo>
                <a:lnTo>
                  <a:pt x="1" y="4037"/>
                </a:lnTo>
                <a:lnTo>
                  <a:pt x="56641" y="4037"/>
                </a:lnTo>
                <a:lnTo>
                  <a:pt x="56641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6" name="Google Shape;2536;p28"/>
          <p:cNvSpPr/>
          <p:nvPr/>
        </p:nvSpPr>
        <p:spPr>
          <a:xfrm rot="-5400000">
            <a:off x="6736265" y="4688156"/>
            <a:ext cx="390148" cy="52952"/>
          </a:xfrm>
          <a:custGeom>
            <a:avLst/>
            <a:gdLst/>
            <a:ahLst/>
            <a:cxnLst/>
            <a:rect l="l" t="t" r="r" b="b"/>
            <a:pathLst>
              <a:path w="16246" h="2603" extrusionOk="0">
                <a:moveTo>
                  <a:pt x="1" y="1"/>
                </a:moveTo>
                <a:lnTo>
                  <a:pt x="1" y="2603"/>
                </a:lnTo>
                <a:lnTo>
                  <a:pt x="16246" y="2603"/>
                </a:lnTo>
                <a:lnTo>
                  <a:pt x="16246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7" name="Google Shape;2537;p28"/>
          <p:cNvSpPr/>
          <p:nvPr/>
        </p:nvSpPr>
        <p:spPr>
          <a:xfrm rot="-5400000">
            <a:off x="6014399" y="4801658"/>
            <a:ext cx="390153" cy="69074"/>
          </a:xfrm>
          <a:custGeom>
            <a:avLst/>
            <a:gdLst/>
            <a:ahLst/>
            <a:cxnLst/>
            <a:rect l="l" t="t" r="r" b="b"/>
            <a:pathLst>
              <a:path w="24752" h="2269" extrusionOk="0">
                <a:moveTo>
                  <a:pt x="0" y="1"/>
                </a:moveTo>
                <a:lnTo>
                  <a:pt x="0" y="2269"/>
                </a:lnTo>
                <a:lnTo>
                  <a:pt x="24751" y="2269"/>
                </a:lnTo>
                <a:lnTo>
                  <a:pt x="24751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8" name="Google Shape;2538;p28"/>
          <p:cNvSpPr/>
          <p:nvPr/>
        </p:nvSpPr>
        <p:spPr>
          <a:xfrm rot="-5400000">
            <a:off x="3113840" y="5447072"/>
            <a:ext cx="966397" cy="35599"/>
          </a:xfrm>
          <a:custGeom>
            <a:avLst/>
            <a:gdLst/>
            <a:ahLst/>
            <a:cxnLst/>
            <a:rect l="l" t="t" r="r" b="b"/>
            <a:pathLst>
              <a:path w="42465" h="1135" extrusionOk="0">
                <a:moveTo>
                  <a:pt x="1" y="0"/>
                </a:moveTo>
                <a:lnTo>
                  <a:pt x="1" y="1134"/>
                </a:lnTo>
                <a:lnTo>
                  <a:pt x="42464" y="1134"/>
                </a:lnTo>
                <a:lnTo>
                  <a:pt x="4246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9" name="Google Shape;2539;p28"/>
          <p:cNvSpPr/>
          <p:nvPr/>
        </p:nvSpPr>
        <p:spPr>
          <a:xfrm rot="5400000" flipH="1">
            <a:off x="3469015" y="4758178"/>
            <a:ext cx="489103" cy="30152"/>
          </a:xfrm>
          <a:custGeom>
            <a:avLst/>
            <a:gdLst/>
            <a:ahLst/>
            <a:cxnLst/>
            <a:rect l="l" t="t" r="r" b="b"/>
            <a:pathLst>
              <a:path w="5004" h="2336" extrusionOk="0">
                <a:moveTo>
                  <a:pt x="0" y="1"/>
                </a:moveTo>
                <a:lnTo>
                  <a:pt x="0" y="2336"/>
                </a:lnTo>
                <a:lnTo>
                  <a:pt x="5004" y="2336"/>
                </a:lnTo>
                <a:lnTo>
                  <a:pt x="500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0" name="Google Shape;2540;p28"/>
          <p:cNvSpPr/>
          <p:nvPr/>
        </p:nvSpPr>
        <p:spPr>
          <a:xfrm rot="-5400000">
            <a:off x="3325972" y="4953374"/>
            <a:ext cx="137090" cy="39630"/>
          </a:xfrm>
          <a:custGeom>
            <a:avLst/>
            <a:gdLst/>
            <a:ahLst/>
            <a:cxnLst/>
            <a:rect l="l" t="t" r="r" b="b"/>
            <a:pathLst>
              <a:path w="4504" h="1302" extrusionOk="0">
                <a:moveTo>
                  <a:pt x="0" y="1"/>
                </a:moveTo>
                <a:lnTo>
                  <a:pt x="0" y="1302"/>
                </a:lnTo>
                <a:lnTo>
                  <a:pt x="4503" y="1302"/>
                </a:lnTo>
                <a:lnTo>
                  <a:pt x="450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1" name="Google Shape;2541;p28"/>
          <p:cNvSpPr/>
          <p:nvPr/>
        </p:nvSpPr>
        <p:spPr>
          <a:xfrm rot="-5400000">
            <a:off x="2592611" y="5071134"/>
            <a:ext cx="137090" cy="88360"/>
          </a:xfrm>
          <a:custGeom>
            <a:avLst/>
            <a:gdLst/>
            <a:ahLst/>
            <a:cxnLst/>
            <a:rect l="l" t="t" r="r" b="b"/>
            <a:pathLst>
              <a:path w="4504" h="2903" extrusionOk="0">
                <a:moveTo>
                  <a:pt x="0" y="0"/>
                </a:moveTo>
                <a:lnTo>
                  <a:pt x="0" y="2902"/>
                </a:lnTo>
                <a:lnTo>
                  <a:pt x="4503" y="2902"/>
                </a:lnTo>
                <a:lnTo>
                  <a:pt x="450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2" name="Google Shape;2542;p28"/>
          <p:cNvSpPr/>
          <p:nvPr/>
        </p:nvSpPr>
        <p:spPr>
          <a:xfrm rot="-5400000">
            <a:off x="1953552" y="5076714"/>
            <a:ext cx="274151" cy="77190"/>
          </a:xfrm>
          <a:custGeom>
            <a:avLst/>
            <a:gdLst/>
            <a:ahLst/>
            <a:cxnLst/>
            <a:rect l="l" t="t" r="r" b="b"/>
            <a:pathLst>
              <a:path w="9007" h="2536" extrusionOk="0">
                <a:moveTo>
                  <a:pt x="0" y="0"/>
                </a:moveTo>
                <a:lnTo>
                  <a:pt x="0" y="2535"/>
                </a:lnTo>
                <a:lnTo>
                  <a:pt x="9006" y="2535"/>
                </a:lnTo>
                <a:lnTo>
                  <a:pt x="9006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3" name="Google Shape;2543;p28"/>
          <p:cNvSpPr/>
          <p:nvPr/>
        </p:nvSpPr>
        <p:spPr>
          <a:xfrm rot="-5400000">
            <a:off x="5201572" y="5089352"/>
            <a:ext cx="76155" cy="21337"/>
          </a:xfrm>
          <a:custGeom>
            <a:avLst/>
            <a:gdLst/>
            <a:ahLst/>
            <a:cxnLst/>
            <a:rect l="l" t="t" r="r" b="b"/>
            <a:pathLst>
              <a:path w="2502" h="701" extrusionOk="0">
                <a:moveTo>
                  <a:pt x="0" y="0"/>
                </a:moveTo>
                <a:lnTo>
                  <a:pt x="0" y="701"/>
                </a:lnTo>
                <a:lnTo>
                  <a:pt x="2502" y="701"/>
                </a:lnTo>
                <a:lnTo>
                  <a:pt x="250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4" name="Google Shape;2544;p28"/>
          <p:cNvSpPr/>
          <p:nvPr/>
        </p:nvSpPr>
        <p:spPr>
          <a:xfrm rot="-5400000">
            <a:off x="5689972" y="4916756"/>
            <a:ext cx="76185" cy="21337"/>
          </a:xfrm>
          <a:custGeom>
            <a:avLst/>
            <a:gdLst/>
            <a:ahLst/>
            <a:cxnLst/>
            <a:rect l="l" t="t" r="r" b="b"/>
            <a:pathLst>
              <a:path w="2503" h="701" extrusionOk="0">
                <a:moveTo>
                  <a:pt x="1" y="0"/>
                </a:moveTo>
                <a:lnTo>
                  <a:pt x="1" y="701"/>
                </a:lnTo>
                <a:lnTo>
                  <a:pt x="2503" y="701"/>
                </a:lnTo>
                <a:lnTo>
                  <a:pt x="250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5" name="Google Shape;2545;p28"/>
          <p:cNvSpPr/>
          <p:nvPr/>
        </p:nvSpPr>
        <p:spPr>
          <a:xfrm rot="-5400000">
            <a:off x="5186714" y="4854493"/>
            <a:ext cx="280228" cy="43124"/>
          </a:xfrm>
          <a:custGeom>
            <a:avLst/>
            <a:gdLst/>
            <a:ahLst/>
            <a:cxnLst/>
            <a:rect l="l" t="t" r="r" b="b"/>
            <a:pathLst>
              <a:path w="4638" h="2970" extrusionOk="0">
                <a:moveTo>
                  <a:pt x="1" y="1"/>
                </a:moveTo>
                <a:lnTo>
                  <a:pt x="1" y="2970"/>
                </a:lnTo>
                <a:lnTo>
                  <a:pt x="4638" y="2970"/>
                </a:lnTo>
                <a:lnTo>
                  <a:pt x="463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6" name="Google Shape;2546;p28"/>
          <p:cNvSpPr/>
          <p:nvPr/>
        </p:nvSpPr>
        <p:spPr>
          <a:xfrm rot="-5400000">
            <a:off x="4869677" y="4838494"/>
            <a:ext cx="281273" cy="52952"/>
          </a:xfrm>
          <a:custGeom>
            <a:avLst/>
            <a:gdLst/>
            <a:ahLst/>
            <a:cxnLst/>
            <a:rect l="l" t="t" r="r" b="b"/>
            <a:pathLst>
              <a:path w="9241" h="2603" extrusionOk="0">
                <a:moveTo>
                  <a:pt x="1" y="0"/>
                </a:moveTo>
                <a:lnTo>
                  <a:pt x="1" y="2602"/>
                </a:lnTo>
                <a:lnTo>
                  <a:pt x="9241" y="2602"/>
                </a:lnTo>
                <a:lnTo>
                  <a:pt x="924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7" name="Google Shape;2547;p28"/>
          <p:cNvSpPr/>
          <p:nvPr/>
        </p:nvSpPr>
        <p:spPr>
          <a:xfrm rot="-5400000">
            <a:off x="5383804" y="4901973"/>
            <a:ext cx="123881" cy="34547"/>
          </a:xfrm>
          <a:custGeom>
            <a:avLst/>
            <a:gdLst/>
            <a:ahLst/>
            <a:cxnLst/>
            <a:rect l="l" t="t" r="r" b="b"/>
            <a:pathLst>
              <a:path w="4070" h="1135" extrusionOk="0">
                <a:moveTo>
                  <a:pt x="0" y="0"/>
                </a:moveTo>
                <a:lnTo>
                  <a:pt x="0" y="1134"/>
                </a:lnTo>
                <a:lnTo>
                  <a:pt x="4070" y="1134"/>
                </a:lnTo>
                <a:lnTo>
                  <a:pt x="407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8" name="Google Shape;2548;p28"/>
          <p:cNvSpPr/>
          <p:nvPr/>
        </p:nvSpPr>
        <p:spPr>
          <a:xfrm rot="-5400000">
            <a:off x="5321374" y="5260928"/>
            <a:ext cx="123881" cy="34547"/>
          </a:xfrm>
          <a:custGeom>
            <a:avLst/>
            <a:gdLst/>
            <a:ahLst/>
            <a:cxnLst/>
            <a:rect l="l" t="t" r="r" b="b"/>
            <a:pathLst>
              <a:path w="4070" h="1135" extrusionOk="0">
                <a:moveTo>
                  <a:pt x="0" y="1"/>
                </a:moveTo>
                <a:lnTo>
                  <a:pt x="0" y="1135"/>
                </a:lnTo>
                <a:lnTo>
                  <a:pt x="4070" y="1135"/>
                </a:lnTo>
                <a:lnTo>
                  <a:pt x="407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9" name="Google Shape;2549;p28"/>
          <p:cNvSpPr/>
          <p:nvPr/>
        </p:nvSpPr>
        <p:spPr>
          <a:xfrm rot="-5400000">
            <a:off x="2956094" y="5284364"/>
            <a:ext cx="280238" cy="79198"/>
          </a:xfrm>
          <a:custGeom>
            <a:avLst/>
            <a:gdLst/>
            <a:ahLst/>
            <a:cxnLst/>
            <a:rect l="l" t="t" r="r" b="b"/>
            <a:pathLst>
              <a:path w="9207" h="2602" extrusionOk="0">
                <a:moveTo>
                  <a:pt x="0" y="0"/>
                </a:moveTo>
                <a:lnTo>
                  <a:pt x="0" y="2602"/>
                </a:lnTo>
                <a:lnTo>
                  <a:pt x="9207" y="2602"/>
                </a:lnTo>
                <a:lnTo>
                  <a:pt x="920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0" name="Google Shape;2550;p28"/>
          <p:cNvSpPr/>
          <p:nvPr/>
        </p:nvSpPr>
        <p:spPr>
          <a:xfrm rot="-5400000">
            <a:off x="1967510" y="4758696"/>
            <a:ext cx="123881" cy="34547"/>
          </a:xfrm>
          <a:custGeom>
            <a:avLst/>
            <a:gdLst/>
            <a:ahLst/>
            <a:cxnLst/>
            <a:rect l="l" t="t" r="r" b="b"/>
            <a:pathLst>
              <a:path w="4070" h="1135" extrusionOk="0">
                <a:moveTo>
                  <a:pt x="0" y="0"/>
                </a:moveTo>
                <a:lnTo>
                  <a:pt x="0" y="1134"/>
                </a:lnTo>
                <a:lnTo>
                  <a:pt x="4070" y="1134"/>
                </a:lnTo>
                <a:lnTo>
                  <a:pt x="407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1" name="Google Shape;2551;p28"/>
          <p:cNvSpPr/>
          <p:nvPr/>
        </p:nvSpPr>
        <p:spPr>
          <a:xfrm rot="-5400000">
            <a:off x="7034726" y="4675773"/>
            <a:ext cx="151628" cy="42566"/>
          </a:xfrm>
          <a:custGeom>
            <a:avLst/>
            <a:gdLst/>
            <a:ahLst/>
            <a:cxnLst/>
            <a:rect l="l" t="t" r="r" b="b"/>
            <a:pathLst>
              <a:path w="4638" h="1302" extrusionOk="0">
                <a:moveTo>
                  <a:pt x="1" y="1"/>
                </a:moveTo>
                <a:lnTo>
                  <a:pt x="1" y="1302"/>
                </a:lnTo>
                <a:lnTo>
                  <a:pt x="4637" y="1302"/>
                </a:lnTo>
                <a:lnTo>
                  <a:pt x="463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2" name="Google Shape;2552;p28"/>
          <p:cNvSpPr/>
          <p:nvPr/>
        </p:nvSpPr>
        <p:spPr>
          <a:xfrm rot="-5400000">
            <a:off x="3844339" y="5138980"/>
            <a:ext cx="629313" cy="62150"/>
          </a:xfrm>
          <a:custGeom>
            <a:avLst/>
            <a:gdLst/>
            <a:ahLst/>
            <a:cxnLst/>
            <a:rect l="l" t="t" r="r" b="b"/>
            <a:pathLst>
              <a:path w="76489" h="702" extrusionOk="0">
                <a:moveTo>
                  <a:pt x="1" y="1"/>
                </a:moveTo>
                <a:lnTo>
                  <a:pt x="1" y="701"/>
                </a:lnTo>
                <a:lnTo>
                  <a:pt x="76489" y="701"/>
                </a:lnTo>
                <a:lnTo>
                  <a:pt x="7648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3" name="Google Shape;2553;p28"/>
          <p:cNvSpPr/>
          <p:nvPr/>
        </p:nvSpPr>
        <p:spPr>
          <a:xfrm rot="-5400000">
            <a:off x="6678462" y="5388874"/>
            <a:ext cx="80750" cy="22950"/>
          </a:xfrm>
          <a:custGeom>
            <a:avLst/>
            <a:gdLst/>
            <a:ahLst/>
            <a:cxnLst/>
            <a:rect l="l" t="t" r="r" b="b"/>
            <a:pathLst>
              <a:path w="2470" h="702" extrusionOk="0">
                <a:moveTo>
                  <a:pt x="1" y="1"/>
                </a:moveTo>
                <a:lnTo>
                  <a:pt x="1" y="701"/>
                </a:lnTo>
                <a:lnTo>
                  <a:pt x="2469" y="701"/>
                </a:lnTo>
                <a:lnTo>
                  <a:pt x="246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4" name="Google Shape;2554;p28"/>
          <p:cNvSpPr/>
          <p:nvPr/>
        </p:nvSpPr>
        <p:spPr>
          <a:xfrm rot="-5400000">
            <a:off x="2930020" y="4840199"/>
            <a:ext cx="151639" cy="71724"/>
          </a:xfrm>
          <a:custGeom>
            <a:avLst/>
            <a:gdLst/>
            <a:ahLst/>
            <a:cxnLst/>
            <a:rect l="l" t="t" r="r" b="b"/>
            <a:pathLst>
              <a:path w="4638" h="2969" extrusionOk="0">
                <a:moveTo>
                  <a:pt x="1" y="0"/>
                </a:moveTo>
                <a:lnTo>
                  <a:pt x="1" y="2969"/>
                </a:lnTo>
                <a:lnTo>
                  <a:pt x="4637" y="2969"/>
                </a:lnTo>
                <a:lnTo>
                  <a:pt x="463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5" name="Google Shape;2555;p28"/>
          <p:cNvSpPr/>
          <p:nvPr/>
        </p:nvSpPr>
        <p:spPr>
          <a:xfrm rot="-5400000">
            <a:off x="6720456" y="5172419"/>
            <a:ext cx="302111" cy="85099"/>
          </a:xfrm>
          <a:custGeom>
            <a:avLst/>
            <a:gdLst/>
            <a:ahLst/>
            <a:cxnLst/>
            <a:rect l="l" t="t" r="r" b="b"/>
            <a:pathLst>
              <a:path w="9241" h="2603" extrusionOk="0">
                <a:moveTo>
                  <a:pt x="0" y="1"/>
                </a:moveTo>
                <a:lnTo>
                  <a:pt x="0" y="2602"/>
                </a:lnTo>
                <a:lnTo>
                  <a:pt x="9240" y="2602"/>
                </a:lnTo>
                <a:lnTo>
                  <a:pt x="92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6" name="Google Shape;2556;p28"/>
          <p:cNvSpPr/>
          <p:nvPr/>
        </p:nvSpPr>
        <p:spPr>
          <a:xfrm rot="-5400000">
            <a:off x="6989254" y="5049738"/>
            <a:ext cx="133091" cy="38185"/>
          </a:xfrm>
          <a:custGeom>
            <a:avLst/>
            <a:gdLst/>
            <a:ahLst/>
            <a:cxnLst/>
            <a:rect l="l" t="t" r="r" b="b"/>
            <a:pathLst>
              <a:path w="4071" h="1168" extrusionOk="0">
                <a:moveTo>
                  <a:pt x="1" y="0"/>
                </a:moveTo>
                <a:lnTo>
                  <a:pt x="1" y="1168"/>
                </a:lnTo>
                <a:lnTo>
                  <a:pt x="4070" y="1168"/>
                </a:lnTo>
                <a:lnTo>
                  <a:pt x="407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7" name="Google Shape;2557;p28"/>
          <p:cNvSpPr/>
          <p:nvPr/>
        </p:nvSpPr>
        <p:spPr>
          <a:xfrm rot="-5400000">
            <a:off x="6444862" y="4919072"/>
            <a:ext cx="181549" cy="28100"/>
          </a:xfrm>
          <a:custGeom>
            <a:avLst/>
            <a:gdLst/>
            <a:ahLst/>
            <a:cxnLst/>
            <a:rect l="l" t="t" r="r" b="b"/>
            <a:pathLst>
              <a:path w="2503" h="701" extrusionOk="0">
                <a:moveTo>
                  <a:pt x="1" y="0"/>
                </a:moveTo>
                <a:lnTo>
                  <a:pt x="1" y="701"/>
                </a:lnTo>
                <a:lnTo>
                  <a:pt x="2503" y="701"/>
                </a:lnTo>
                <a:lnTo>
                  <a:pt x="250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8" name="Google Shape;2558;p28"/>
          <p:cNvSpPr/>
          <p:nvPr/>
        </p:nvSpPr>
        <p:spPr>
          <a:xfrm rot="-5400000">
            <a:off x="6117807" y="5157513"/>
            <a:ext cx="81829" cy="22917"/>
          </a:xfrm>
          <a:custGeom>
            <a:avLst/>
            <a:gdLst/>
            <a:ahLst/>
            <a:cxnLst/>
            <a:rect l="l" t="t" r="r" b="b"/>
            <a:pathLst>
              <a:path w="2503" h="701" extrusionOk="0">
                <a:moveTo>
                  <a:pt x="1" y="0"/>
                </a:moveTo>
                <a:lnTo>
                  <a:pt x="1" y="701"/>
                </a:lnTo>
                <a:lnTo>
                  <a:pt x="2502" y="701"/>
                </a:lnTo>
                <a:lnTo>
                  <a:pt x="250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9" name="Google Shape;2559;p28"/>
          <p:cNvSpPr/>
          <p:nvPr/>
        </p:nvSpPr>
        <p:spPr>
          <a:xfrm rot="-5400000">
            <a:off x="6413459" y="5152909"/>
            <a:ext cx="134170" cy="37139"/>
          </a:xfrm>
          <a:custGeom>
            <a:avLst/>
            <a:gdLst/>
            <a:ahLst/>
            <a:cxnLst/>
            <a:rect l="l" t="t" r="r" b="b"/>
            <a:pathLst>
              <a:path w="4104" h="1136" extrusionOk="0">
                <a:moveTo>
                  <a:pt x="1" y="1"/>
                </a:moveTo>
                <a:lnTo>
                  <a:pt x="1" y="1135"/>
                </a:lnTo>
                <a:lnTo>
                  <a:pt x="4104" y="1135"/>
                </a:lnTo>
                <a:lnTo>
                  <a:pt x="410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0" name="Google Shape;2560;p28"/>
          <p:cNvSpPr/>
          <p:nvPr/>
        </p:nvSpPr>
        <p:spPr>
          <a:xfrm rot="-5400000">
            <a:off x="4600091" y="5363245"/>
            <a:ext cx="531122" cy="74225"/>
          </a:xfrm>
          <a:custGeom>
            <a:avLst/>
            <a:gdLst/>
            <a:ahLst/>
            <a:cxnLst/>
            <a:rect l="l" t="t" r="r" b="b"/>
            <a:pathLst>
              <a:path w="16246" h="2603" extrusionOk="0">
                <a:moveTo>
                  <a:pt x="0" y="1"/>
                </a:moveTo>
                <a:lnTo>
                  <a:pt x="0" y="2602"/>
                </a:lnTo>
                <a:lnTo>
                  <a:pt x="16245" y="2602"/>
                </a:lnTo>
                <a:lnTo>
                  <a:pt x="1624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1" name="Google Shape;2561;p28"/>
          <p:cNvSpPr/>
          <p:nvPr/>
        </p:nvSpPr>
        <p:spPr>
          <a:xfrm rot="-5400000">
            <a:off x="2058429" y="5137496"/>
            <a:ext cx="629320" cy="42549"/>
          </a:xfrm>
          <a:custGeom>
            <a:avLst/>
            <a:gdLst/>
            <a:ahLst/>
            <a:cxnLst/>
            <a:rect l="l" t="t" r="r" b="b"/>
            <a:pathLst>
              <a:path w="24752" h="2269" extrusionOk="0">
                <a:moveTo>
                  <a:pt x="1" y="0"/>
                </a:moveTo>
                <a:lnTo>
                  <a:pt x="1" y="2269"/>
                </a:lnTo>
                <a:lnTo>
                  <a:pt x="24752" y="2269"/>
                </a:lnTo>
                <a:lnTo>
                  <a:pt x="2475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25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4"/>
          <p:cNvSpPr txBox="1">
            <a:spLocks noGrp="1"/>
          </p:cNvSpPr>
          <p:nvPr>
            <p:ph type="body" idx="1"/>
          </p:nvPr>
        </p:nvSpPr>
        <p:spPr>
          <a:xfrm>
            <a:off x="602650" y="932425"/>
            <a:ext cx="7898700" cy="370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Chau Philomene One"/>
              <a:buChar char="●"/>
              <a:defRPr sz="12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■"/>
              <a:defRPr/>
            </a:lvl9pPr>
          </a:lstStyle>
          <a:p>
            <a:endParaRPr/>
          </a:p>
        </p:txBody>
      </p:sp>
      <p:sp>
        <p:nvSpPr>
          <p:cNvPr id="113" name="Google Shape;113;p4"/>
          <p:cNvSpPr txBox="1">
            <a:spLocks noGrp="1"/>
          </p:cNvSpPr>
          <p:nvPr>
            <p:ph type="title"/>
          </p:nvPr>
        </p:nvSpPr>
        <p:spPr>
          <a:xfrm>
            <a:off x="972900" y="347425"/>
            <a:ext cx="7198200" cy="5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4"/>
          <p:cNvSpPr/>
          <p:nvPr/>
        </p:nvSpPr>
        <p:spPr>
          <a:xfrm>
            <a:off x="-809200" y="4060545"/>
            <a:ext cx="1016156" cy="39851"/>
          </a:xfrm>
          <a:custGeom>
            <a:avLst/>
            <a:gdLst/>
            <a:ahLst/>
            <a:cxnLst/>
            <a:rect l="l" t="t" r="r" b="b"/>
            <a:pathLst>
              <a:path w="76489" h="702" extrusionOk="0">
                <a:moveTo>
                  <a:pt x="1" y="1"/>
                </a:moveTo>
                <a:lnTo>
                  <a:pt x="1" y="701"/>
                </a:lnTo>
                <a:lnTo>
                  <a:pt x="76489" y="701"/>
                </a:lnTo>
                <a:lnTo>
                  <a:pt x="76489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4"/>
          <p:cNvSpPr/>
          <p:nvPr/>
        </p:nvSpPr>
        <p:spPr>
          <a:xfrm>
            <a:off x="-3123" y="3756320"/>
            <a:ext cx="244576" cy="39085"/>
          </a:xfrm>
          <a:custGeom>
            <a:avLst/>
            <a:gdLst/>
            <a:ahLst/>
            <a:cxnLst/>
            <a:rect l="l" t="t" r="r" b="b"/>
            <a:pathLst>
              <a:path w="8141" h="1301" extrusionOk="0">
                <a:moveTo>
                  <a:pt x="1" y="0"/>
                </a:moveTo>
                <a:lnTo>
                  <a:pt x="1" y="1301"/>
                </a:lnTo>
                <a:lnTo>
                  <a:pt x="8140" y="1301"/>
                </a:lnTo>
                <a:lnTo>
                  <a:pt x="8140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4"/>
          <p:cNvSpPr/>
          <p:nvPr/>
        </p:nvSpPr>
        <p:spPr>
          <a:xfrm>
            <a:off x="-357111" y="3899908"/>
            <a:ext cx="577267" cy="56149"/>
          </a:xfrm>
          <a:custGeom>
            <a:avLst/>
            <a:gdLst/>
            <a:ahLst/>
            <a:cxnLst/>
            <a:rect l="l" t="t" r="r" b="b"/>
            <a:pathLst>
              <a:path w="19215" h="1869" extrusionOk="0">
                <a:moveTo>
                  <a:pt x="0" y="0"/>
                </a:moveTo>
                <a:lnTo>
                  <a:pt x="0" y="1868"/>
                </a:lnTo>
                <a:lnTo>
                  <a:pt x="19214" y="1868"/>
                </a:lnTo>
                <a:lnTo>
                  <a:pt x="192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4"/>
          <p:cNvSpPr/>
          <p:nvPr/>
        </p:nvSpPr>
        <p:spPr>
          <a:xfrm rot="10800000" flipH="1">
            <a:off x="2927975" y="5000026"/>
            <a:ext cx="726183" cy="27500"/>
          </a:xfrm>
          <a:custGeom>
            <a:avLst/>
            <a:gdLst/>
            <a:ahLst/>
            <a:cxnLst/>
            <a:rect l="l" t="t" r="r" b="b"/>
            <a:pathLst>
              <a:path w="43432" h="701" extrusionOk="0">
                <a:moveTo>
                  <a:pt x="0" y="0"/>
                </a:moveTo>
                <a:lnTo>
                  <a:pt x="0" y="701"/>
                </a:lnTo>
                <a:lnTo>
                  <a:pt x="43431" y="701"/>
                </a:lnTo>
                <a:lnTo>
                  <a:pt x="43431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4"/>
          <p:cNvSpPr/>
          <p:nvPr/>
        </p:nvSpPr>
        <p:spPr>
          <a:xfrm>
            <a:off x="8891800" y="2068047"/>
            <a:ext cx="75178" cy="60025"/>
          </a:xfrm>
          <a:custGeom>
            <a:avLst/>
            <a:gdLst/>
            <a:ahLst/>
            <a:cxnLst/>
            <a:rect l="l" t="t" r="r" b="b"/>
            <a:pathLst>
              <a:path w="2503" h="701" extrusionOk="0">
                <a:moveTo>
                  <a:pt x="0" y="0"/>
                </a:moveTo>
                <a:lnTo>
                  <a:pt x="0" y="701"/>
                </a:lnTo>
                <a:lnTo>
                  <a:pt x="2502" y="701"/>
                </a:lnTo>
                <a:lnTo>
                  <a:pt x="2502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4"/>
          <p:cNvSpPr/>
          <p:nvPr/>
        </p:nvSpPr>
        <p:spPr>
          <a:xfrm>
            <a:off x="4592758" y="63366"/>
            <a:ext cx="75196" cy="21060"/>
          </a:xfrm>
          <a:custGeom>
            <a:avLst/>
            <a:gdLst/>
            <a:ahLst/>
            <a:cxnLst/>
            <a:rect l="l" t="t" r="r" b="b"/>
            <a:pathLst>
              <a:path w="2503" h="701" extrusionOk="0">
                <a:moveTo>
                  <a:pt x="0" y="0"/>
                </a:moveTo>
                <a:lnTo>
                  <a:pt x="0" y="701"/>
                </a:lnTo>
                <a:lnTo>
                  <a:pt x="2502" y="701"/>
                </a:lnTo>
                <a:lnTo>
                  <a:pt x="250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4"/>
          <p:cNvSpPr/>
          <p:nvPr/>
        </p:nvSpPr>
        <p:spPr>
          <a:xfrm>
            <a:off x="5141275" y="93133"/>
            <a:ext cx="122273" cy="34098"/>
          </a:xfrm>
          <a:custGeom>
            <a:avLst/>
            <a:gdLst/>
            <a:ahLst/>
            <a:cxnLst/>
            <a:rect l="l" t="t" r="r" b="b"/>
            <a:pathLst>
              <a:path w="4070" h="1135" extrusionOk="0">
                <a:moveTo>
                  <a:pt x="0" y="1"/>
                </a:moveTo>
                <a:lnTo>
                  <a:pt x="0" y="1135"/>
                </a:lnTo>
                <a:lnTo>
                  <a:pt x="4070" y="1135"/>
                </a:lnTo>
                <a:lnTo>
                  <a:pt x="4070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4"/>
          <p:cNvSpPr/>
          <p:nvPr/>
        </p:nvSpPr>
        <p:spPr>
          <a:xfrm>
            <a:off x="3959606" y="5008421"/>
            <a:ext cx="122273" cy="35090"/>
          </a:xfrm>
          <a:custGeom>
            <a:avLst/>
            <a:gdLst/>
            <a:ahLst/>
            <a:cxnLst/>
            <a:rect l="l" t="t" r="r" b="b"/>
            <a:pathLst>
              <a:path w="4070" h="1168" extrusionOk="0">
                <a:moveTo>
                  <a:pt x="0" y="0"/>
                </a:moveTo>
                <a:lnTo>
                  <a:pt x="0" y="1168"/>
                </a:lnTo>
                <a:lnTo>
                  <a:pt x="4070" y="1168"/>
                </a:lnTo>
                <a:lnTo>
                  <a:pt x="407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4"/>
          <p:cNvSpPr/>
          <p:nvPr/>
        </p:nvSpPr>
        <p:spPr>
          <a:xfrm>
            <a:off x="4535050" y="5051706"/>
            <a:ext cx="132296" cy="37149"/>
          </a:xfrm>
          <a:custGeom>
            <a:avLst/>
            <a:gdLst/>
            <a:ahLst/>
            <a:cxnLst/>
            <a:rect l="l" t="t" r="r" b="b"/>
            <a:pathLst>
              <a:path w="4404" h="701" extrusionOk="0">
                <a:moveTo>
                  <a:pt x="0" y="0"/>
                </a:moveTo>
                <a:lnTo>
                  <a:pt x="0" y="701"/>
                </a:lnTo>
                <a:lnTo>
                  <a:pt x="4403" y="701"/>
                </a:lnTo>
                <a:lnTo>
                  <a:pt x="440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4"/>
          <p:cNvSpPr/>
          <p:nvPr/>
        </p:nvSpPr>
        <p:spPr>
          <a:xfrm rot="10800000" flipH="1">
            <a:off x="8951400" y="1766875"/>
            <a:ext cx="489092" cy="35128"/>
          </a:xfrm>
          <a:custGeom>
            <a:avLst/>
            <a:gdLst/>
            <a:ahLst/>
            <a:cxnLst/>
            <a:rect l="l" t="t" r="r" b="b"/>
            <a:pathLst>
              <a:path w="19248" h="1869" extrusionOk="0">
                <a:moveTo>
                  <a:pt x="0" y="0"/>
                </a:moveTo>
                <a:lnTo>
                  <a:pt x="0" y="1868"/>
                </a:lnTo>
                <a:lnTo>
                  <a:pt x="19247" y="1868"/>
                </a:lnTo>
                <a:lnTo>
                  <a:pt x="19247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4"/>
          <p:cNvSpPr/>
          <p:nvPr/>
        </p:nvSpPr>
        <p:spPr>
          <a:xfrm>
            <a:off x="8908475" y="507479"/>
            <a:ext cx="245584" cy="48175"/>
          </a:xfrm>
          <a:custGeom>
            <a:avLst/>
            <a:gdLst/>
            <a:ahLst/>
            <a:cxnLst/>
            <a:rect l="l" t="t" r="r" b="b"/>
            <a:pathLst>
              <a:path w="16280" h="2569" extrusionOk="0">
                <a:moveTo>
                  <a:pt x="1" y="0"/>
                </a:moveTo>
                <a:lnTo>
                  <a:pt x="1" y="2569"/>
                </a:lnTo>
                <a:lnTo>
                  <a:pt x="16279" y="2569"/>
                </a:lnTo>
                <a:lnTo>
                  <a:pt x="1627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4"/>
          <p:cNvSpPr/>
          <p:nvPr/>
        </p:nvSpPr>
        <p:spPr>
          <a:xfrm>
            <a:off x="-12611" y="2366982"/>
            <a:ext cx="216486" cy="35120"/>
          </a:xfrm>
          <a:custGeom>
            <a:avLst/>
            <a:gdLst/>
            <a:ahLst/>
            <a:cxnLst/>
            <a:rect l="l" t="t" r="r" b="b"/>
            <a:pathLst>
              <a:path w="7206" h="1169" extrusionOk="0">
                <a:moveTo>
                  <a:pt x="0" y="1"/>
                </a:moveTo>
                <a:lnTo>
                  <a:pt x="0" y="1168"/>
                </a:lnTo>
                <a:lnTo>
                  <a:pt x="7205" y="1168"/>
                </a:lnTo>
                <a:lnTo>
                  <a:pt x="7205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4"/>
          <p:cNvSpPr/>
          <p:nvPr/>
        </p:nvSpPr>
        <p:spPr>
          <a:xfrm>
            <a:off x="8962592" y="2812725"/>
            <a:ext cx="152287" cy="66828"/>
          </a:xfrm>
          <a:custGeom>
            <a:avLst/>
            <a:gdLst/>
            <a:ahLst/>
            <a:cxnLst/>
            <a:rect l="l" t="t" r="r" b="b"/>
            <a:pathLst>
              <a:path w="24752" h="2269" extrusionOk="0">
                <a:moveTo>
                  <a:pt x="1" y="1"/>
                </a:moveTo>
                <a:lnTo>
                  <a:pt x="1" y="2269"/>
                </a:lnTo>
                <a:lnTo>
                  <a:pt x="24752" y="2269"/>
                </a:lnTo>
                <a:lnTo>
                  <a:pt x="24752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4"/>
          <p:cNvSpPr/>
          <p:nvPr/>
        </p:nvSpPr>
        <p:spPr>
          <a:xfrm>
            <a:off x="-220828" y="3470004"/>
            <a:ext cx="328755" cy="56149"/>
          </a:xfrm>
          <a:custGeom>
            <a:avLst/>
            <a:gdLst/>
            <a:ahLst/>
            <a:cxnLst/>
            <a:rect l="l" t="t" r="r" b="b"/>
            <a:pathLst>
              <a:path w="10943" h="1869" extrusionOk="0">
                <a:moveTo>
                  <a:pt x="1" y="1"/>
                </a:moveTo>
                <a:lnTo>
                  <a:pt x="1" y="1869"/>
                </a:lnTo>
                <a:lnTo>
                  <a:pt x="10942" y="1869"/>
                </a:lnTo>
                <a:lnTo>
                  <a:pt x="10942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4"/>
          <p:cNvSpPr/>
          <p:nvPr/>
        </p:nvSpPr>
        <p:spPr>
          <a:xfrm>
            <a:off x="-531638" y="2668798"/>
            <a:ext cx="681484" cy="21090"/>
          </a:xfrm>
          <a:custGeom>
            <a:avLst/>
            <a:gdLst/>
            <a:ahLst/>
            <a:cxnLst/>
            <a:rect l="l" t="t" r="r" b="b"/>
            <a:pathLst>
              <a:path w="22684" h="702" extrusionOk="0">
                <a:moveTo>
                  <a:pt x="1" y="1"/>
                </a:moveTo>
                <a:lnTo>
                  <a:pt x="1" y="701"/>
                </a:lnTo>
                <a:lnTo>
                  <a:pt x="22683" y="701"/>
                </a:lnTo>
                <a:lnTo>
                  <a:pt x="22683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4"/>
          <p:cNvSpPr/>
          <p:nvPr/>
        </p:nvSpPr>
        <p:spPr>
          <a:xfrm>
            <a:off x="-105587" y="2767998"/>
            <a:ext cx="74205" cy="21090"/>
          </a:xfrm>
          <a:custGeom>
            <a:avLst/>
            <a:gdLst/>
            <a:ahLst/>
            <a:cxnLst/>
            <a:rect l="l" t="t" r="r" b="b"/>
            <a:pathLst>
              <a:path w="2470" h="702" extrusionOk="0">
                <a:moveTo>
                  <a:pt x="1" y="1"/>
                </a:moveTo>
                <a:lnTo>
                  <a:pt x="1" y="701"/>
                </a:lnTo>
                <a:lnTo>
                  <a:pt x="2469" y="701"/>
                </a:lnTo>
                <a:lnTo>
                  <a:pt x="2469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4"/>
          <p:cNvSpPr/>
          <p:nvPr/>
        </p:nvSpPr>
        <p:spPr>
          <a:xfrm>
            <a:off x="-281882" y="2571580"/>
            <a:ext cx="75196" cy="21090"/>
          </a:xfrm>
          <a:custGeom>
            <a:avLst/>
            <a:gdLst/>
            <a:ahLst/>
            <a:cxnLst/>
            <a:rect l="l" t="t" r="r" b="b"/>
            <a:pathLst>
              <a:path w="2503" h="702" extrusionOk="0">
                <a:moveTo>
                  <a:pt x="1" y="1"/>
                </a:moveTo>
                <a:lnTo>
                  <a:pt x="1" y="701"/>
                </a:lnTo>
                <a:lnTo>
                  <a:pt x="2502" y="701"/>
                </a:lnTo>
                <a:lnTo>
                  <a:pt x="2502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4"/>
          <p:cNvSpPr/>
          <p:nvPr/>
        </p:nvSpPr>
        <p:spPr>
          <a:xfrm>
            <a:off x="-187711" y="2978446"/>
            <a:ext cx="75196" cy="21090"/>
          </a:xfrm>
          <a:custGeom>
            <a:avLst/>
            <a:gdLst/>
            <a:ahLst/>
            <a:cxnLst/>
            <a:rect l="l" t="t" r="r" b="b"/>
            <a:pathLst>
              <a:path w="2503" h="702" extrusionOk="0">
                <a:moveTo>
                  <a:pt x="0" y="1"/>
                </a:moveTo>
                <a:lnTo>
                  <a:pt x="0" y="701"/>
                </a:lnTo>
                <a:lnTo>
                  <a:pt x="2502" y="701"/>
                </a:lnTo>
                <a:lnTo>
                  <a:pt x="2502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4"/>
          <p:cNvSpPr/>
          <p:nvPr/>
        </p:nvSpPr>
        <p:spPr>
          <a:xfrm>
            <a:off x="112639" y="2966221"/>
            <a:ext cx="139337" cy="39115"/>
          </a:xfrm>
          <a:custGeom>
            <a:avLst/>
            <a:gdLst/>
            <a:ahLst/>
            <a:cxnLst/>
            <a:rect l="l" t="t" r="r" b="b"/>
            <a:pathLst>
              <a:path w="4638" h="1302" extrusionOk="0">
                <a:moveTo>
                  <a:pt x="1" y="1"/>
                </a:moveTo>
                <a:lnTo>
                  <a:pt x="1" y="1302"/>
                </a:lnTo>
                <a:lnTo>
                  <a:pt x="4637" y="1302"/>
                </a:lnTo>
                <a:lnTo>
                  <a:pt x="4637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4"/>
          <p:cNvSpPr/>
          <p:nvPr/>
        </p:nvSpPr>
        <p:spPr>
          <a:xfrm>
            <a:off x="-187706" y="1453270"/>
            <a:ext cx="276631" cy="77179"/>
          </a:xfrm>
          <a:custGeom>
            <a:avLst/>
            <a:gdLst/>
            <a:ahLst/>
            <a:cxnLst/>
            <a:rect l="l" t="t" r="r" b="b"/>
            <a:pathLst>
              <a:path w="9208" h="2569" extrusionOk="0">
                <a:moveTo>
                  <a:pt x="1" y="0"/>
                </a:moveTo>
                <a:lnTo>
                  <a:pt x="1" y="2569"/>
                </a:lnTo>
                <a:lnTo>
                  <a:pt x="9207" y="2569"/>
                </a:lnTo>
                <a:lnTo>
                  <a:pt x="9207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4"/>
          <p:cNvSpPr/>
          <p:nvPr/>
        </p:nvSpPr>
        <p:spPr>
          <a:xfrm>
            <a:off x="7592930" y="52056"/>
            <a:ext cx="75166" cy="21090"/>
          </a:xfrm>
          <a:custGeom>
            <a:avLst/>
            <a:gdLst/>
            <a:ahLst/>
            <a:cxnLst/>
            <a:rect l="l" t="t" r="r" b="b"/>
            <a:pathLst>
              <a:path w="2502" h="702" extrusionOk="0">
                <a:moveTo>
                  <a:pt x="0" y="1"/>
                </a:moveTo>
                <a:lnTo>
                  <a:pt x="0" y="701"/>
                </a:lnTo>
                <a:lnTo>
                  <a:pt x="2502" y="701"/>
                </a:lnTo>
                <a:lnTo>
                  <a:pt x="2502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4"/>
          <p:cNvSpPr/>
          <p:nvPr/>
        </p:nvSpPr>
        <p:spPr>
          <a:xfrm>
            <a:off x="8815596" y="2593516"/>
            <a:ext cx="75196" cy="21090"/>
          </a:xfrm>
          <a:custGeom>
            <a:avLst/>
            <a:gdLst/>
            <a:ahLst/>
            <a:cxnLst/>
            <a:rect l="l" t="t" r="r" b="b"/>
            <a:pathLst>
              <a:path w="2503" h="702" extrusionOk="0">
                <a:moveTo>
                  <a:pt x="0" y="1"/>
                </a:moveTo>
                <a:lnTo>
                  <a:pt x="0" y="701"/>
                </a:lnTo>
                <a:lnTo>
                  <a:pt x="2502" y="701"/>
                </a:lnTo>
                <a:lnTo>
                  <a:pt x="2502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4"/>
          <p:cNvSpPr/>
          <p:nvPr/>
        </p:nvSpPr>
        <p:spPr>
          <a:xfrm>
            <a:off x="9227625" y="2852074"/>
            <a:ext cx="139319" cy="21099"/>
          </a:xfrm>
          <a:custGeom>
            <a:avLst/>
            <a:gdLst/>
            <a:ahLst/>
            <a:cxnLst/>
            <a:rect l="l" t="t" r="r" b="b"/>
            <a:pathLst>
              <a:path w="4637" h="1302" extrusionOk="0">
                <a:moveTo>
                  <a:pt x="0" y="1"/>
                </a:moveTo>
                <a:lnTo>
                  <a:pt x="0" y="1302"/>
                </a:lnTo>
                <a:lnTo>
                  <a:pt x="4637" y="1302"/>
                </a:lnTo>
                <a:lnTo>
                  <a:pt x="4637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4"/>
          <p:cNvSpPr/>
          <p:nvPr/>
        </p:nvSpPr>
        <p:spPr>
          <a:xfrm>
            <a:off x="12875" y="1989660"/>
            <a:ext cx="139319" cy="56148"/>
          </a:xfrm>
          <a:custGeom>
            <a:avLst/>
            <a:gdLst/>
            <a:ahLst/>
            <a:cxnLst/>
            <a:rect l="l" t="t" r="r" b="b"/>
            <a:pathLst>
              <a:path w="4637" h="2970" extrusionOk="0">
                <a:moveTo>
                  <a:pt x="0" y="1"/>
                </a:moveTo>
                <a:lnTo>
                  <a:pt x="0" y="2969"/>
                </a:lnTo>
                <a:lnTo>
                  <a:pt x="4637" y="2969"/>
                </a:lnTo>
                <a:lnTo>
                  <a:pt x="4637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4"/>
          <p:cNvSpPr/>
          <p:nvPr/>
        </p:nvSpPr>
        <p:spPr>
          <a:xfrm>
            <a:off x="1208244" y="4952659"/>
            <a:ext cx="73184" cy="34098"/>
          </a:xfrm>
          <a:custGeom>
            <a:avLst/>
            <a:gdLst/>
            <a:ahLst/>
            <a:cxnLst/>
            <a:rect l="l" t="t" r="r" b="b"/>
            <a:pathLst>
              <a:path w="2436" h="1135" extrusionOk="0">
                <a:moveTo>
                  <a:pt x="1" y="1"/>
                </a:moveTo>
                <a:lnTo>
                  <a:pt x="1" y="1135"/>
                </a:lnTo>
                <a:lnTo>
                  <a:pt x="2436" y="1135"/>
                </a:lnTo>
                <a:lnTo>
                  <a:pt x="2436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4"/>
          <p:cNvSpPr/>
          <p:nvPr/>
        </p:nvSpPr>
        <p:spPr>
          <a:xfrm>
            <a:off x="1848941" y="4874369"/>
            <a:ext cx="73184" cy="33107"/>
          </a:xfrm>
          <a:custGeom>
            <a:avLst/>
            <a:gdLst/>
            <a:ahLst/>
            <a:cxnLst/>
            <a:rect l="l" t="t" r="r" b="b"/>
            <a:pathLst>
              <a:path w="2436" h="1102" extrusionOk="0">
                <a:moveTo>
                  <a:pt x="0" y="0"/>
                </a:moveTo>
                <a:lnTo>
                  <a:pt x="0" y="1101"/>
                </a:lnTo>
                <a:lnTo>
                  <a:pt x="2435" y="1101"/>
                </a:lnTo>
                <a:lnTo>
                  <a:pt x="2435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4"/>
          <p:cNvSpPr/>
          <p:nvPr/>
        </p:nvSpPr>
        <p:spPr>
          <a:xfrm>
            <a:off x="1634156" y="5133034"/>
            <a:ext cx="321725" cy="89226"/>
          </a:xfrm>
          <a:custGeom>
            <a:avLst/>
            <a:gdLst/>
            <a:ahLst/>
            <a:cxnLst/>
            <a:rect l="l" t="t" r="r" b="b"/>
            <a:pathLst>
              <a:path w="10709" h="2970" extrusionOk="0">
                <a:moveTo>
                  <a:pt x="1" y="1"/>
                </a:moveTo>
                <a:lnTo>
                  <a:pt x="1" y="2970"/>
                </a:lnTo>
                <a:lnTo>
                  <a:pt x="10708" y="2970"/>
                </a:lnTo>
                <a:lnTo>
                  <a:pt x="10708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4"/>
          <p:cNvSpPr/>
          <p:nvPr/>
        </p:nvSpPr>
        <p:spPr>
          <a:xfrm>
            <a:off x="46513" y="4400804"/>
            <a:ext cx="271592" cy="55146"/>
          </a:xfrm>
          <a:custGeom>
            <a:avLst/>
            <a:gdLst/>
            <a:ahLst/>
            <a:cxnLst/>
            <a:rect l="l" t="t" r="r" b="b"/>
            <a:pathLst>
              <a:path w="9041" h="4137" extrusionOk="0">
                <a:moveTo>
                  <a:pt x="0" y="0"/>
                </a:moveTo>
                <a:lnTo>
                  <a:pt x="0" y="4137"/>
                </a:lnTo>
                <a:lnTo>
                  <a:pt x="9040" y="4137"/>
                </a:lnTo>
                <a:lnTo>
                  <a:pt x="9040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4"/>
          <p:cNvSpPr/>
          <p:nvPr/>
        </p:nvSpPr>
        <p:spPr>
          <a:xfrm>
            <a:off x="4249242" y="5090346"/>
            <a:ext cx="120260" cy="55158"/>
          </a:xfrm>
          <a:custGeom>
            <a:avLst/>
            <a:gdLst/>
            <a:ahLst/>
            <a:cxnLst/>
            <a:rect l="l" t="t" r="r" b="b"/>
            <a:pathLst>
              <a:path w="4003" h="1836" extrusionOk="0">
                <a:moveTo>
                  <a:pt x="0" y="1"/>
                </a:moveTo>
                <a:lnTo>
                  <a:pt x="0" y="1836"/>
                </a:lnTo>
                <a:lnTo>
                  <a:pt x="4003" y="1836"/>
                </a:lnTo>
                <a:lnTo>
                  <a:pt x="4003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4"/>
          <p:cNvSpPr/>
          <p:nvPr/>
        </p:nvSpPr>
        <p:spPr>
          <a:xfrm>
            <a:off x="453137" y="4763463"/>
            <a:ext cx="110126" cy="55149"/>
          </a:xfrm>
          <a:custGeom>
            <a:avLst/>
            <a:gdLst/>
            <a:ahLst/>
            <a:cxnLst/>
            <a:rect l="l" t="t" r="r" b="b"/>
            <a:pathLst>
              <a:path w="3971" h="1836" extrusionOk="0">
                <a:moveTo>
                  <a:pt x="1" y="1"/>
                </a:moveTo>
                <a:lnTo>
                  <a:pt x="1" y="1835"/>
                </a:lnTo>
                <a:lnTo>
                  <a:pt x="3970" y="1835"/>
                </a:lnTo>
                <a:lnTo>
                  <a:pt x="3970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4"/>
          <p:cNvSpPr/>
          <p:nvPr/>
        </p:nvSpPr>
        <p:spPr>
          <a:xfrm>
            <a:off x="-117957" y="2507499"/>
            <a:ext cx="356660" cy="55897"/>
          </a:xfrm>
          <a:custGeom>
            <a:avLst/>
            <a:gdLst/>
            <a:ahLst/>
            <a:cxnLst/>
            <a:rect l="l" t="t" r="r" b="b"/>
            <a:pathLst>
              <a:path w="20649" h="2570" extrusionOk="0">
                <a:moveTo>
                  <a:pt x="0" y="1"/>
                </a:moveTo>
                <a:lnTo>
                  <a:pt x="0" y="2569"/>
                </a:lnTo>
                <a:lnTo>
                  <a:pt x="20648" y="2569"/>
                </a:lnTo>
                <a:lnTo>
                  <a:pt x="20648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4"/>
          <p:cNvSpPr/>
          <p:nvPr/>
        </p:nvSpPr>
        <p:spPr>
          <a:xfrm>
            <a:off x="2397265" y="5072453"/>
            <a:ext cx="298720" cy="32129"/>
          </a:xfrm>
          <a:custGeom>
            <a:avLst/>
            <a:gdLst/>
            <a:ahLst/>
            <a:cxnLst/>
            <a:rect l="l" t="t" r="r" b="b"/>
            <a:pathLst>
              <a:path w="10041" h="1235" extrusionOk="0">
                <a:moveTo>
                  <a:pt x="0" y="0"/>
                </a:moveTo>
                <a:lnTo>
                  <a:pt x="0" y="1235"/>
                </a:lnTo>
                <a:lnTo>
                  <a:pt x="10041" y="1235"/>
                </a:lnTo>
                <a:lnTo>
                  <a:pt x="10041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4"/>
          <p:cNvSpPr/>
          <p:nvPr/>
        </p:nvSpPr>
        <p:spPr>
          <a:xfrm>
            <a:off x="-182595" y="1310198"/>
            <a:ext cx="298720" cy="32129"/>
          </a:xfrm>
          <a:custGeom>
            <a:avLst/>
            <a:gdLst/>
            <a:ahLst/>
            <a:cxnLst/>
            <a:rect l="l" t="t" r="r" b="b"/>
            <a:pathLst>
              <a:path w="10041" h="1235" extrusionOk="0">
                <a:moveTo>
                  <a:pt x="0" y="0"/>
                </a:moveTo>
                <a:lnTo>
                  <a:pt x="0" y="1234"/>
                </a:lnTo>
                <a:lnTo>
                  <a:pt x="10041" y="1234"/>
                </a:lnTo>
                <a:lnTo>
                  <a:pt x="10041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4"/>
          <p:cNvSpPr/>
          <p:nvPr/>
        </p:nvSpPr>
        <p:spPr>
          <a:xfrm>
            <a:off x="-198255" y="3614761"/>
            <a:ext cx="297728" cy="52967"/>
          </a:xfrm>
          <a:custGeom>
            <a:avLst/>
            <a:gdLst/>
            <a:ahLst/>
            <a:cxnLst/>
            <a:rect l="l" t="t" r="r" b="b"/>
            <a:pathLst>
              <a:path w="45734" h="3537" extrusionOk="0">
                <a:moveTo>
                  <a:pt x="1" y="1"/>
                </a:moveTo>
                <a:lnTo>
                  <a:pt x="1" y="3537"/>
                </a:lnTo>
                <a:lnTo>
                  <a:pt x="45733" y="3537"/>
                </a:lnTo>
                <a:lnTo>
                  <a:pt x="45733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4"/>
          <p:cNvSpPr/>
          <p:nvPr/>
        </p:nvSpPr>
        <p:spPr>
          <a:xfrm>
            <a:off x="-386487" y="3273275"/>
            <a:ext cx="584825" cy="65074"/>
          </a:xfrm>
          <a:custGeom>
            <a:avLst/>
            <a:gdLst/>
            <a:ahLst/>
            <a:cxnLst/>
            <a:rect l="l" t="t" r="r" b="b"/>
            <a:pathLst>
              <a:path w="144938" h="568" extrusionOk="0">
                <a:moveTo>
                  <a:pt x="0" y="0"/>
                </a:moveTo>
                <a:lnTo>
                  <a:pt x="0" y="568"/>
                </a:lnTo>
                <a:lnTo>
                  <a:pt x="144937" y="568"/>
                </a:lnTo>
                <a:lnTo>
                  <a:pt x="144937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4"/>
          <p:cNvSpPr/>
          <p:nvPr/>
        </p:nvSpPr>
        <p:spPr>
          <a:xfrm>
            <a:off x="-545150" y="1838499"/>
            <a:ext cx="614308" cy="67717"/>
          </a:xfrm>
          <a:custGeom>
            <a:avLst/>
            <a:gdLst/>
            <a:ahLst/>
            <a:cxnLst/>
            <a:rect l="l" t="t" r="r" b="b"/>
            <a:pathLst>
              <a:path w="20649" h="2603" extrusionOk="0">
                <a:moveTo>
                  <a:pt x="0" y="0"/>
                </a:moveTo>
                <a:lnTo>
                  <a:pt x="0" y="2602"/>
                </a:lnTo>
                <a:lnTo>
                  <a:pt x="20648" y="2602"/>
                </a:lnTo>
                <a:lnTo>
                  <a:pt x="2064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4"/>
          <p:cNvSpPr/>
          <p:nvPr/>
        </p:nvSpPr>
        <p:spPr>
          <a:xfrm>
            <a:off x="-651875" y="4678028"/>
            <a:ext cx="966313" cy="38452"/>
          </a:xfrm>
          <a:custGeom>
            <a:avLst/>
            <a:gdLst/>
            <a:ahLst/>
            <a:cxnLst/>
            <a:rect l="l" t="t" r="r" b="b"/>
            <a:pathLst>
              <a:path w="56642" h="4037" extrusionOk="0">
                <a:moveTo>
                  <a:pt x="1" y="0"/>
                </a:moveTo>
                <a:lnTo>
                  <a:pt x="1" y="4037"/>
                </a:lnTo>
                <a:lnTo>
                  <a:pt x="56641" y="4037"/>
                </a:lnTo>
                <a:lnTo>
                  <a:pt x="56641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4"/>
          <p:cNvSpPr/>
          <p:nvPr/>
        </p:nvSpPr>
        <p:spPr>
          <a:xfrm>
            <a:off x="8559238" y="371261"/>
            <a:ext cx="1360557" cy="22902"/>
          </a:xfrm>
          <a:custGeom>
            <a:avLst/>
            <a:gdLst/>
            <a:ahLst/>
            <a:cxnLst/>
            <a:rect l="l" t="t" r="r" b="b"/>
            <a:pathLst>
              <a:path w="45733" h="3537" extrusionOk="0">
                <a:moveTo>
                  <a:pt x="0" y="1"/>
                </a:moveTo>
                <a:lnTo>
                  <a:pt x="0" y="3537"/>
                </a:lnTo>
                <a:lnTo>
                  <a:pt x="45733" y="3537"/>
                </a:lnTo>
                <a:lnTo>
                  <a:pt x="45733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4"/>
          <p:cNvSpPr/>
          <p:nvPr/>
        </p:nvSpPr>
        <p:spPr>
          <a:xfrm>
            <a:off x="8287435" y="4721"/>
            <a:ext cx="614308" cy="66859"/>
          </a:xfrm>
          <a:custGeom>
            <a:avLst/>
            <a:gdLst/>
            <a:ahLst/>
            <a:cxnLst/>
            <a:rect l="l" t="t" r="r" b="b"/>
            <a:pathLst>
              <a:path w="20649" h="2570" extrusionOk="0">
                <a:moveTo>
                  <a:pt x="0" y="1"/>
                </a:moveTo>
                <a:lnTo>
                  <a:pt x="0" y="2569"/>
                </a:lnTo>
                <a:lnTo>
                  <a:pt x="20648" y="2569"/>
                </a:lnTo>
                <a:lnTo>
                  <a:pt x="20648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4"/>
          <p:cNvSpPr/>
          <p:nvPr/>
        </p:nvSpPr>
        <p:spPr>
          <a:xfrm>
            <a:off x="9212902" y="1385536"/>
            <a:ext cx="298720" cy="32987"/>
          </a:xfrm>
          <a:custGeom>
            <a:avLst/>
            <a:gdLst/>
            <a:ahLst/>
            <a:cxnLst/>
            <a:rect l="l" t="t" r="r" b="b"/>
            <a:pathLst>
              <a:path w="10041" h="1268" extrusionOk="0">
                <a:moveTo>
                  <a:pt x="0" y="0"/>
                </a:moveTo>
                <a:lnTo>
                  <a:pt x="0" y="1268"/>
                </a:lnTo>
                <a:lnTo>
                  <a:pt x="10041" y="1268"/>
                </a:lnTo>
                <a:lnTo>
                  <a:pt x="10041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4"/>
          <p:cNvSpPr/>
          <p:nvPr/>
        </p:nvSpPr>
        <p:spPr>
          <a:xfrm>
            <a:off x="8853491" y="1068149"/>
            <a:ext cx="489268" cy="53825"/>
          </a:xfrm>
          <a:custGeom>
            <a:avLst/>
            <a:gdLst/>
            <a:ahLst/>
            <a:cxnLst/>
            <a:rect l="l" t="t" r="r" b="b"/>
            <a:pathLst>
              <a:path w="16446" h="2069" extrusionOk="0">
                <a:moveTo>
                  <a:pt x="1" y="0"/>
                </a:moveTo>
                <a:lnTo>
                  <a:pt x="1" y="2068"/>
                </a:lnTo>
                <a:lnTo>
                  <a:pt x="16446" y="2068"/>
                </a:lnTo>
                <a:lnTo>
                  <a:pt x="1644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4"/>
          <p:cNvSpPr/>
          <p:nvPr/>
        </p:nvSpPr>
        <p:spPr>
          <a:xfrm flipH="1">
            <a:off x="8898784" y="2457652"/>
            <a:ext cx="629216" cy="60024"/>
          </a:xfrm>
          <a:custGeom>
            <a:avLst/>
            <a:gdLst/>
            <a:ahLst/>
            <a:cxnLst/>
            <a:rect l="l" t="t" r="r" b="b"/>
            <a:pathLst>
              <a:path w="56642" h="4070" extrusionOk="0">
                <a:moveTo>
                  <a:pt x="1" y="0"/>
                </a:moveTo>
                <a:lnTo>
                  <a:pt x="1" y="4070"/>
                </a:lnTo>
                <a:lnTo>
                  <a:pt x="56641" y="4070"/>
                </a:lnTo>
                <a:lnTo>
                  <a:pt x="56641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4"/>
          <p:cNvSpPr/>
          <p:nvPr/>
        </p:nvSpPr>
        <p:spPr>
          <a:xfrm>
            <a:off x="5885376" y="158557"/>
            <a:ext cx="298750" cy="32129"/>
          </a:xfrm>
          <a:custGeom>
            <a:avLst/>
            <a:gdLst/>
            <a:ahLst/>
            <a:cxnLst/>
            <a:rect l="l" t="t" r="r" b="b"/>
            <a:pathLst>
              <a:path w="10042" h="1235" extrusionOk="0">
                <a:moveTo>
                  <a:pt x="1" y="0"/>
                </a:moveTo>
                <a:lnTo>
                  <a:pt x="1" y="1234"/>
                </a:lnTo>
                <a:lnTo>
                  <a:pt x="10041" y="1234"/>
                </a:lnTo>
                <a:lnTo>
                  <a:pt x="10041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4"/>
          <p:cNvSpPr/>
          <p:nvPr/>
        </p:nvSpPr>
        <p:spPr>
          <a:xfrm>
            <a:off x="4233300" y="4973780"/>
            <a:ext cx="489268" cy="32126"/>
          </a:xfrm>
          <a:custGeom>
            <a:avLst/>
            <a:gdLst/>
            <a:ahLst/>
            <a:cxnLst/>
            <a:rect l="l" t="t" r="r" b="b"/>
            <a:pathLst>
              <a:path w="16446" h="2069" extrusionOk="0">
                <a:moveTo>
                  <a:pt x="1" y="1"/>
                </a:moveTo>
                <a:lnTo>
                  <a:pt x="1" y="2069"/>
                </a:lnTo>
                <a:lnTo>
                  <a:pt x="16446" y="2069"/>
                </a:lnTo>
                <a:lnTo>
                  <a:pt x="16446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4"/>
          <p:cNvSpPr/>
          <p:nvPr/>
        </p:nvSpPr>
        <p:spPr>
          <a:xfrm>
            <a:off x="5169933" y="-47932"/>
            <a:ext cx="614308" cy="66833"/>
          </a:xfrm>
          <a:custGeom>
            <a:avLst/>
            <a:gdLst/>
            <a:ahLst/>
            <a:cxnLst/>
            <a:rect l="l" t="t" r="r" b="b"/>
            <a:pathLst>
              <a:path w="20649" h="2569" extrusionOk="0">
                <a:moveTo>
                  <a:pt x="0" y="0"/>
                </a:moveTo>
                <a:lnTo>
                  <a:pt x="0" y="2569"/>
                </a:lnTo>
                <a:lnTo>
                  <a:pt x="20648" y="2569"/>
                </a:lnTo>
                <a:lnTo>
                  <a:pt x="2064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4"/>
          <p:cNvSpPr/>
          <p:nvPr/>
        </p:nvSpPr>
        <p:spPr>
          <a:xfrm rot="10800000" flipH="1">
            <a:off x="9059738" y="3627193"/>
            <a:ext cx="809258" cy="52976"/>
          </a:xfrm>
          <a:custGeom>
            <a:avLst/>
            <a:gdLst/>
            <a:ahLst/>
            <a:cxnLst/>
            <a:rect l="l" t="t" r="r" b="b"/>
            <a:pathLst>
              <a:path w="56641" h="4037" extrusionOk="0">
                <a:moveTo>
                  <a:pt x="0" y="0"/>
                </a:moveTo>
                <a:lnTo>
                  <a:pt x="0" y="4036"/>
                </a:lnTo>
                <a:lnTo>
                  <a:pt x="56641" y="4036"/>
                </a:lnTo>
                <a:lnTo>
                  <a:pt x="56641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4"/>
          <p:cNvSpPr/>
          <p:nvPr/>
        </p:nvSpPr>
        <p:spPr>
          <a:xfrm rot="10800000" flipH="1">
            <a:off x="8884500" y="2244757"/>
            <a:ext cx="110100" cy="48174"/>
          </a:xfrm>
          <a:custGeom>
            <a:avLst/>
            <a:gdLst/>
            <a:ahLst/>
            <a:cxnLst/>
            <a:rect l="l" t="t" r="r" b="b"/>
            <a:pathLst>
              <a:path w="4404" h="701" extrusionOk="0">
                <a:moveTo>
                  <a:pt x="0" y="0"/>
                </a:moveTo>
                <a:lnTo>
                  <a:pt x="0" y="701"/>
                </a:lnTo>
                <a:lnTo>
                  <a:pt x="4403" y="701"/>
                </a:lnTo>
                <a:lnTo>
                  <a:pt x="440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4"/>
          <p:cNvSpPr/>
          <p:nvPr/>
        </p:nvSpPr>
        <p:spPr>
          <a:xfrm rot="10800000" flipH="1">
            <a:off x="6996625" y="198582"/>
            <a:ext cx="271595" cy="69900"/>
          </a:xfrm>
          <a:custGeom>
            <a:avLst/>
            <a:gdLst/>
            <a:ahLst/>
            <a:cxnLst/>
            <a:rect l="l" t="t" r="r" b="b"/>
            <a:pathLst>
              <a:path w="4404" h="701" extrusionOk="0">
                <a:moveTo>
                  <a:pt x="1" y="0"/>
                </a:moveTo>
                <a:lnTo>
                  <a:pt x="1" y="701"/>
                </a:lnTo>
                <a:lnTo>
                  <a:pt x="4404" y="701"/>
                </a:lnTo>
                <a:lnTo>
                  <a:pt x="440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4"/>
          <p:cNvSpPr/>
          <p:nvPr/>
        </p:nvSpPr>
        <p:spPr>
          <a:xfrm>
            <a:off x="451050" y="4943150"/>
            <a:ext cx="390148" cy="38453"/>
          </a:xfrm>
          <a:custGeom>
            <a:avLst/>
            <a:gdLst/>
            <a:ahLst/>
            <a:cxnLst/>
            <a:rect l="l" t="t" r="r" b="b"/>
            <a:pathLst>
              <a:path w="16246" h="2603" extrusionOk="0">
                <a:moveTo>
                  <a:pt x="1" y="1"/>
                </a:moveTo>
                <a:lnTo>
                  <a:pt x="1" y="2603"/>
                </a:lnTo>
                <a:lnTo>
                  <a:pt x="16246" y="2603"/>
                </a:lnTo>
                <a:lnTo>
                  <a:pt x="16246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4"/>
          <p:cNvSpPr/>
          <p:nvPr/>
        </p:nvSpPr>
        <p:spPr>
          <a:xfrm>
            <a:off x="-91500" y="4217505"/>
            <a:ext cx="390153" cy="39849"/>
          </a:xfrm>
          <a:custGeom>
            <a:avLst/>
            <a:gdLst/>
            <a:ahLst/>
            <a:cxnLst/>
            <a:rect l="l" t="t" r="r" b="b"/>
            <a:pathLst>
              <a:path w="24752" h="2269" extrusionOk="0">
                <a:moveTo>
                  <a:pt x="0" y="1"/>
                </a:moveTo>
                <a:lnTo>
                  <a:pt x="0" y="2269"/>
                </a:lnTo>
                <a:lnTo>
                  <a:pt x="24751" y="2269"/>
                </a:lnTo>
                <a:lnTo>
                  <a:pt x="24751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4"/>
          <p:cNvSpPr/>
          <p:nvPr/>
        </p:nvSpPr>
        <p:spPr>
          <a:xfrm rot="10800000" flipH="1">
            <a:off x="9042710" y="863571"/>
            <a:ext cx="966362" cy="23650"/>
          </a:xfrm>
          <a:custGeom>
            <a:avLst/>
            <a:gdLst/>
            <a:ahLst/>
            <a:cxnLst/>
            <a:rect l="l" t="t" r="r" b="b"/>
            <a:pathLst>
              <a:path w="43432" h="702" extrusionOk="0">
                <a:moveTo>
                  <a:pt x="0" y="1"/>
                </a:moveTo>
                <a:lnTo>
                  <a:pt x="0" y="701"/>
                </a:lnTo>
                <a:lnTo>
                  <a:pt x="43431" y="701"/>
                </a:lnTo>
                <a:lnTo>
                  <a:pt x="4343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4"/>
          <p:cNvSpPr/>
          <p:nvPr/>
        </p:nvSpPr>
        <p:spPr>
          <a:xfrm>
            <a:off x="8640363" y="548866"/>
            <a:ext cx="141169" cy="39630"/>
          </a:xfrm>
          <a:custGeom>
            <a:avLst/>
            <a:gdLst/>
            <a:ahLst/>
            <a:cxnLst/>
            <a:rect l="l" t="t" r="r" b="b"/>
            <a:pathLst>
              <a:path w="4638" h="1302" extrusionOk="0">
                <a:moveTo>
                  <a:pt x="1" y="1"/>
                </a:moveTo>
                <a:lnTo>
                  <a:pt x="1" y="1301"/>
                </a:lnTo>
                <a:lnTo>
                  <a:pt x="4637" y="1301"/>
                </a:lnTo>
                <a:lnTo>
                  <a:pt x="4637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4"/>
          <p:cNvSpPr/>
          <p:nvPr/>
        </p:nvSpPr>
        <p:spPr>
          <a:xfrm>
            <a:off x="8823525" y="1291522"/>
            <a:ext cx="280268" cy="42575"/>
          </a:xfrm>
          <a:custGeom>
            <a:avLst/>
            <a:gdLst/>
            <a:ahLst/>
            <a:cxnLst/>
            <a:rect l="l" t="t" r="r" b="b"/>
            <a:pathLst>
              <a:path w="9208" h="2569" extrusionOk="0">
                <a:moveTo>
                  <a:pt x="1" y="0"/>
                </a:moveTo>
                <a:lnTo>
                  <a:pt x="1" y="2569"/>
                </a:lnTo>
                <a:lnTo>
                  <a:pt x="9207" y="2569"/>
                </a:lnTo>
                <a:lnTo>
                  <a:pt x="920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4"/>
          <p:cNvSpPr/>
          <p:nvPr/>
        </p:nvSpPr>
        <p:spPr>
          <a:xfrm>
            <a:off x="6567525" y="79800"/>
            <a:ext cx="726172" cy="39850"/>
          </a:xfrm>
          <a:custGeom>
            <a:avLst/>
            <a:gdLst/>
            <a:ahLst/>
            <a:cxnLst/>
            <a:rect l="l" t="t" r="r" b="b"/>
            <a:pathLst>
              <a:path w="22684" h="701" extrusionOk="0">
                <a:moveTo>
                  <a:pt x="0" y="0"/>
                </a:moveTo>
                <a:lnTo>
                  <a:pt x="0" y="701"/>
                </a:lnTo>
                <a:lnTo>
                  <a:pt x="22683" y="701"/>
                </a:lnTo>
                <a:lnTo>
                  <a:pt x="2268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4"/>
          <p:cNvSpPr/>
          <p:nvPr/>
        </p:nvSpPr>
        <p:spPr>
          <a:xfrm>
            <a:off x="8849875" y="1653784"/>
            <a:ext cx="75181" cy="21367"/>
          </a:xfrm>
          <a:custGeom>
            <a:avLst/>
            <a:gdLst/>
            <a:ahLst/>
            <a:cxnLst/>
            <a:rect l="l" t="t" r="r" b="b"/>
            <a:pathLst>
              <a:path w="2470" h="702" extrusionOk="0">
                <a:moveTo>
                  <a:pt x="1" y="1"/>
                </a:moveTo>
                <a:lnTo>
                  <a:pt x="1" y="701"/>
                </a:lnTo>
                <a:lnTo>
                  <a:pt x="2469" y="701"/>
                </a:lnTo>
                <a:lnTo>
                  <a:pt x="246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4"/>
          <p:cNvSpPr/>
          <p:nvPr/>
        </p:nvSpPr>
        <p:spPr>
          <a:xfrm>
            <a:off x="2845069" y="5110825"/>
            <a:ext cx="302096" cy="17547"/>
          </a:xfrm>
          <a:custGeom>
            <a:avLst/>
            <a:gdLst/>
            <a:ahLst/>
            <a:cxnLst/>
            <a:rect l="l" t="t" r="r" b="b"/>
            <a:pathLst>
              <a:path w="4638" h="2969" extrusionOk="0">
                <a:moveTo>
                  <a:pt x="1" y="0"/>
                </a:moveTo>
                <a:lnTo>
                  <a:pt x="1" y="2969"/>
                </a:lnTo>
                <a:lnTo>
                  <a:pt x="4637" y="2969"/>
                </a:lnTo>
                <a:lnTo>
                  <a:pt x="463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4"/>
          <p:cNvSpPr/>
          <p:nvPr/>
        </p:nvSpPr>
        <p:spPr>
          <a:xfrm>
            <a:off x="2305900" y="4888373"/>
            <a:ext cx="406119" cy="48026"/>
          </a:xfrm>
          <a:custGeom>
            <a:avLst/>
            <a:gdLst/>
            <a:ahLst/>
            <a:cxnLst/>
            <a:rect l="l" t="t" r="r" b="b"/>
            <a:pathLst>
              <a:path w="9241" h="2602" extrusionOk="0">
                <a:moveTo>
                  <a:pt x="1" y="0"/>
                </a:moveTo>
                <a:lnTo>
                  <a:pt x="1" y="2602"/>
                </a:lnTo>
                <a:lnTo>
                  <a:pt x="9241" y="2602"/>
                </a:lnTo>
                <a:lnTo>
                  <a:pt x="924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4"/>
          <p:cNvSpPr/>
          <p:nvPr/>
        </p:nvSpPr>
        <p:spPr>
          <a:xfrm>
            <a:off x="8761232" y="879430"/>
            <a:ext cx="123911" cy="34547"/>
          </a:xfrm>
          <a:custGeom>
            <a:avLst/>
            <a:gdLst/>
            <a:ahLst/>
            <a:cxnLst/>
            <a:rect l="l" t="t" r="r" b="b"/>
            <a:pathLst>
              <a:path w="4071" h="1135" extrusionOk="0">
                <a:moveTo>
                  <a:pt x="1" y="0"/>
                </a:moveTo>
                <a:lnTo>
                  <a:pt x="1" y="1134"/>
                </a:lnTo>
                <a:lnTo>
                  <a:pt x="4070" y="1134"/>
                </a:lnTo>
                <a:lnTo>
                  <a:pt x="407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4"/>
          <p:cNvSpPr/>
          <p:nvPr/>
        </p:nvSpPr>
        <p:spPr>
          <a:xfrm>
            <a:off x="3357438" y="4879025"/>
            <a:ext cx="123911" cy="35581"/>
          </a:xfrm>
          <a:custGeom>
            <a:avLst/>
            <a:gdLst/>
            <a:ahLst/>
            <a:cxnLst/>
            <a:rect l="l" t="t" r="r" b="b"/>
            <a:pathLst>
              <a:path w="4071" h="1169" extrusionOk="0">
                <a:moveTo>
                  <a:pt x="1" y="1"/>
                </a:moveTo>
                <a:lnTo>
                  <a:pt x="1" y="1168"/>
                </a:lnTo>
                <a:lnTo>
                  <a:pt x="4070" y="1168"/>
                </a:lnTo>
                <a:lnTo>
                  <a:pt x="407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4"/>
          <p:cNvSpPr/>
          <p:nvPr/>
        </p:nvSpPr>
        <p:spPr>
          <a:xfrm>
            <a:off x="-780300" y="1653225"/>
            <a:ext cx="896967" cy="35599"/>
          </a:xfrm>
          <a:custGeom>
            <a:avLst/>
            <a:gdLst/>
            <a:ahLst/>
            <a:cxnLst/>
            <a:rect l="l" t="t" r="r" b="b"/>
            <a:pathLst>
              <a:path w="42465" h="1135" extrusionOk="0">
                <a:moveTo>
                  <a:pt x="1" y="0"/>
                </a:moveTo>
                <a:lnTo>
                  <a:pt x="1" y="1134"/>
                </a:lnTo>
                <a:lnTo>
                  <a:pt x="42464" y="1134"/>
                </a:lnTo>
                <a:lnTo>
                  <a:pt x="4246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4"/>
          <p:cNvSpPr/>
          <p:nvPr/>
        </p:nvSpPr>
        <p:spPr>
          <a:xfrm>
            <a:off x="9021550" y="3431662"/>
            <a:ext cx="324920" cy="55882"/>
          </a:xfrm>
          <a:custGeom>
            <a:avLst/>
            <a:gdLst/>
            <a:ahLst/>
            <a:cxnLst/>
            <a:rect l="l" t="t" r="r" b="b"/>
            <a:pathLst>
              <a:path w="10675" h="3070" extrusionOk="0">
                <a:moveTo>
                  <a:pt x="0" y="1"/>
                </a:moveTo>
                <a:lnTo>
                  <a:pt x="0" y="3070"/>
                </a:lnTo>
                <a:lnTo>
                  <a:pt x="10674" y="3070"/>
                </a:lnTo>
                <a:lnTo>
                  <a:pt x="1067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4"/>
          <p:cNvSpPr/>
          <p:nvPr/>
        </p:nvSpPr>
        <p:spPr>
          <a:xfrm rot="10800000" flipH="1">
            <a:off x="9050712" y="3231146"/>
            <a:ext cx="138095" cy="65023"/>
          </a:xfrm>
          <a:custGeom>
            <a:avLst/>
            <a:gdLst/>
            <a:ahLst/>
            <a:cxnLst/>
            <a:rect l="l" t="t" r="r" b="b"/>
            <a:pathLst>
              <a:path w="4537" h="4838" extrusionOk="0">
                <a:moveTo>
                  <a:pt x="0" y="1"/>
                </a:moveTo>
                <a:lnTo>
                  <a:pt x="0" y="4838"/>
                </a:lnTo>
                <a:lnTo>
                  <a:pt x="4537" y="4838"/>
                </a:lnTo>
                <a:lnTo>
                  <a:pt x="4537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4"/>
          <p:cNvSpPr/>
          <p:nvPr/>
        </p:nvSpPr>
        <p:spPr>
          <a:xfrm>
            <a:off x="9048125" y="2243350"/>
            <a:ext cx="274151" cy="89221"/>
          </a:xfrm>
          <a:custGeom>
            <a:avLst/>
            <a:gdLst/>
            <a:ahLst/>
            <a:cxnLst/>
            <a:rect l="l" t="t" r="r" b="b"/>
            <a:pathLst>
              <a:path w="9007" h="4271" extrusionOk="0">
                <a:moveTo>
                  <a:pt x="0" y="0"/>
                </a:moveTo>
                <a:lnTo>
                  <a:pt x="0" y="4270"/>
                </a:lnTo>
                <a:lnTo>
                  <a:pt x="9007" y="4270"/>
                </a:lnTo>
                <a:lnTo>
                  <a:pt x="900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4"/>
          <p:cNvSpPr/>
          <p:nvPr/>
        </p:nvSpPr>
        <p:spPr>
          <a:xfrm>
            <a:off x="-95653" y="1178888"/>
            <a:ext cx="137091" cy="39630"/>
          </a:xfrm>
          <a:custGeom>
            <a:avLst/>
            <a:gdLst/>
            <a:ahLst/>
            <a:cxnLst/>
            <a:rect l="l" t="t" r="r" b="b"/>
            <a:pathLst>
              <a:path w="4504" h="1302" extrusionOk="0">
                <a:moveTo>
                  <a:pt x="0" y="1"/>
                </a:moveTo>
                <a:lnTo>
                  <a:pt x="0" y="1302"/>
                </a:lnTo>
                <a:lnTo>
                  <a:pt x="4503" y="1302"/>
                </a:lnTo>
                <a:lnTo>
                  <a:pt x="450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4"/>
          <p:cNvSpPr/>
          <p:nvPr/>
        </p:nvSpPr>
        <p:spPr>
          <a:xfrm>
            <a:off x="8903525" y="142662"/>
            <a:ext cx="584857" cy="56888"/>
          </a:xfrm>
          <a:custGeom>
            <a:avLst/>
            <a:gdLst/>
            <a:ahLst/>
            <a:cxnLst/>
            <a:rect l="l" t="t" r="r" b="b"/>
            <a:pathLst>
              <a:path w="19215" h="1869" extrusionOk="0">
                <a:moveTo>
                  <a:pt x="1" y="1"/>
                </a:moveTo>
                <a:lnTo>
                  <a:pt x="1" y="1869"/>
                </a:lnTo>
                <a:lnTo>
                  <a:pt x="19215" y="1869"/>
                </a:lnTo>
                <a:lnTo>
                  <a:pt x="1921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4"/>
          <p:cNvSpPr/>
          <p:nvPr/>
        </p:nvSpPr>
        <p:spPr>
          <a:xfrm>
            <a:off x="7949414" y="23899"/>
            <a:ext cx="218298" cy="34547"/>
          </a:xfrm>
          <a:custGeom>
            <a:avLst/>
            <a:gdLst/>
            <a:ahLst/>
            <a:cxnLst/>
            <a:rect l="l" t="t" r="r" b="b"/>
            <a:pathLst>
              <a:path w="7172" h="1135" extrusionOk="0">
                <a:moveTo>
                  <a:pt x="0" y="0"/>
                </a:moveTo>
                <a:lnTo>
                  <a:pt x="0" y="1135"/>
                </a:lnTo>
                <a:lnTo>
                  <a:pt x="7172" y="1135"/>
                </a:lnTo>
                <a:lnTo>
                  <a:pt x="717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4"/>
          <p:cNvSpPr/>
          <p:nvPr/>
        </p:nvSpPr>
        <p:spPr>
          <a:xfrm>
            <a:off x="29008" y="3115567"/>
            <a:ext cx="76155" cy="21337"/>
          </a:xfrm>
          <a:custGeom>
            <a:avLst/>
            <a:gdLst/>
            <a:ahLst/>
            <a:cxnLst/>
            <a:rect l="l" t="t" r="r" b="b"/>
            <a:pathLst>
              <a:path w="2502" h="701" extrusionOk="0">
                <a:moveTo>
                  <a:pt x="0" y="0"/>
                </a:moveTo>
                <a:lnTo>
                  <a:pt x="0" y="701"/>
                </a:lnTo>
                <a:lnTo>
                  <a:pt x="2502" y="701"/>
                </a:lnTo>
                <a:lnTo>
                  <a:pt x="250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4"/>
          <p:cNvSpPr/>
          <p:nvPr/>
        </p:nvSpPr>
        <p:spPr>
          <a:xfrm>
            <a:off x="144213" y="3608269"/>
            <a:ext cx="76185" cy="21337"/>
          </a:xfrm>
          <a:custGeom>
            <a:avLst/>
            <a:gdLst/>
            <a:ahLst/>
            <a:cxnLst/>
            <a:rect l="l" t="t" r="r" b="b"/>
            <a:pathLst>
              <a:path w="2503" h="701" extrusionOk="0">
                <a:moveTo>
                  <a:pt x="1" y="0"/>
                </a:moveTo>
                <a:lnTo>
                  <a:pt x="1" y="701"/>
                </a:lnTo>
                <a:lnTo>
                  <a:pt x="2503" y="701"/>
                </a:lnTo>
                <a:lnTo>
                  <a:pt x="250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4"/>
          <p:cNvSpPr/>
          <p:nvPr/>
        </p:nvSpPr>
        <p:spPr>
          <a:xfrm>
            <a:off x="199019" y="3447006"/>
            <a:ext cx="123881" cy="34547"/>
          </a:xfrm>
          <a:custGeom>
            <a:avLst/>
            <a:gdLst/>
            <a:ahLst/>
            <a:cxnLst/>
            <a:rect l="l" t="t" r="r" b="b"/>
            <a:pathLst>
              <a:path w="4070" h="1135" extrusionOk="0">
                <a:moveTo>
                  <a:pt x="0" y="0"/>
                </a:moveTo>
                <a:lnTo>
                  <a:pt x="0" y="1134"/>
                </a:lnTo>
                <a:lnTo>
                  <a:pt x="4070" y="1134"/>
                </a:lnTo>
                <a:lnTo>
                  <a:pt x="407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4"/>
          <p:cNvSpPr/>
          <p:nvPr/>
        </p:nvSpPr>
        <p:spPr>
          <a:xfrm>
            <a:off x="1306175" y="5040301"/>
            <a:ext cx="1057895" cy="32975"/>
          </a:xfrm>
          <a:custGeom>
            <a:avLst/>
            <a:gdLst/>
            <a:ahLst/>
            <a:cxnLst/>
            <a:rect l="l" t="t" r="r" b="b"/>
            <a:pathLst>
              <a:path w="43432" h="701" extrusionOk="0">
                <a:moveTo>
                  <a:pt x="0" y="0"/>
                </a:moveTo>
                <a:lnTo>
                  <a:pt x="0" y="701"/>
                </a:lnTo>
                <a:lnTo>
                  <a:pt x="43431" y="701"/>
                </a:lnTo>
                <a:lnTo>
                  <a:pt x="4343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4"/>
          <p:cNvSpPr/>
          <p:nvPr/>
        </p:nvSpPr>
        <p:spPr>
          <a:xfrm>
            <a:off x="-105357" y="4587262"/>
            <a:ext cx="76155" cy="21337"/>
          </a:xfrm>
          <a:custGeom>
            <a:avLst/>
            <a:gdLst/>
            <a:ahLst/>
            <a:cxnLst/>
            <a:rect l="l" t="t" r="r" b="b"/>
            <a:pathLst>
              <a:path w="2502" h="701" extrusionOk="0">
                <a:moveTo>
                  <a:pt x="0" y="0"/>
                </a:moveTo>
                <a:lnTo>
                  <a:pt x="0" y="701"/>
                </a:lnTo>
                <a:lnTo>
                  <a:pt x="2502" y="701"/>
                </a:lnTo>
                <a:lnTo>
                  <a:pt x="250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4"/>
          <p:cNvSpPr/>
          <p:nvPr/>
        </p:nvSpPr>
        <p:spPr>
          <a:xfrm>
            <a:off x="7745325" y="147147"/>
            <a:ext cx="406142" cy="17525"/>
          </a:xfrm>
          <a:custGeom>
            <a:avLst/>
            <a:gdLst/>
            <a:ahLst/>
            <a:cxnLst/>
            <a:rect l="l" t="t" r="r" b="b"/>
            <a:pathLst>
              <a:path w="9241" h="2603" extrusionOk="0">
                <a:moveTo>
                  <a:pt x="1" y="0"/>
                </a:moveTo>
                <a:lnTo>
                  <a:pt x="1" y="2602"/>
                </a:lnTo>
                <a:lnTo>
                  <a:pt x="9241" y="2602"/>
                </a:lnTo>
                <a:lnTo>
                  <a:pt x="924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4"/>
          <p:cNvSpPr/>
          <p:nvPr/>
        </p:nvSpPr>
        <p:spPr>
          <a:xfrm>
            <a:off x="59430" y="5184978"/>
            <a:ext cx="80718" cy="22950"/>
          </a:xfrm>
          <a:custGeom>
            <a:avLst/>
            <a:gdLst/>
            <a:ahLst/>
            <a:cxnLst/>
            <a:rect l="l" t="t" r="r" b="b"/>
            <a:pathLst>
              <a:path w="2469" h="702" extrusionOk="0">
                <a:moveTo>
                  <a:pt x="0" y="1"/>
                </a:moveTo>
                <a:lnTo>
                  <a:pt x="0" y="701"/>
                </a:lnTo>
                <a:lnTo>
                  <a:pt x="2469" y="701"/>
                </a:lnTo>
                <a:lnTo>
                  <a:pt x="246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4"/>
          <p:cNvSpPr/>
          <p:nvPr/>
        </p:nvSpPr>
        <p:spPr>
          <a:xfrm>
            <a:off x="432387" y="5096643"/>
            <a:ext cx="151628" cy="42566"/>
          </a:xfrm>
          <a:custGeom>
            <a:avLst/>
            <a:gdLst/>
            <a:ahLst/>
            <a:cxnLst/>
            <a:rect l="l" t="t" r="r" b="b"/>
            <a:pathLst>
              <a:path w="4638" h="1302" extrusionOk="0">
                <a:moveTo>
                  <a:pt x="1" y="1"/>
                </a:moveTo>
                <a:lnTo>
                  <a:pt x="1" y="1302"/>
                </a:lnTo>
                <a:lnTo>
                  <a:pt x="4637" y="1302"/>
                </a:lnTo>
                <a:lnTo>
                  <a:pt x="463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4"/>
          <p:cNvSpPr/>
          <p:nvPr/>
        </p:nvSpPr>
        <p:spPr>
          <a:xfrm>
            <a:off x="708821" y="5097860"/>
            <a:ext cx="356642" cy="60023"/>
          </a:xfrm>
          <a:custGeom>
            <a:avLst/>
            <a:gdLst/>
            <a:ahLst/>
            <a:cxnLst/>
            <a:rect l="l" t="t" r="r" b="b"/>
            <a:pathLst>
              <a:path w="10909" h="1836" extrusionOk="0">
                <a:moveTo>
                  <a:pt x="0" y="1"/>
                </a:moveTo>
                <a:lnTo>
                  <a:pt x="0" y="1836"/>
                </a:lnTo>
                <a:lnTo>
                  <a:pt x="10908" y="1836"/>
                </a:lnTo>
                <a:lnTo>
                  <a:pt x="10908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4"/>
          <p:cNvSpPr/>
          <p:nvPr/>
        </p:nvSpPr>
        <p:spPr>
          <a:xfrm>
            <a:off x="3602050" y="5093488"/>
            <a:ext cx="225200" cy="35875"/>
          </a:xfrm>
          <a:custGeom>
            <a:avLst/>
            <a:gdLst/>
            <a:ahLst/>
            <a:cxnLst/>
            <a:rect l="l" t="t" r="r" b="b"/>
            <a:pathLst>
              <a:path w="9008" h="1435" extrusionOk="0">
                <a:moveTo>
                  <a:pt x="1" y="0"/>
                </a:moveTo>
                <a:lnTo>
                  <a:pt x="1" y="1435"/>
                </a:lnTo>
                <a:lnTo>
                  <a:pt x="9007" y="1435"/>
                </a:lnTo>
                <a:lnTo>
                  <a:pt x="900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4"/>
          <p:cNvSpPr/>
          <p:nvPr/>
        </p:nvSpPr>
        <p:spPr>
          <a:xfrm>
            <a:off x="6457425" y="217263"/>
            <a:ext cx="110100" cy="32549"/>
          </a:xfrm>
          <a:custGeom>
            <a:avLst/>
            <a:gdLst/>
            <a:ahLst/>
            <a:cxnLst/>
            <a:rect l="l" t="t" r="r" b="b"/>
            <a:pathLst>
              <a:path w="4404" h="701" extrusionOk="0">
                <a:moveTo>
                  <a:pt x="0" y="0"/>
                </a:moveTo>
                <a:lnTo>
                  <a:pt x="0" y="701"/>
                </a:lnTo>
                <a:lnTo>
                  <a:pt x="4403" y="701"/>
                </a:lnTo>
                <a:lnTo>
                  <a:pt x="4403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4"/>
          <p:cNvSpPr/>
          <p:nvPr/>
        </p:nvSpPr>
        <p:spPr>
          <a:xfrm>
            <a:off x="4843000" y="52613"/>
            <a:ext cx="124900" cy="42575"/>
          </a:xfrm>
          <a:custGeom>
            <a:avLst/>
            <a:gdLst/>
            <a:ahLst/>
            <a:cxnLst/>
            <a:rect l="l" t="t" r="r" b="b"/>
            <a:pathLst>
              <a:path w="3204" h="835" extrusionOk="0">
                <a:moveTo>
                  <a:pt x="1" y="0"/>
                </a:moveTo>
                <a:lnTo>
                  <a:pt x="1" y="834"/>
                </a:lnTo>
                <a:lnTo>
                  <a:pt x="3203" y="834"/>
                </a:lnTo>
                <a:lnTo>
                  <a:pt x="320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4"/>
          <p:cNvSpPr/>
          <p:nvPr/>
        </p:nvSpPr>
        <p:spPr>
          <a:xfrm>
            <a:off x="-511031" y="2194564"/>
            <a:ext cx="681517" cy="23650"/>
          </a:xfrm>
          <a:custGeom>
            <a:avLst/>
            <a:gdLst/>
            <a:ahLst/>
            <a:cxnLst/>
            <a:rect l="l" t="t" r="r" b="b"/>
            <a:pathLst>
              <a:path w="76489" h="702" extrusionOk="0">
                <a:moveTo>
                  <a:pt x="1" y="1"/>
                </a:moveTo>
                <a:lnTo>
                  <a:pt x="1" y="701"/>
                </a:lnTo>
                <a:lnTo>
                  <a:pt x="76489" y="701"/>
                </a:lnTo>
                <a:lnTo>
                  <a:pt x="7648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4"/>
          <p:cNvSpPr/>
          <p:nvPr/>
        </p:nvSpPr>
        <p:spPr>
          <a:xfrm>
            <a:off x="8919663" y="2675000"/>
            <a:ext cx="629265" cy="19653"/>
          </a:xfrm>
          <a:custGeom>
            <a:avLst/>
            <a:gdLst/>
            <a:ahLst/>
            <a:cxnLst/>
            <a:rect l="l" t="t" r="r" b="b"/>
            <a:pathLst>
              <a:path w="19248" h="1869" extrusionOk="0">
                <a:moveTo>
                  <a:pt x="0" y="0"/>
                </a:moveTo>
                <a:lnTo>
                  <a:pt x="0" y="1868"/>
                </a:lnTo>
                <a:lnTo>
                  <a:pt x="19247" y="1868"/>
                </a:lnTo>
                <a:lnTo>
                  <a:pt x="1924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4"/>
          <p:cNvSpPr/>
          <p:nvPr/>
        </p:nvSpPr>
        <p:spPr>
          <a:xfrm>
            <a:off x="230641" y="4957046"/>
            <a:ext cx="81829" cy="22950"/>
          </a:xfrm>
          <a:custGeom>
            <a:avLst/>
            <a:gdLst/>
            <a:ahLst/>
            <a:cxnLst/>
            <a:rect l="l" t="t" r="r" b="b"/>
            <a:pathLst>
              <a:path w="2503" h="702" extrusionOk="0">
                <a:moveTo>
                  <a:pt x="1" y="1"/>
                </a:moveTo>
                <a:lnTo>
                  <a:pt x="1" y="701"/>
                </a:lnTo>
                <a:lnTo>
                  <a:pt x="2502" y="701"/>
                </a:lnTo>
                <a:lnTo>
                  <a:pt x="250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4"/>
          <p:cNvSpPr/>
          <p:nvPr/>
        </p:nvSpPr>
        <p:spPr>
          <a:xfrm>
            <a:off x="-125969" y="4742224"/>
            <a:ext cx="80750" cy="22950"/>
          </a:xfrm>
          <a:custGeom>
            <a:avLst/>
            <a:gdLst/>
            <a:ahLst/>
            <a:cxnLst/>
            <a:rect l="l" t="t" r="r" b="b"/>
            <a:pathLst>
              <a:path w="2470" h="702" extrusionOk="0">
                <a:moveTo>
                  <a:pt x="1" y="1"/>
                </a:moveTo>
                <a:lnTo>
                  <a:pt x="1" y="701"/>
                </a:lnTo>
                <a:lnTo>
                  <a:pt x="2469" y="701"/>
                </a:lnTo>
                <a:lnTo>
                  <a:pt x="246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4"/>
          <p:cNvSpPr/>
          <p:nvPr/>
        </p:nvSpPr>
        <p:spPr>
          <a:xfrm>
            <a:off x="-127468" y="4863824"/>
            <a:ext cx="302111" cy="85099"/>
          </a:xfrm>
          <a:custGeom>
            <a:avLst/>
            <a:gdLst/>
            <a:ahLst/>
            <a:cxnLst/>
            <a:rect l="l" t="t" r="r" b="b"/>
            <a:pathLst>
              <a:path w="9241" h="2603" extrusionOk="0">
                <a:moveTo>
                  <a:pt x="0" y="1"/>
                </a:moveTo>
                <a:lnTo>
                  <a:pt x="0" y="2602"/>
                </a:lnTo>
                <a:lnTo>
                  <a:pt x="9240" y="2602"/>
                </a:lnTo>
                <a:lnTo>
                  <a:pt x="92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4"/>
          <p:cNvSpPr/>
          <p:nvPr/>
        </p:nvSpPr>
        <p:spPr>
          <a:xfrm>
            <a:off x="179379" y="5071568"/>
            <a:ext cx="133091" cy="38185"/>
          </a:xfrm>
          <a:custGeom>
            <a:avLst/>
            <a:gdLst/>
            <a:ahLst/>
            <a:cxnLst/>
            <a:rect l="l" t="t" r="r" b="b"/>
            <a:pathLst>
              <a:path w="4071" h="1168" extrusionOk="0">
                <a:moveTo>
                  <a:pt x="1" y="0"/>
                </a:moveTo>
                <a:lnTo>
                  <a:pt x="1" y="1168"/>
                </a:lnTo>
                <a:lnTo>
                  <a:pt x="4070" y="1168"/>
                </a:lnTo>
                <a:lnTo>
                  <a:pt x="407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4"/>
          <p:cNvSpPr/>
          <p:nvPr/>
        </p:nvSpPr>
        <p:spPr>
          <a:xfrm>
            <a:off x="86295" y="4599393"/>
            <a:ext cx="81829" cy="22917"/>
          </a:xfrm>
          <a:custGeom>
            <a:avLst/>
            <a:gdLst/>
            <a:ahLst/>
            <a:cxnLst/>
            <a:rect l="l" t="t" r="r" b="b"/>
            <a:pathLst>
              <a:path w="2503" h="701" extrusionOk="0">
                <a:moveTo>
                  <a:pt x="1" y="0"/>
                </a:moveTo>
                <a:lnTo>
                  <a:pt x="1" y="701"/>
                </a:lnTo>
                <a:lnTo>
                  <a:pt x="2503" y="701"/>
                </a:lnTo>
                <a:lnTo>
                  <a:pt x="250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4"/>
          <p:cNvSpPr/>
          <p:nvPr/>
        </p:nvSpPr>
        <p:spPr>
          <a:xfrm>
            <a:off x="257269" y="4105924"/>
            <a:ext cx="81829" cy="22917"/>
          </a:xfrm>
          <a:custGeom>
            <a:avLst/>
            <a:gdLst/>
            <a:ahLst/>
            <a:cxnLst/>
            <a:rect l="l" t="t" r="r" b="b"/>
            <a:pathLst>
              <a:path w="2503" h="701" extrusionOk="0">
                <a:moveTo>
                  <a:pt x="1" y="0"/>
                </a:moveTo>
                <a:lnTo>
                  <a:pt x="1" y="701"/>
                </a:lnTo>
                <a:lnTo>
                  <a:pt x="2502" y="701"/>
                </a:lnTo>
                <a:lnTo>
                  <a:pt x="250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4"/>
          <p:cNvSpPr/>
          <p:nvPr/>
        </p:nvSpPr>
        <p:spPr>
          <a:xfrm>
            <a:off x="964553" y="4881456"/>
            <a:ext cx="150549" cy="42566"/>
          </a:xfrm>
          <a:custGeom>
            <a:avLst/>
            <a:gdLst/>
            <a:ahLst/>
            <a:cxnLst/>
            <a:rect l="l" t="t" r="r" b="b"/>
            <a:pathLst>
              <a:path w="4605" h="1302" extrusionOk="0">
                <a:moveTo>
                  <a:pt x="1" y="0"/>
                </a:moveTo>
                <a:lnTo>
                  <a:pt x="1" y="1301"/>
                </a:lnTo>
                <a:lnTo>
                  <a:pt x="4604" y="1301"/>
                </a:lnTo>
                <a:lnTo>
                  <a:pt x="460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4"/>
          <p:cNvSpPr/>
          <p:nvPr/>
        </p:nvSpPr>
        <p:spPr>
          <a:xfrm>
            <a:off x="1510806" y="4932763"/>
            <a:ext cx="134170" cy="37106"/>
          </a:xfrm>
          <a:custGeom>
            <a:avLst/>
            <a:gdLst/>
            <a:ahLst/>
            <a:cxnLst/>
            <a:rect l="l" t="t" r="r" b="b"/>
            <a:pathLst>
              <a:path w="4104" h="1135" extrusionOk="0">
                <a:moveTo>
                  <a:pt x="1" y="0"/>
                </a:moveTo>
                <a:lnTo>
                  <a:pt x="1" y="1134"/>
                </a:lnTo>
                <a:lnTo>
                  <a:pt x="4103" y="1134"/>
                </a:lnTo>
                <a:lnTo>
                  <a:pt x="410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4"/>
          <p:cNvSpPr/>
          <p:nvPr/>
        </p:nvSpPr>
        <p:spPr>
          <a:xfrm>
            <a:off x="8753500" y="1516025"/>
            <a:ext cx="809205" cy="48024"/>
          </a:xfrm>
          <a:custGeom>
            <a:avLst/>
            <a:gdLst/>
            <a:ahLst/>
            <a:cxnLst/>
            <a:rect l="l" t="t" r="r" b="b"/>
            <a:pathLst>
              <a:path w="24752" h="2236" extrusionOk="0">
                <a:moveTo>
                  <a:pt x="1" y="0"/>
                </a:moveTo>
                <a:lnTo>
                  <a:pt x="1" y="2235"/>
                </a:lnTo>
                <a:lnTo>
                  <a:pt x="24752" y="2235"/>
                </a:lnTo>
                <a:lnTo>
                  <a:pt x="2475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4"/>
          <p:cNvSpPr/>
          <p:nvPr/>
        </p:nvSpPr>
        <p:spPr>
          <a:xfrm>
            <a:off x="8752263" y="711209"/>
            <a:ext cx="81829" cy="22950"/>
          </a:xfrm>
          <a:custGeom>
            <a:avLst/>
            <a:gdLst/>
            <a:ahLst/>
            <a:cxnLst/>
            <a:rect l="l" t="t" r="r" b="b"/>
            <a:pathLst>
              <a:path w="2503" h="702" extrusionOk="0">
                <a:moveTo>
                  <a:pt x="0" y="1"/>
                </a:moveTo>
                <a:lnTo>
                  <a:pt x="0" y="701"/>
                </a:lnTo>
                <a:lnTo>
                  <a:pt x="2502" y="701"/>
                </a:lnTo>
                <a:lnTo>
                  <a:pt x="250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4"/>
          <p:cNvSpPr/>
          <p:nvPr/>
        </p:nvSpPr>
        <p:spPr>
          <a:xfrm>
            <a:off x="8873024" y="1879671"/>
            <a:ext cx="133058" cy="38218"/>
          </a:xfrm>
          <a:custGeom>
            <a:avLst/>
            <a:gdLst/>
            <a:ahLst/>
            <a:cxnLst/>
            <a:rect l="l" t="t" r="r" b="b"/>
            <a:pathLst>
              <a:path w="4070" h="1169" extrusionOk="0">
                <a:moveTo>
                  <a:pt x="0" y="1"/>
                </a:moveTo>
                <a:lnTo>
                  <a:pt x="0" y="1168"/>
                </a:lnTo>
                <a:lnTo>
                  <a:pt x="4070" y="1168"/>
                </a:lnTo>
                <a:lnTo>
                  <a:pt x="407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4"/>
          <p:cNvSpPr/>
          <p:nvPr/>
        </p:nvSpPr>
        <p:spPr>
          <a:xfrm>
            <a:off x="-434287" y="2846664"/>
            <a:ext cx="531122" cy="74225"/>
          </a:xfrm>
          <a:custGeom>
            <a:avLst/>
            <a:gdLst/>
            <a:ahLst/>
            <a:cxnLst/>
            <a:rect l="l" t="t" r="r" b="b"/>
            <a:pathLst>
              <a:path w="16246" h="2603" extrusionOk="0">
                <a:moveTo>
                  <a:pt x="0" y="1"/>
                </a:moveTo>
                <a:lnTo>
                  <a:pt x="0" y="2602"/>
                </a:lnTo>
                <a:lnTo>
                  <a:pt x="16245" y="2602"/>
                </a:lnTo>
                <a:lnTo>
                  <a:pt x="1624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4"/>
          <p:cNvSpPr/>
          <p:nvPr/>
        </p:nvSpPr>
        <p:spPr>
          <a:xfrm>
            <a:off x="6235470" y="98722"/>
            <a:ext cx="142866" cy="22917"/>
          </a:xfrm>
          <a:custGeom>
            <a:avLst/>
            <a:gdLst/>
            <a:ahLst/>
            <a:cxnLst/>
            <a:rect l="l" t="t" r="r" b="b"/>
            <a:pathLst>
              <a:path w="4370" h="701" extrusionOk="0">
                <a:moveTo>
                  <a:pt x="0" y="0"/>
                </a:moveTo>
                <a:lnTo>
                  <a:pt x="0" y="701"/>
                </a:lnTo>
                <a:lnTo>
                  <a:pt x="4370" y="701"/>
                </a:lnTo>
                <a:lnTo>
                  <a:pt x="437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4"/>
          <p:cNvSpPr/>
          <p:nvPr/>
        </p:nvSpPr>
        <p:spPr>
          <a:xfrm>
            <a:off x="8958050" y="695550"/>
            <a:ext cx="628186" cy="28100"/>
          </a:xfrm>
          <a:custGeom>
            <a:avLst/>
            <a:gdLst/>
            <a:ahLst/>
            <a:cxnLst/>
            <a:rect l="l" t="t" r="r" b="b"/>
            <a:pathLst>
              <a:path w="19215" h="1869" extrusionOk="0">
                <a:moveTo>
                  <a:pt x="1" y="0"/>
                </a:moveTo>
                <a:lnTo>
                  <a:pt x="1" y="1868"/>
                </a:lnTo>
                <a:lnTo>
                  <a:pt x="19215" y="1868"/>
                </a:lnTo>
                <a:lnTo>
                  <a:pt x="192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4"/>
          <p:cNvSpPr/>
          <p:nvPr/>
        </p:nvSpPr>
        <p:spPr>
          <a:xfrm>
            <a:off x="5460325" y="86109"/>
            <a:ext cx="245574" cy="48175"/>
          </a:xfrm>
          <a:custGeom>
            <a:avLst/>
            <a:gdLst/>
            <a:ahLst/>
            <a:cxnLst/>
            <a:rect l="l" t="t" r="r" b="b"/>
            <a:pathLst>
              <a:path w="3203" h="835" extrusionOk="0">
                <a:moveTo>
                  <a:pt x="1" y="1"/>
                </a:moveTo>
                <a:lnTo>
                  <a:pt x="1" y="834"/>
                </a:lnTo>
                <a:lnTo>
                  <a:pt x="3203" y="834"/>
                </a:lnTo>
                <a:lnTo>
                  <a:pt x="320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4"/>
          <p:cNvSpPr/>
          <p:nvPr/>
        </p:nvSpPr>
        <p:spPr>
          <a:xfrm>
            <a:off x="8451975" y="221250"/>
            <a:ext cx="225200" cy="36700"/>
          </a:xfrm>
          <a:custGeom>
            <a:avLst/>
            <a:gdLst/>
            <a:ahLst/>
            <a:cxnLst/>
            <a:rect l="l" t="t" r="r" b="b"/>
            <a:pathLst>
              <a:path w="9008" h="1468" extrusionOk="0">
                <a:moveTo>
                  <a:pt x="1" y="0"/>
                </a:moveTo>
                <a:lnTo>
                  <a:pt x="1" y="1468"/>
                </a:lnTo>
                <a:lnTo>
                  <a:pt x="9007" y="1468"/>
                </a:lnTo>
                <a:lnTo>
                  <a:pt x="900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4"/>
          <p:cNvSpPr/>
          <p:nvPr/>
        </p:nvSpPr>
        <p:spPr>
          <a:xfrm>
            <a:off x="9081500" y="2021250"/>
            <a:ext cx="204350" cy="32550"/>
          </a:xfrm>
          <a:custGeom>
            <a:avLst/>
            <a:gdLst/>
            <a:ahLst/>
            <a:cxnLst/>
            <a:rect l="l" t="t" r="r" b="b"/>
            <a:pathLst>
              <a:path w="8174" h="1302" extrusionOk="0">
                <a:moveTo>
                  <a:pt x="1" y="1"/>
                </a:moveTo>
                <a:lnTo>
                  <a:pt x="1" y="1302"/>
                </a:lnTo>
                <a:lnTo>
                  <a:pt x="8173" y="1302"/>
                </a:lnTo>
                <a:lnTo>
                  <a:pt x="817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4"/>
          <p:cNvSpPr/>
          <p:nvPr/>
        </p:nvSpPr>
        <p:spPr>
          <a:xfrm>
            <a:off x="8982138" y="3030600"/>
            <a:ext cx="406150" cy="65075"/>
          </a:xfrm>
          <a:custGeom>
            <a:avLst/>
            <a:gdLst/>
            <a:ahLst/>
            <a:cxnLst/>
            <a:rect l="l" t="t" r="r" b="b"/>
            <a:pathLst>
              <a:path w="16246" h="2603" extrusionOk="0">
                <a:moveTo>
                  <a:pt x="0" y="1"/>
                </a:moveTo>
                <a:lnTo>
                  <a:pt x="0" y="2603"/>
                </a:lnTo>
                <a:lnTo>
                  <a:pt x="16245" y="2603"/>
                </a:lnTo>
                <a:lnTo>
                  <a:pt x="1624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4"/>
          <p:cNvSpPr/>
          <p:nvPr/>
        </p:nvSpPr>
        <p:spPr>
          <a:xfrm>
            <a:off x="9310550" y="3520650"/>
            <a:ext cx="62550" cy="17550"/>
          </a:xfrm>
          <a:custGeom>
            <a:avLst/>
            <a:gdLst/>
            <a:ahLst/>
            <a:cxnLst/>
            <a:rect l="l" t="t" r="r" b="b"/>
            <a:pathLst>
              <a:path w="2502" h="702" extrusionOk="0">
                <a:moveTo>
                  <a:pt x="0" y="1"/>
                </a:moveTo>
                <a:lnTo>
                  <a:pt x="0" y="701"/>
                </a:lnTo>
                <a:lnTo>
                  <a:pt x="2502" y="701"/>
                </a:lnTo>
                <a:lnTo>
                  <a:pt x="250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4"/>
          <p:cNvSpPr/>
          <p:nvPr/>
        </p:nvSpPr>
        <p:spPr>
          <a:xfrm>
            <a:off x="9102375" y="3769175"/>
            <a:ext cx="62575" cy="17525"/>
          </a:xfrm>
          <a:custGeom>
            <a:avLst/>
            <a:gdLst/>
            <a:ahLst/>
            <a:cxnLst/>
            <a:rect l="l" t="t" r="r" b="b"/>
            <a:pathLst>
              <a:path w="2503" h="701" extrusionOk="0">
                <a:moveTo>
                  <a:pt x="0" y="0"/>
                </a:moveTo>
                <a:lnTo>
                  <a:pt x="0" y="701"/>
                </a:lnTo>
                <a:lnTo>
                  <a:pt x="2502" y="701"/>
                </a:lnTo>
                <a:lnTo>
                  <a:pt x="250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4"/>
          <p:cNvSpPr/>
          <p:nvPr/>
        </p:nvSpPr>
        <p:spPr>
          <a:xfrm rot="10800000" flipH="1">
            <a:off x="5894863" y="18225"/>
            <a:ext cx="279773" cy="39850"/>
          </a:xfrm>
          <a:custGeom>
            <a:avLst/>
            <a:gdLst/>
            <a:ahLst/>
            <a:cxnLst/>
            <a:rect l="l" t="t" r="r" b="b"/>
            <a:pathLst>
              <a:path w="4405" h="701" extrusionOk="0">
                <a:moveTo>
                  <a:pt x="1" y="0"/>
                </a:moveTo>
                <a:lnTo>
                  <a:pt x="1" y="701"/>
                </a:lnTo>
                <a:lnTo>
                  <a:pt x="4404" y="701"/>
                </a:lnTo>
                <a:lnTo>
                  <a:pt x="440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4"/>
          <p:cNvSpPr/>
          <p:nvPr/>
        </p:nvSpPr>
        <p:spPr>
          <a:xfrm>
            <a:off x="7401675" y="133700"/>
            <a:ext cx="225175" cy="36725"/>
          </a:xfrm>
          <a:custGeom>
            <a:avLst/>
            <a:gdLst/>
            <a:ahLst/>
            <a:cxnLst/>
            <a:rect l="l" t="t" r="r" b="b"/>
            <a:pathLst>
              <a:path w="9007" h="1469" extrusionOk="0">
                <a:moveTo>
                  <a:pt x="0" y="0"/>
                </a:moveTo>
                <a:lnTo>
                  <a:pt x="0" y="1468"/>
                </a:lnTo>
                <a:lnTo>
                  <a:pt x="9007" y="1468"/>
                </a:lnTo>
                <a:lnTo>
                  <a:pt x="900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4"/>
          <p:cNvSpPr/>
          <p:nvPr/>
        </p:nvSpPr>
        <p:spPr>
          <a:xfrm>
            <a:off x="4843488" y="5052488"/>
            <a:ext cx="123911" cy="35581"/>
          </a:xfrm>
          <a:custGeom>
            <a:avLst/>
            <a:gdLst/>
            <a:ahLst/>
            <a:cxnLst/>
            <a:rect l="l" t="t" r="r" b="b"/>
            <a:pathLst>
              <a:path w="4071" h="1169" extrusionOk="0">
                <a:moveTo>
                  <a:pt x="1" y="1"/>
                </a:moveTo>
                <a:lnTo>
                  <a:pt x="1" y="1168"/>
                </a:lnTo>
                <a:lnTo>
                  <a:pt x="4070" y="1168"/>
                </a:lnTo>
                <a:lnTo>
                  <a:pt x="407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5"/>
          <p:cNvSpPr txBox="1">
            <a:spLocks noGrp="1"/>
          </p:cNvSpPr>
          <p:nvPr>
            <p:ph type="subTitle" idx="1"/>
          </p:nvPr>
        </p:nvSpPr>
        <p:spPr>
          <a:xfrm>
            <a:off x="1672900" y="3470875"/>
            <a:ext cx="2651100" cy="69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19" name="Google Shape;219;p5"/>
          <p:cNvSpPr txBox="1">
            <a:spLocks noGrp="1"/>
          </p:cNvSpPr>
          <p:nvPr>
            <p:ph type="title"/>
          </p:nvPr>
        </p:nvSpPr>
        <p:spPr>
          <a:xfrm>
            <a:off x="2240650" y="3077762"/>
            <a:ext cx="15156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000" i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endParaRPr/>
          </a:p>
        </p:txBody>
      </p:sp>
      <p:sp>
        <p:nvSpPr>
          <p:cNvPr id="220" name="Google Shape;220;p5"/>
          <p:cNvSpPr txBox="1">
            <a:spLocks noGrp="1"/>
          </p:cNvSpPr>
          <p:nvPr>
            <p:ph type="subTitle" idx="2"/>
          </p:nvPr>
        </p:nvSpPr>
        <p:spPr>
          <a:xfrm>
            <a:off x="4820000" y="3470875"/>
            <a:ext cx="2651100" cy="69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21" name="Google Shape;221;p5"/>
          <p:cNvSpPr txBox="1">
            <a:spLocks noGrp="1"/>
          </p:cNvSpPr>
          <p:nvPr>
            <p:ph type="title" idx="3"/>
          </p:nvPr>
        </p:nvSpPr>
        <p:spPr>
          <a:xfrm>
            <a:off x="5387750" y="3077762"/>
            <a:ext cx="15156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 i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endParaRPr/>
          </a:p>
        </p:txBody>
      </p:sp>
      <p:sp>
        <p:nvSpPr>
          <p:cNvPr id="222" name="Google Shape;222;p5"/>
          <p:cNvSpPr txBox="1">
            <a:spLocks noGrp="1"/>
          </p:cNvSpPr>
          <p:nvPr>
            <p:ph type="title" idx="4"/>
          </p:nvPr>
        </p:nvSpPr>
        <p:spPr>
          <a:xfrm>
            <a:off x="972900" y="347425"/>
            <a:ext cx="7198200" cy="5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223" name="Google Shape;223;p5"/>
          <p:cNvSpPr/>
          <p:nvPr/>
        </p:nvSpPr>
        <p:spPr>
          <a:xfrm>
            <a:off x="231745" y="1617346"/>
            <a:ext cx="131316" cy="21090"/>
          </a:xfrm>
          <a:custGeom>
            <a:avLst/>
            <a:gdLst/>
            <a:ahLst/>
            <a:cxnLst/>
            <a:rect l="l" t="t" r="r" b="b"/>
            <a:pathLst>
              <a:path w="4371" h="702" extrusionOk="0">
                <a:moveTo>
                  <a:pt x="0" y="1"/>
                </a:moveTo>
                <a:lnTo>
                  <a:pt x="0" y="701"/>
                </a:lnTo>
                <a:lnTo>
                  <a:pt x="4370" y="701"/>
                </a:lnTo>
                <a:lnTo>
                  <a:pt x="4370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5"/>
          <p:cNvSpPr/>
          <p:nvPr/>
        </p:nvSpPr>
        <p:spPr>
          <a:xfrm>
            <a:off x="325439" y="3976608"/>
            <a:ext cx="244576" cy="39085"/>
          </a:xfrm>
          <a:custGeom>
            <a:avLst/>
            <a:gdLst/>
            <a:ahLst/>
            <a:cxnLst/>
            <a:rect l="l" t="t" r="r" b="b"/>
            <a:pathLst>
              <a:path w="8141" h="1301" extrusionOk="0">
                <a:moveTo>
                  <a:pt x="1" y="0"/>
                </a:moveTo>
                <a:lnTo>
                  <a:pt x="1" y="1301"/>
                </a:lnTo>
                <a:lnTo>
                  <a:pt x="8140" y="1301"/>
                </a:lnTo>
                <a:lnTo>
                  <a:pt x="8140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5"/>
          <p:cNvSpPr/>
          <p:nvPr/>
        </p:nvSpPr>
        <p:spPr>
          <a:xfrm>
            <a:off x="-9575" y="4738449"/>
            <a:ext cx="489062" cy="34073"/>
          </a:xfrm>
          <a:custGeom>
            <a:avLst/>
            <a:gdLst/>
            <a:ahLst/>
            <a:cxnLst/>
            <a:rect l="l" t="t" r="r" b="b"/>
            <a:pathLst>
              <a:path w="16279" h="2603" extrusionOk="0">
                <a:moveTo>
                  <a:pt x="0" y="0"/>
                </a:moveTo>
                <a:lnTo>
                  <a:pt x="0" y="2602"/>
                </a:lnTo>
                <a:lnTo>
                  <a:pt x="16278" y="2602"/>
                </a:lnTo>
                <a:lnTo>
                  <a:pt x="1627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5"/>
          <p:cNvSpPr/>
          <p:nvPr/>
        </p:nvSpPr>
        <p:spPr>
          <a:xfrm>
            <a:off x="-123572" y="539955"/>
            <a:ext cx="215495" cy="34098"/>
          </a:xfrm>
          <a:custGeom>
            <a:avLst/>
            <a:gdLst/>
            <a:ahLst/>
            <a:cxnLst/>
            <a:rect l="l" t="t" r="r" b="b"/>
            <a:pathLst>
              <a:path w="7173" h="1135" extrusionOk="0">
                <a:moveTo>
                  <a:pt x="0" y="0"/>
                </a:moveTo>
                <a:lnTo>
                  <a:pt x="0" y="1134"/>
                </a:lnTo>
                <a:lnTo>
                  <a:pt x="7172" y="1134"/>
                </a:lnTo>
                <a:lnTo>
                  <a:pt x="7172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5"/>
          <p:cNvSpPr/>
          <p:nvPr/>
        </p:nvSpPr>
        <p:spPr>
          <a:xfrm>
            <a:off x="8721585" y="3077804"/>
            <a:ext cx="215495" cy="34098"/>
          </a:xfrm>
          <a:custGeom>
            <a:avLst/>
            <a:gdLst/>
            <a:ahLst/>
            <a:cxnLst/>
            <a:rect l="l" t="t" r="r" b="b"/>
            <a:pathLst>
              <a:path w="7173" h="1135" extrusionOk="0">
                <a:moveTo>
                  <a:pt x="0" y="1"/>
                </a:moveTo>
                <a:lnTo>
                  <a:pt x="0" y="1135"/>
                </a:lnTo>
                <a:lnTo>
                  <a:pt x="7172" y="1135"/>
                </a:lnTo>
                <a:lnTo>
                  <a:pt x="7172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p5"/>
          <p:cNvSpPr/>
          <p:nvPr/>
        </p:nvSpPr>
        <p:spPr>
          <a:xfrm>
            <a:off x="8891788" y="2068052"/>
            <a:ext cx="75196" cy="21060"/>
          </a:xfrm>
          <a:custGeom>
            <a:avLst/>
            <a:gdLst/>
            <a:ahLst/>
            <a:cxnLst/>
            <a:rect l="l" t="t" r="r" b="b"/>
            <a:pathLst>
              <a:path w="2503" h="701" extrusionOk="0">
                <a:moveTo>
                  <a:pt x="0" y="0"/>
                </a:moveTo>
                <a:lnTo>
                  <a:pt x="0" y="701"/>
                </a:lnTo>
                <a:lnTo>
                  <a:pt x="2502" y="701"/>
                </a:lnTo>
                <a:lnTo>
                  <a:pt x="2502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5"/>
          <p:cNvSpPr/>
          <p:nvPr/>
        </p:nvSpPr>
        <p:spPr>
          <a:xfrm>
            <a:off x="8454188" y="3830274"/>
            <a:ext cx="131316" cy="21090"/>
          </a:xfrm>
          <a:custGeom>
            <a:avLst/>
            <a:gdLst/>
            <a:ahLst/>
            <a:cxnLst/>
            <a:rect l="l" t="t" r="r" b="b"/>
            <a:pathLst>
              <a:path w="4371" h="702" extrusionOk="0">
                <a:moveTo>
                  <a:pt x="0" y="1"/>
                </a:moveTo>
                <a:lnTo>
                  <a:pt x="0" y="701"/>
                </a:lnTo>
                <a:lnTo>
                  <a:pt x="4370" y="701"/>
                </a:lnTo>
                <a:lnTo>
                  <a:pt x="4370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5"/>
          <p:cNvSpPr/>
          <p:nvPr/>
        </p:nvSpPr>
        <p:spPr>
          <a:xfrm>
            <a:off x="8663984" y="268833"/>
            <a:ext cx="245537" cy="39115"/>
          </a:xfrm>
          <a:custGeom>
            <a:avLst/>
            <a:gdLst/>
            <a:ahLst/>
            <a:cxnLst/>
            <a:rect l="l" t="t" r="r" b="b"/>
            <a:pathLst>
              <a:path w="8173" h="1302" extrusionOk="0">
                <a:moveTo>
                  <a:pt x="0" y="0"/>
                </a:moveTo>
                <a:lnTo>
                  <a:pt x="0" y="1301"/>
                </a:lnTo>
                <a:lnTo>
                  <a:pt x="8173" y="1301"/>
                </a:lnTo>
                <a:lnTo>
                  <a:pt x="8173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5"/>
          <p:cNvSpPr/>
          <p:nvPr/>
        </p:nvSpPr>
        <p:spPr>
          <a:xfrm rot="10800000" flipH="1">
            <a:off x="8751375" y="1725600"/>
            <a:ext cx="489092" cy="35128"/>
          </a:xfrm>
          <a:custGeom>
            <a:avLst/>
            <a:gdLst/>
            <a:ahLst/>
            <a:cxnLst/>
            <a:rect l="l" t="t" r="r" b="b"/>
            <a:pathLst>
              <a:path w="19248" h="1869" extrusionOk="0">
                <a:moveTo>
                  <a:pt x="0" y="0"/>
                </a:moveTo>
                <a:lnTo>
                  <a:pt x="0" y="1868"/>
                </a:lnTo>
                <a:lnTo>
                  <a:pt x="19247" y="1868"/>
                </a:lnTo>
                <a:lnTo>
                  <a:pt x="19247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5"/>
          <p:cNvSpPr/>
          <p:nvPr/>
        </p:nvSpPr>
        <p:spPr>
          <a:xfrm>
            <a:off x="9052075" y="525238"/>
            <a:ext cx="245584" cy="77173"/>
          </a:xfrm>
          <a:custGeom>
            <a:avLst/>
            <a:gdLst/>
            <a:ahLst/>
            <a:cxnLst/>
            <a:rect l="l" t="t" r="r" b="b"/>
            <a:pathLst>
              <a:path w="16280" h="2569" extrusionOk="0">
                <a:moveTo>
                  <a:pt x="1" y="0"/>
                </a:moveTo>
                <a:lnTo>
                  <a:pt x="1" y="2569"/>
                </a:lnTo>
                <a:lnTo>
                  <a:pt x="16279" y="2569"/>
                </a:lnTo>
                <a:lnTo>
                  <a:pt x="16279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5"/>
          <p:cNvSpPr/>
          <p:nvPr/>
        </p:nvSpPr>
        <p:spPr>
          <a:xfrm>
            <a:off x="354339" y="2302482"/>
            <a:ext cx="216486" cy="35120"/>
          </a:xfrm>
          <a:custGeom>
            <a:avLst/>
            <a:gdLst/>
            <a:ahLst/>
            <a:cxnLst/>
            <a:rect l="l" t="t" r="r" b="b"/>
            <a:pathLst>
              <a:path w="7206" h="1169" extrusionOk="0">
                <a:moveTo>
                  <a:pt x="0" y="1"/>
                </a:moveTo>
                <a:lnTo>
                  <a:pt x="0" y="1168"/>
                </a:lnTo>
                <a:lnTo>
                  <a:pt x="7205" y="1168"/>
                </a:lnTo>
                <a:lnTo>
                  <a:pt x="7205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5"/>
          <p:cNvSpPr/>
          <p:nvPr/>
        </p:nvSpPr>
        <p:spPr>
          <a:xfrm>
            <a:off x="8474906" y="1474307"/>
            <a:ext cx="215495" cy="35090"/>
          </a:xfrm>
          <a:custGeom>
            <a:avLst/>
            <a:gdLst/>
            <a:ahLst/>
            <a:cxnLst/>
            <a:rect l="l" t="t" r="r" b="b"/>
            <a:pathLst>
              <a:path w="7173" h="1168" extrusionOk="0">
                <a:moveTo>
                  <a:pt x="0" y="0"/>
                </a:moveTo>
                <a:lnTo>
                  <a:pt x="0" y="1168"/>
                </a:lnTo>
                <a:lnTo>
                  <a:pt x="7172" y="1168"/>
                </a:lnTo>
                <a:lnTo>
                  <a:pt x="7172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5"/>
          <p:cNvSpPr/>
          <p:nvPr/>
        </p:nvSpPr>
        <p:spPr>
          <a:xfrm>
            <a:off x="8835977" y="3769606"/>
            <a:ext cx="743612" cy="68166"/>
          </a:xfrm>
          <a:custGeom>
            <a:avLst/>
            <a:gdLst/>
            <a:ahLst/>
            <a:cxnLst/>
            <a:rect l="l" t="t" r="r" b="b"/>
            <a:pathLst>
              <a:path w="24752" h="2269" extrusionOk="0">
                <a:moveTo>
                  <a:pt x="1" y="1"/>
                </a:moveTo>
                <a:lnTo>
                  <a:pt x="1" y="2269"/>
                </a:lnTo>
                <a:lnTo>
                  <a:pt x="24752" y="2269"/>
                </a:lnTo>
                <a:lnTo>
                  <a:pt x="24752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5"/>
          <p:cNvSpPr/>
          <p:nvPr/>
        </p:nvSpPr>
        <p:spPr>
          <a:xfrm>
            <a:off x="-446981" y="3408884"/>
            <a:ext cx="139307" cy="39115"/>
          </a:xfrm>
          <a:custGeom>
            <a:avLst/>
            <a:gdLst/>
            <a:ahLst/>
            <a:cxnLst/>
            <a:rect l="l" t="t" r="r" b="b"/>
            <a:pathLst>
              <a:path w="4637" h="1302" extrusionOk="0">
                <a:moveTo>
                  <a:pt x="0" y="0"/>
                </a:moveTo>
                <a:lnTo>
                  <a:pt x="0" y="1301"/>
                </a:lnTo>
                <a:lnTo>
                  <a:pt x="4637" y="1301"/>
                </a:lnTo>
                <a:lnTo>
                  <a:pt x="4637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p5"/>
          <p:cNvSpPr/>
          <p:nvPr/>
        </p:nvSpPr>
        <p:spPr>
          <a:xfrm>
            <a:off x="-297028" y="3470004"/>
            <a:ext cx="328755" cy="56149"/>
          </a:xfrm>
          <a:custGeom>
            <a:avLst/>
            <a:gdLst/>
            <a:ahLst/>
            <a:cxnLst/>
            <a:rect l="l" t="t" r="r" b="b"/>
            <a:pathLst>
              <a:path w="10943" h="1869" extrusionOk="0">
                <a:moveTo>
                  <a:pt x="1" y="1"/>
                </a:moveTo>
                <a:lnTo>
                  <a:pt x="1" y="1869"/>
                </a:lnTo>
                <a:lnTo>
                  <a:pt x="10942" y="1869"/>
                </a:lnTo>
                <a:lnTo>
                  <a:pt x="10942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5"/>
          <p:cNvSpPr/>
          <p:nvPr/>
        </p:nvSpPr>
        <p:spPr>
          <a:xfrm>
            <a:off x="-303038" y="2668798"/>
            <a:ext cx="681484" cy="21090"/>
          </a:xfrm>
          <a:custGeom>
            <a:avLst/>
            <a:gdLst/>
            <a:ahLst/>
            <a:cxnLst/>
            <a:rect l="l" t="t" r="r" b="b"/>
            <a:pathLst>
              <a:path w="22684" h="702" extrusionOk="0">
                <a:moveTo>
                  <a:pt x="1" y="1"/>
                </a:moveTo>
                <a:lnTo>
                  <a:pt x="1" y="701"/>
                </a:lnTo>
                <a:lnTo>
                  <a:pt x="22683" y="701"/>
                </a:lnTo>
                <a:lnTo>
                  <a:pt x="22683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5"/>
          <p:cNvSpPr/>
          <p:nvPr/>
        </p:nvSpPr>
        <p:spPr>
          <a:xfrm>
            <a:off x="-181787" y="2767998"/>
            <a:ext cx="74205" cy="21090"/>
          </a:xfrm>
          <a:custGeom>
            <a:avLst/>
            <a:gdLst/>
            <a:ahLst/>
            <a:cxnLst/>
            <a:rect l="l" t="t" r="r" b="b"/>
            <a:pathLst>
              <a:path w="2470" h="702" extrusionOk="0">
                <a:moveTo>
                  <a:pt x="1" y="1"/>
                </a:moveTo>
                <a:lnTo>
                  <a:pt x="1" y="701"/>
                </a:lnTo>
                <a:lnTo>
                  <a:pt x="2469" y="701"/>
                </a:lnTo>
                <a:lnTo>
                  <a:pt x="2469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5"/>
          <p:cNvSpPr/>
          <p:nvPr/>
        </p:nvSpPr>
        <p:spPr>
          <a:xfrm>
            <a:off x="-510482" y="2571580"/>
            <a:ext cx="75196" cy="21090"/>
          </a:xfrm>
          <a:custGeom>
            <a:avLst/>
            <a:gdLst/>
            <a:ahLst/>
            <a:cxnLst/>
            <a:rect l="l" t="t" r="r" b="b"/>
            <a:pathLst>
              <a:path w="2503" h="702" extrusionOk="0">
                <a:moveTo>
                  <a:pt x="1" y="1"/>
                </a:moveTo>
                <a:lnTo>
                  <a:pt x="1" y="701"/>
                </a:lnTo>
                <a:lnTo>
                  <a:pt x="2502" y="701"/>
                </a:lnTo>
                <a:lnTo>
                  <a:pt x="2502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5"/>
          <p:cNvSpPr/>
          <p:nvPr/>
        </p:nvSpPr>
        <p:spPr>
          <a:xfrm>
            <a:off x="-340111" y="2978446"/>
            <a:ext cx="75196" cy="21090"/>
          </a:xfrm>
          <a:custGeom>
            <a:avLst/>
            <a:gdLst/>
            <a:ahLst/>
            <a:cxnLst/>
            <a:rect l="l" t="t" r="r" b="b"/>
            <a:pathLst>
              <a:path w="2503" h="702" extrusionOk="0">
                <a:moveTo>
                  <a:pt x="0" y="1"/>
                </a:moveTo>
                <a:lnTo>
                  <a:pt x="0" y="701"/>
                </a:lnTo>
                <a:lnTo>
                  <a:pt x="2502" y="701"/>
                </a:lnTo>
                <a:lnTo>
                  <a:pt x="2502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p5"/>
          <p:cNvSpPr/>
          <p:nvPr/>
        </p:nvSpPr>
        <p:spPr>
          <a:xfrm>
            <a:off x="-340106" y="1453270"/>
            <a:ext cx="276631" cy="77179"/>
          </a:xfrm>
          <a:custGeom>
            <a:avLst/>
            <a:gdLst/>
            <a:ahLst/>
            <a:cxnLst/>
            <a:rect l="l" t="t" r="r" b="b"/>
            <a:pathLst>
              <a:path w="9208" h="2569" extrusionOk="0">
                <a:moveTo>
                  <a:pt x="1" y="0"/>
                </a:moveTo>
                <a:lnTo>
                  <a:pt x="1" y="2569"/>
                </a:lnTo>
                <a:lnTo>
                  <a:pt x="9207" y="2569"/>
                </a:lnTo>
                <a:lnTo>
                  <a:pt x="9207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5"/>
          <p:cNvSpPr/>
          <p:nvPr/>
        </p:nvSpPr>
        <p:spPr>
          <a:xfrm>
            <a:off x="-229885" y="2874229"/>
            <a:ext cx="122303" cy="34098"/>
          </a:xfrm>
          <a:custGeom>
            <a:avLst/>
            <a:gdLst/>
            <a:ahLst/>
            <a:cxnLst/>
            <a:rect l="l" t="t" r="r" b="b"/>
            <a:pathLst>
              <a:path w="4071" h="1135" extrusionOk="0">
                <a:moveTo>
                  <a:pt x="1" y="1"/>
                </a:moveTo>
                <a:lnTo>
                  <a:pt x="1" y="1135"/>
                </a:lnTo>
                <a:lnTo>
                  <a:pt x="4070" y="1135"/>
                </a:lnTo>
                <a:lnTo>
                  <a:pt x="4070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5"/>
          <p:cNvSpPr/>
          <p:nvPr/>
        </p:nvSpPr>
        <p:spPr>
          <a:xfrm>
            <a:off x="8457002" y="4294925"/>
            <a:ext cx="378226" cy="34076"/>
          </a:xfrm>
          <a:custGeom>
            <a:avLst/>
            <a:gdLst/>
            <a:ahLst/>
            <a:cxnLst/>
            <a:rect l="l" t="t" r="r" b="b"/>
            <a:pathLst>
              <a:path w="4071" h="1135" extrusionOk="0">
                <a:moveTo>
                  <a:pt x="1" y="0"/>
                </a:moveTo>
                <a:lnTo>
                  <a:pt x="1" y="1134"/>
                </a:lnTo>
                <a:lnTo>
                  <a:pt x="4070" y="1134"/>
                </a:lnTo>
                <a:lnTo>
                  <a:pt x="4070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5"/>
          <p:cNvSpPr/>
          <p:nvPr/>
        </p:nvSpPr>
        <p:spPr>
          <a:xfrm>
            <a:off x="8891805" y="4899781"/>
            <a:ext cx="75166" cy="21090"/>
          </a:xfrm>
          <a:custGeom>
            <a:avLst/>
            <a:gdLst/>
            <a:ahLst/>
            <a:cxnLst/>
            <a:rect l="l" t="t" r="r" b="b"/>
            <a:pathLst>
              <a:path w="2502" h="702" extrusionOk="0">
                <a:moveTo>
                  <a:pt x="0" y="1"/>
                </a:moveTo>
                <a:lnTo>
                  <a:pt x="0" y="701"/>
                </a:lnTo>
                <a:lnTo>
                  <a:pt x="2502" y="701"/>
                </a:lnTo>
                <a:lnTo>
                  <a:pt x="2502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5"/>
          <p:cNvSpPr/>
          <p:nvPr/>
        </p:nvSpPr>
        <p:spPr>
          <a:xfrm>
            <a:off x="9216584" y="4448791"/>
            <a:ext cx="75196" cy="21090"/>
          </a:xfrm>
          <a:custGeom>
            <a:avLst/>
            <a:gdLst/>
            <a:ahLst/>
            <a:cxnLst/>
            <a:rect l="l" t="t" r="r" b="b"/>
            <a:pathLst>
              <a:path w="2503" h="702" extrusionOk="0">
                <a:moveTo>
                  <a:pt x="0" y="1"/>
                </a:moveTo>
                <a:lnTo>
                  <a:pt x="0" y="701"/>
                </a:lnTo>
                <a:lnTo>
                  <a:pt x="2502" y="701"/>
                </a:lnTo>
                <a:lnTo>
                  <a:pt x="2502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5"/>
          <p:cNvSpPr/>
          <p:nvPr/>
        </p:nvSpPr>
        <p:spPr>
          <a:xfrm>
            <a:off x="8418309" y="2114115"/>
            <a:ext cx="328725" cy="56149"/>
          </a:xfrm>
          <a:custGeom>
            <a:avLst/>
            <a:gdLst/>
            <a:ahLst/>
            <a:cxnLst/>
            <a:rect l="l" t="t" r="r" b="b"/>
            <a:pathLst>
              <a:path w="10942" h="1869" extrusionOk="0">
                <a:moveTo>
                  <a:pt x="0" y="0"/>
                </a:moveTo>
                <a:lnTo>
                  <a:pt x="0" y="1868"/>
                </a:lnTo>
                <a:lnTo>
                  <a:pt x="10941" y="1868"/>
                </a:lnTo>
                <a:lnTo>
                  <a:pt x="10941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5"/>
          <p:cNvSpPr/>
          <p:nvPr/>
        </p:nvSpPr>
        <p:spPr>
          <a:xfrm>
            <a:off x="8310100" y="849238"/>
            <a:ext cx="139295" cy="67176"/>
          </a:xfrm>
          <a:custGeom>
            <a:avLst/>
            <a:gdLst/>
            <a:ahLst/>
            <a:cxnLst/>
            <a:rect l="l" t="t" r="r" b="b"/>
            <a:pathLst>
              <a:path w="4637" h="2936" extrusionOk="0">
                <a:moveTo>
                  <a:pt x="0" y="0"/>
                </a:moveTo>
                <a:lnTo>
                  <a:pt x="0" y="2936"/>
                </a:lnTo>
                <a:lnTo>
                  <a:pt x="4637" y="2936"/>
                </a:lnTo>
                <a:lnTo>
                  <a:pt x="4637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5"/>
          <p:cNvSpPr/>
          <p:nvPr/>
        </p:nvSpPr>
        <p:spPr>
          <a:xfrm>
            <a:off x="8490229" y="579373"/>
            <a:ext cx="154358" cy="43111"/>
          </a:xfrm>
          <a:custGeom>
            <a:avLst/>
            <a:gdLst/>
            <a:ahLst/>
            <a:cxnLst/>
            <a:rect l="l" t="t" r="r" b="b"/>
            <a:pathLst>
              <a:path w="5138" h="1435" extrusionOk="0">
                <a:moveTo>
                  <a:pt x="1" y="1"/>
                </a:moveTo>
                <a:lnTo>
                  <a:pt x="1" y="1435"/>
                </a:lnTo>
                <a:lnTo>
                  <a:pt x="5138" y="1435"/>
                </a:lnTo>
                <a:lnTo>
                  <a:pt x="5138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5"/>
          <p:cNvSpPr/>
          <p:nvPr/>
        </p:nvSpPr>
        <p:spPr>
          <a:xfrm>
            <a:off x="8507812" y="4736095"/>
            <a:ext cx="276601" cy="78201"/>
          </a:xfrm>
          <a:custGeom>
            <a:avLst/>
            <a:gdLst/>
            <a:ahLst/>
            <a:cxnLst/>
            <a:rect l="l" t="t" r="r" b="b"/>
            <a:pathLst>
              <a:path w="9207" h="2603" extrusionOk="0">
                <a:moveTo>
                  <a:pt x="0" y="0"/>
                </a:moveTo>
                <a:lnTo>
                  <a:pt x="0" y="2602"/>
                </a:lnTo>
                <a:lnTo>
                  <a:pt x="9207" y="2602"/>
                </a:lnTo>
                <a:lnTo>
                  <a:pt x="9207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5"/>
          <p:cNvSpPr/>
          <p:nvPr/>
        </p:nvSpPr>
        <p:spPr>
          <a:xfrm>
            <a:off x="165275" y="1913460"/>
            <a:ext cx="139319" cy="56148"/>
          </a:xfrm>
          <a:custGeom>
            <a:avLst/>
            <a:gdLst/>
            <a:ahLst/>
            <a:cxnLst/>
            <a:rect l="l" t="t" r="r" b="b"/>
            <a:pathLst>
              <a:path w="4637" h="2970" extrusionOk="0">
                <a:moveTo>
                  <a:pt x="0" y="1"/>
                </a:moveTo>
                <a:lnTo>
                  <a:pt x="0" y="2969"/>
                </a:lnTo>
                <a:lnTo>
                  <a:pt x="4637" y="2969"/>
                </a:lnTo>
                <a:lnTo>
                  <a:pt x="463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5"/>
          <p:cNvSpPr/>
          <p:nvPr/>
        </p:nvSpPr>
        <p:spPr>
          <a:xfrm>
            <a:off x="36356" y="1179144"/>
            <a:ext cx="122273" cy="35120"/>
          </a:xfrm>
          <a:custGeom>
            <a:avLst/>
            <a:gdLst/>
            <a:ahLst/>
            <a:cxnLst/>
            <a:rect l="l" t="t" r="r" b="b"/>
            <a:pathLst>
              <a:path w="4070" h="1169" extrusionOk="0">
                <a:moveTo>
                  <a:pt x="0" y="1"/>
                </a:moveTo>
                <a:lnTo>
                  <a:pt x="0" y="1168"/>
                </a:lnTo>
                <a:lnTo>
                  <a:pt x="4070" y="1168"/>
                </a:lnTo>
                <a:lnTo>
                  <a:pt x="4070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5"/>
          <p:cNvSpPr/>
          <p:nvPr/>
        </p:nvSpPr>
        <p:spPr>
          <a:xfrm>
            <a:off x="-132212" y="4452704"/>
            <a:ext cx="271592" cy="55146"/>
          </a:xfrm>
          <a:custGeom>
            <a:avLst/>
            <a:gdLst/>
            <a:ahLst/>
            <a:cxnLst/>
            <a:rect l="l" t="t" r="r" b="b"/>
            <a:pathLst>
              <a:path w="9041" h="4137" extrusionOk="0">
                <a:moveTo>
                  <a:pt x="0" y="0"/>
                </a:moveTo>
                <a:lnTo>
                  <a:pt x="0" y="4137"/>
                </a:lnTo>
                <a:lnTo>
                  <a:pt x="9040" y="4137"/>
                </a:lnTo>
                <a:lnTo>
                  <a:pt x="9040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5"/>
          <p:cNvSpPr/>
          <p:nvPr/>
        </p:nvSpPr>
        <p:spPr>
          <a:xfrm>
            <a:off x="486696" y="5065300"/>
            <a:ext cx="181554" cy="52950"/>
          </a:xfrm>
          <a:custGeom>
            <a:avLst/>
            <a:gdLst/>
            <a:ahLst/>
            <a:cxnLst/>
            <a:rect l="l" t="t" r="r" b="b"/>
            <a:pathLst>
              <a:path w="3971" h="1836" extrusionOk="0">
                <a:moveTo>
                  <a:pt x="1" y="1"/>
                </a:moveTo>
                <a:lnTo>
                  <a:pt x="1" y="1835"/>
                </a:lnTo>
                <a:lnTo>
                  <a:pt x="3970" y="1835"/>
                </a:lnTo>
                <a:lnTo>
                  <a:pt x="3970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5"/>
          <p:cNvSpPr/>
          <p:nvPr/>
        </p:nvSpPr>
        <p:spPr>
          <a:xfrm>
            <a:off x="69142" y="977374"/>
            <a:ext cx="298720" cy="32987"/>
          </a:xfrm>
          <a:custGeom>
            <a:avLst/>
            <a:gdLst/>
            <a:ahLst/>
            <a:cxnLst/>
            <a:rect l="l" t="t" r="r" b="b"/>
            <a:pathLst>
              <a:path w="10041" h="1268" extrusionOk="0">
                <a:moveTo>
                  <a:pt x="0" y="0"/>
                </a:moveTo>
                <a:lnTo>
                  <a:pt x="0" y="1268"/>
                </a:lnTo>
                <a:lnTo>
                  <a:pt x="10041" y="1268"/>
                </a:lnTo>
                <a:lnTo>
                  <a:pt x="10041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5"/>
          <p:cNvSpPr/>
          <p:nvPr/>
        </p:nvSpPr>
        <p:spPr>
          <a:xfrm>
            <a:off x="-28025" y="2474793"/>
            <a:ext cx="614308" cy="66859"/>
          </a:xfrm>
          <a:custGeom>
            <a:avLst/>
            <a:gdLst/>
            <a:ahLst/>
            <a:cxnLst/>
            <a:rect l="l" t="t" r="r" b="b"/>
            <a:pathLst>
              <a:path w="20649" h="2570" extrusionOk="0">
                <a:moveTo>
                  <a:pt x="0" y="1"/>
                </a:moveTo>
                <a:lnTo>
                  <a:pt x="0" y="2569"/>
                </a:lnTo>
                <a:lnTo>
                  <a:pt x="20648" y="2569"/>
                </a:lnTo>
                <a:lnTo>
                  <a:pt x="20648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5"/>
          <p:cNvSpPr/>
          <p:nvPr/>
        </p:nvSpPr>
        <p:spPr>
          <a:xfrm>
            <a:off x="-958380" y="205955"/>
            <a:ext cx="1685100" cy="52965"/>
          </a:xfrm>
          <a:custGeom>
            <a:avLst/>
            <a:gdLst/>
            <a:ahLst/>
            <a:cxnLst/>
            <a:rect l="l" t="t" r="r" b="b"/>
            <a:pathLst>
              <a:path w="56642" h="4037" extrusionOk="0">
                <a:moveTo>
                  <a:pt x="1" y="0"/>
                </a:moveTo>
                <a:lnTo>
                  <a:pt x="1" y="4036"/>
                </a:lnTo>
                <a:lnTo>
                  <a:pt x="56641" y="4036"/>
                </a:lnTo>
                <a:lnTo>
                  <a:pt x="56641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5"/>
          <p:cNvSpPr/>
          <p:nvPr/>
        </p:nvSpPr>
        <p:spPr>
          <a:xfrm>
            <a:off x="-30195" y="1310198"/>
            <a:ext cx="298720" cy="32129"/>
          </a:xfrm>
          <a:custGeom>
            <a:avLst/>
            <a:gdLst/>
            <a:ahLst/>
            <a:cxnLst/>
            <a:rect l="l" t="t" r="r" b="b"/>
            <a:pathLst>
              <a:path w="10041" h="1235" extrusionOk="0">
                <a:moveTo>
                  <a:pt x="0" y="0"/>
                </a:moveTo>
                <a:lnTo>
                  <a:pt x="0" y="1234"/>
                </a:lnTo>
                <a:lnTo>
                  <a:pt x="10041" y="1234"/>
                </a:lnTo>
                <a:lnTo>
                  <a:pt x="10041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5"/>
          <p:cNvSpPr/>
          <p:nvPr/>
        </p:nvSpPr>
        <p:spPr>
          <a:xfrm>
            <a:off x="52765" y="4309604"/>
            <a:ext cx="489269" cy="52967"/>
          </a:xfrm>
          <a:custGeom>
            <a:avLst/>
            <a:gdLst/>
            <a:ahLst/>
            <a:cxnLst/>
            <a:rect l="l" t="t" r="r" b="b"/>
            <a:pathLst>
              <a:path w="16446" h="2036" extrusionOk="0">
                <a:moveTo>
                  <a:pt x="0" y="0"/>
                </a:moveTo>
                <a:lnTo>
                  <a:pt x="0" y="2035"/>
                </a:lnTo>
                <a:lnTo>
                  <a:pt x="16445" y="2035"/>
                </a:lnTo>
                <a:lnTo>
                  <a:pt x="16445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5"/>
          <p:cNvSpPr/>
          <p:nvPr/>
        </p:nvSpPr>
        <p:spPr>
          <a:xfrm>
            <a:off x="-413354" y="748808"/>
            <a:ext cx="489269" cy="53825"/>
          </a:xfrm>
          <a:custGeom>
            <a:avLst/>
            <a:gdLst/>
            <a:ahLst/>
            <a:cxnLst/>
            <a:rect l="l" t="t" r="r" b="b"/>
            <a:pathLst>
              <a:path w="16446" h="2069" extrusionOk="0">
                <a:moveTo>
                  <a:pt x="0" y="0"/>
                </a:moveTo>
                <a:lnTo>
                  <a:pt x="0" y="2068"/>
                </a:lnTo>
                <a:lnTo>
                  <a:pt x="16445" y="2068"/>
                </a:lnTo>
                <a:lnTo>
                  <a:pt x="16445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5"/>
          <p:cNvSpPr/>
          <p:nvPr/>
        </p:nvSpPr>
        <p:spPr>
          <a:xfrm>
            <a:off x="-299380" y="3586336"/>
            <a:ext cx="297728" cy="52967"/>
          </a:xfrm>
          <a:custGeom>
            <a:avLst/>
            <a:gdLst/>
            <a:ahLst/>
            <a:cxnLst/>
            <a:rect l="l" t="t" r="r" b="b"/>
            <a:pathLst>
              <a:path w="45734" h="3537" extrusionOk="0">
                <a:moveTo>
                  <a:pt x="1" y="1"/>
                </a:moveTo>
                <a:lnTo>
                  <a:pt x="1" y="3537"/>
                </a:lnTo>
                <a:lnTo>
                  <a:pt x="45733" y="3537"/>
                </a:lnTo>
                <a:lnTo>
                  <a:pt x="45733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5"/>
          <p:cNvSpPr/>
          <p:nvPr/>
        </p:nvSpPr>
        <p:spPr>
          <a:xfrm>
            <a:off x="-411271" y="3629725"/>
            <a:ext cx="960214" cy="52976"/>
          </a:xfrm>
          <a:custGeom>
            <a:avLst/>
            <a:gdLst/>
            <a:ahLst/>
            <a:cxnLst/>
            <a:rect l="l" t="t" r="r" b="b"/>
            <a:pathLst>
              <a:path w="144938" h="568" extrusionOk="0">
                <a:moveTo>
                  <a:pt x="0" y="0"/>
                </a:moveTo>
                <a:lnTo>
                  <a:pt x="0" y="568"/>
                </a:lnTo>
                <a:lnTo>
                  <a:pt x="144937" y="568"/>
                </a:lnTo>
                <a:lnTo>
                  <a:pt x="144937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5"/>
          <p:cNvSpPr/>
          <p:nvPr/>
        </p:nvSpPr>
        <p:spPr>
          <a:xfrm>
            <a:off x="-545150" y="1838499"/>
            <a:ext cx="614308" cy="67717"/>
          </a:xfrm>
          <a:custGeom>
            <a:avLst/>
            <a:gdLst/>
            <a:ahLst/>
            <a:cxnLst/>
            <a:rect l="l" t="t" r="r" b="b"/>
            <a:pathLst>
              <a:path w="20649" h="2603" extrusionOk="0">
                <a:moveTo>
                  <a:pt x="0" y="0"/>
                </a:moveTo>
                <a:lnTo>
                  <a:pt x="0" y="2602"/>
                </a:lnTo>
                <a:lnTo>
                  <a:pt x="20648" y="2602"/>
                </a:lnTo>
                <a:lnTo>
                  <a:pt x="2064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5"/>
          <p:cNvSpPr/>
          <p:nvPr/>
        </p:nvSpPr>
        <p:spPr>
          <a:xfrm>
            <a:off x="8603700" y="447522"/>
            <a:ext cx="1360557" cy="43125"/>
          </a:xfrm>
          <a:custGeom>
            <a:avLst/>
            <a:gdLst/>
            <a:ahLst/>
            <a:cxnLst/>
            <a:rect l="l" t="t" r="r" b="b"/>
            <a:pathLst>
              <a:path w="45733" h="3537" extrusionOk="0">
                <a:moveTo>
                  <a:pt x="0" y="1"/>
                </a:moveTo>
                <a:lnTo>
                  <a:pt x="0" y="3537"/>
                </a:lnTo>
                <a:lnTo>
                  <a:pt x="45733" y="3537"/>
                </a:lnTo>
                <a:lnTo>
                  <a:pt x="45733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5"/>
          <p:cNvSpPr/>
          <p:nvPr/>
        </p:nvSpPr>
        <p:spPr>
          <a:xfrm>
            <a:off x="8409960" y="-61154"/>
            <a:ext cx="614308" cy="66859"/>
          </a:xfrm>
          <a:custGeom>
            <a:avLst/>
            <a:gdLst/>
            <a:ahLst/>
            <a:cxnLst/>
            <a:rect l="l" t="t" r="r" b="b"/>
            <a:pathLst>
              <a:path w="20649" h="2570" extrusionOk="0">
                <a:moveTo>
                  <a:pt x="0" y="1"/>
                </a:moveTo>
                <a:lnTo>
                  <a:pt x="0" y="2569"/>
                </a:lnTo>
                <a:lnTo>
                  <a:pt x="20648" y="2569"/>
                </a:lnTo>
                <a:lnTo>
                  <a:pt x="20648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5"/>
          <p:cNvSpPr/>
          <p:nvPr/>
        </p:nvSpPr>
        <p:spPr>
          <a:xfrm>
            <a:off x="9084940" y="1290861"/>
            <a:ext cx="298720" cy="32987"/>
          </a:xfrm>
          <a:custGeom>
            <a:avLst/>
            <a:gdLst/>
            <a:ahLst/>
            <a:cxnLst/>
            <a:rect l="l" t="t" r="r" b="b"/>
            <a:pathLst>
              <a:path w="10041" h="1268" extrusionOk="0">
                <a:moveTo>
                  <a:pt x="0" y="0"/>
                </a:moveTo>
                <a:lnTo>
                  <a:pt x="0" y="1268"/>
                </a:lnTo>
                <a:lnTo>
                  <a:pt x="10041" y="1268"/>
                </a:lnTo>
                <a:lnTo>
                  <a:pt x="10041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5"/>
          <p:cNvSpPr/>
          <p:nvPr/>
        </p:nvSpPr>
        <p:spPr>
          <a:xfrm>
            <a:off x="8472491" y="1068149"/>
            <a:ext cx="489268" cy="53825"/>
          </a:xfrm>
          <a:custGeom>
            <a:avLst/>
            <a:gdLst/>
            <a:ahLst/>
            <a:cxnLst/>
            <a:rect l="l" t="t" r="r" b="b"/>
            <a:pathLst>
              <a:path w="16446" h="2069" extrusionOk="0">
                <a:moveTo>
                  <a:pt x="1" y="0"/>
                </a:moveTo>
                <a:lnTo>
                  <a:pt x="1" y="2068"/>
                </a:lnTo>
                <a:lnTo>
                  <a:pt x="16446" y="2068"/>
                </a:lnTo>
                <a:lnTo>
                  <a:pt x="1644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5"/>
          <p:cNvSpPr/>
          <p:nvPr/>
        </p:nvSpPr>
        <p:spPr>
          <a:xfrm rot="10800000" flipH="1">
            <a:off x="8287903" y="4069177"/>
            <a:ext cx="1779094" cy="32124"/>
          </a:xfrm>
          <a:custGeom>
            <a:avLst/>
            <a:gdLst/>
            <a:ahLst/>
            <a:cxnLst/>
            <a:rect l="l" t="t" r="r" b="b"/>
            <a:pathLst>
              <a:path w="56641" h="4037" extrusionOk="0">
                <a:moveTo>
                  <a:pt x="0" y="0"/>
                </a:moveTo>
                <a:lnTo>
                  <a:pt x="0" y="4036"/>
                </a:lnTo>
                <a:lnTo>
                  <a:pt x="56641" y="4036"/>
                </a:lnTo>
                <a:lnTo>
                  <a:pt x="56641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p5"/>
          <p:cNvSpPr/>
          <p:nvPr/>
        </p:nvSpPr>
        <p:spPr>
          <a:xfrm>
            <a:off x="8637790" y="3237676"/>
            <a:ext cx="298720" cy="33013"/>
          </a:xfrm>
          <a:custGeom>
            <a:avLst/>
            <a:gdLst/>
            <a:ahLst/>
            <a:cxnLst/>
            <a:rect l="l" t="t" r="r" b="b"/>
            <a:pathLst>
              <a:path w="10041" h="1269" extrusionOk="0">
                <a:moveTo>
                  <a:pt x="0" y="1"/>
                </a:moveTo>
                <a:lnTo>
                  <a:pt x="0" y="1268"/>
                </a:lnTo>
                <a:lnTo>
                  <a:pt x="10041" y="1268"/>
                </a:lnTo>
                <a:lnTo>
                  <a:pt x="10041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5"/>
          <p:cNvSpPr/>
          <p:nvPr/>
        </p:nvSpPr>
        <p:spPr>
          <a:xfrm>
            <a:off x="8650935" y="2614088"/>
            <a:ext cx="489245" cy="105049"/>
          </a:xfrm>
          <a:custGeom>
            <a:avLst/>
            <a:gdLst/>
            <a:ahLst/>
            <a:cxnLst/>
            <a:rect l="l" t="t" r="r" b="b"/>
            <a:pathLst>
              <a:path w="56642" h="4038" extrusionOk="0">
                <a:moveTo>
                  <a:pt x="1" y="1"/>
                </a:moveTo>
                <a:lnTo>
                  <a:pt x="1" y="4037"/>
                </a:lnTo>
                <a:lnTo>
                  <a:pt x="56641" y="4037"/>
                </a:lnTo>
                <a:lnTo>
                  <a:pt x="56641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p5"/>
          <p:cNvSpPr/>
          <p:nvPr/>
        </p:nvSpPr>
        <p:spPr>
          <a:xfrm>
            <a:off x="405188" y="4488670"/>
            <a:ext cx="133042" cy="21367"/>
          </a:xfrm>
          <a:custGeom>
            <a:avLst/>
            <a:gdLst/>
            <a:ahLst/>
            <a:cxnLst/>
            <a:rect l="l" t="t" r="r" b="b"/>
            <a:pathLst>
              <a:path w="4371" h="702" extrusionOk="0">
                <a:moveTo>
                  <a:pt x="1" y="1"/>
                </a:moveTo>
                <a:lnTo>
                  <a:pt x="1" y="701"/>
                </a:lnTo>
                <a:lnTo>
                  <a:pt x="4370" y="701"/>
                </a:lnTo>
                <a:lnTo>
                  <a:pt x="437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5"/>
          <p:cNvSpPr/>
          <p:nvPr/>
        </p:nvSpPr>
        <p:spPr>
          <a:xfrm>
            <a:off x="252650" y="4913450"/>
            <a:ext cx="390148" cy="43125"/>
          </a:xfrm>
          <a:custGeom>
            <a:avLst/>
            <a:gdLst/>
            <a:ahLst/>
            <a:cxnLst/>
            <a:rect l="l" t="t" r="r" b="b"/>
            <a:pathLst>
              <a:path w="16246" h="2603" extrusionOk="0">
                <a:moveTo>
                  <a:pt x="1" y="1"/>
                </a:moveTo>
                <a:lnTo>
                  <a:pt x="1" y="2603"/>
                </a:lnTo>
                <a:lnTo>
                  <a:pt x="16246" y="2603"/>
                </a:lnTo>
                <a:lnTo>
                  <a:pt x="16246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5"/>
          <p:cNvSpPr/>
          <p:nvPr/>
        </p:nvSpPr>
        <p:spPr>
          <a:xfrm>
            <a:off x="-97579" y="4154250"/>
            <a:ext cx="390153" cy="69074"/>
          </a:xfrm>
          <a:custGeom>
            <a:avLst/>
            <a:gdLst/>
            <a:ahLst/>
            <a:cxnLst/>
            <a:rect l="l" t="t" r="r" b="b"/>
            <a:pathLst>
              <a:path w="24752" h="2269" extrusionOk="0">
                <a:moveTo>
                  <a:pt x="0" y="1"/>
                </a:moveTo>
                <a:lnTo>
                  <a:pt x="0" y="2269"/>
                </a:lnTo>
                <a:lnTo>
                  <a:pt x="24751" y="2269"/>
                </a:lnTo>
                <a:lnTo>
                  <a:pt x="24751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5"/>
          <p:cNvSpPr/>
          <p:nvPr/>
        </p:nvSpPr>
        <p:spPr>
          <a:xfrm rot="10800000" flipH="1">
            <a:off x="8676750" y="879928"/>
            <a:ext cx="966362" cy="42450"/>
          </a:xfrm>
          <a:custGeom>
            <a:avLst/>
            <a:gdLst/>
            <a:ahLst/>
            <a:cxnLst/>
            <a:rect l="l" t="t" r="r" b="b"/>
            <a:pathLst>
              <a:path w="43432" h="702" extrusionOk="0">
                <a:moveTo>
                  <a:pt x="0" y="1"/>
                </a:moveTo>
                <a:lnTo>
                  <a:pt x="0" y="701"/>
                </a:lnTo>
                <a:lnTo>
                  <a:pt x="43431" y="701"/>
                </a:lnTo>
                <a:lnTo>
                  <a:pt x="43431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p5"/>
          <p:cNvSpPr/>
          <p:nvPr/>
        </p:nvSpPr>
        <p:spPr>
          <a:xfrm>
            <a:off x="8656630" y="1259037"/>
            <a:ext cx="280268" cy="78194"/>
          </a:xfrm>
          <a:custGeom>
            <a:avLst/>
            <a:gdLst/>
            <a:ahLst/>
            <a:cxnLst/>
            <a:rect l="l" t="t" r="r" b="b"/>
            <a:pathLst>
              <a:path w="9208" h="2569" extrusionOk="0">
                <a:moveTo>
                  <a:pt x="1" y="0"/>
                </a:moveTo>
                <a:lnTo>
                  <a:pt x="1" y="2569"/>
                </a:lnTo>
                <a:lnTo>
                  <a:pt x="9207" y="2569"/>
                </a:lnTo>
                <a:lnTo>
                  <a:pt x="920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p5"/>
          <p:cNvSpPr/>
          <p:nvPr/>
        </p:nvSpPr>
        <p:spPr>
          <a:xfrm>
            <a:off x="8384670" y="1212793"/>
            <a:ext cx="123911" cy="34547"/>
          </a:xfrm>
          <a:custGeom>
            <a:avLst/>
            <a:gdLst/>
            <a:ahLst/>
            <a:cxnLst/>
            <a:rect l="l" t="t" r="r" b="b"/>
            <a:pathLst>
              <a:path w="4071" h="1135" extrusionOk="0">
                <a:moveTo>
                  <a:pt x="1" y="0"/>
                </a:moveTo>
                <a:lnTo>
                  <a:pt x="1" y="1134"/>
                </a:lnTo>
                <a:lnTo>
                  <a:pt x="4070" y="1134"/>
                </a:lnTo>
                <a:lnTo>
                  <a:pt x="407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p5"/>
          <p:cNvSpPr/>
          <p:nvPr/>
        </p:nvSpPr>
        <p:spPr>
          <a:xfrm>
            <a:off x="-805052" y="1653225"/>
            <a:ext cx="966397" cy="35599"/>
          </a:xfrm>
          <a:custGeom>
            <a:avLst/>
            <a:gdLst/>
            <a:ahLst/>
            <a:cxnLst/>
            <a:rect l="l" t="t" r="r" b="b"/>
            <a:pathLst>
              <a:path w="42465" h="1135" extrusionOk="0">
                <a:moveTo>
                  <a:pt x="1" y="0"/>
                </a:moveTo>
                <a:lnTo>
                  <a:pt x="1" y="1134"/>
                </a:lnTo>
                <a:lnTo>
                  <a:pt x="42464" y="1134"/>
                </a:lnTo>
                <a:lnTo>
                  <a:pt x="4246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5"/>
          <p:cNvSpPr/>
          <p:nvPr/>
        </p:nvSpPr>
        <p:spPr>
          <a:xfrm>
            <a:off x="9015225" y="3390737"/>
            <a:ext cx="324920" cy="55882"/>
          </a:xfrm>
          <a:custGeom>
            <a:avLst/>
            <a:gdLst/>
            <a:ahLst/>
            <a:cxnLst/>
            <a:rect l="l" t="t" r="r" b="b"/>
            <a:pathLst>
              <a:path w="10675" h="3070" extrusionOk="0">
                <a:moveTo>
                  <a:pt x="0" y="1"/>
                </a:moveTo>
                <a:lnTo>
                  <a:pt x="0" y="3070"/>
                </a:lnTo>
                <a:lnTo>
                  <a:pt x="10674" y="3070"/>
                </a:lnTo>
                <a:lnTo>
                  <a:pt x="1067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5"/>
          <p:cNvSpPr/>
          <p:nvPr/>
        </p:nvSpPr>
        <p:spPr>
          <a:xfrm rot="10800000" flipH="1">
            <a:off x="8926875" y="4175271"/>
            <a:ext cx="138095" cy="65023"/>
          </a:xfrm>
          <a:custGeom>
            <a:avLst/>
            <a:gdLst/>
            <a:ahLst/>
            <a:cxnLst/>
            <a:rect l="l" t="t" r="r" b="b"/>
            <a:pathLst>
              <a:path w="4537" h="4838" extrusionOk="0">
                <a:moveTo>
                  <a:pt x="0" y="1"/>
                </a:moveTo>
                <a:lnTo>
                  <a:pt x="0" y="4838"/>
                </a:lnTo>
                <a:lnTo>
                  <a:pt x="4537" y="4838"/>
                </a:lnTo>
                <a:lnTo>
                  <a:pt x="4537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p5"/>
          <p:cNvSpPr/>
          <p:nvPr/>
        </p:nvSpPr>
        <p:spPr>
          <a:xfrm>
            <a:off x="8913763" y="2313025"/>
            <a:ext cx="274151" cy="77145"/>
          </a:xfrm>
          <a:custGeom>
            <a:avLst/>
            <a:gdLst/>
            <a:ahLst/>
            <a:cxnLst/>
            <a:rect l="l" t="t" r="r" b="b"/>
            <a:pathLst>
              <a:path w="9007" h="4271" extrusionOk="0">
                <a:moveTo>
                  <a:pt x="0" y="0"/>
                </a:moveTo>
                <a:lnTo>
                  <a:pt x="0" y="4270"/>
                </a:lnTo>
                <a:lnTo>
                  <a:pt x="9007" y="4270"/>
                </a:lnTo>
                <a:lnTo>
                  <a:pt x="900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p5"/>
          <p:cNvSpPr/>
          <p:nvPr/>
        </p:nvSpPr>
        <p:spPr>
          <a:xfrm>
            <a:off x="8609025" y="2958823"/>
            <a:ext cx="74176" cy="20363"/>
          </a:xfrm>
          <a:custGeom>
            <a:avLst/>
            <a:gdLst/>
            <a:ahLst/>
            <a:cxnLst/>
            <a:rect l="l" t="t" r="r" b="b"/>
            <a:pathLst>
              <a:path w="2437" h="669" extrusionOk="0">
                <a:moveTo>
                  <a:pt x="1" y="1"/>
                </a:moveTo>
                <a:lnTo>
                  <a:pt x="1" y="668"/>
                </a:lnTo>
                <a:lnTo>
                  <a:pt x="2436" y="668"/>
                </a:lnTo>
                <a:lnTo>
                  <a:pt x="2436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p5"/>
          <p:cNvSpPr/>
          <p:nvPr/>
        </p:nvSpPr>
        <p:spPr>
          <a:xfrm>
            <a:off x="166397" y="1409563"/>
            <a:ext cx="137090" cy="39630"/>
          </a:xfrm>
          <a:custGeom>
            <a:avLst/>
            <a:gdLst/>
            <a:ahLst/>
            <a:cxnLst/>
            <a:rect l="l" t="t" r="r" b="b"/>
            <a:pathLst>
              <a:path w="4504" h="1302" extrusionOk="0">
                <a:moveTo>
                  <a:pt x="0" y="1"/>
                </a:moveTo>
                <a:lnTo>
                  <a:pt x="0" y="1302"/>
                </a:lnTo>
                <a:lnTo>
                  <a:pt x="4503" y="1302"/>
                </a:lnTo>
                <a:lnTo>
                  <a:pt x="450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5"/>
          <p:cNvSpPr/>
          <p:nvPr/>
        </p:nvSpPr>
        <p:spPr>
          <a:xfrm>
            <a:off x="160684" y="659124"/>
            <a:ext cx="137090" cy="88360"/>
          </a:xfrm>
          <a:custGeom>
            <a:avLst/>
            <a:gdLst/>
            <a:ahLst/>
            <a:cxnLst/>
            <a:rect l="l" t="t" r="r" b="b"/>
            <a:pathLst>
              <a:path w="4504" h="2903" extrusionOk="0">
                <a:moveTo>
                  <a:pt x="0" y="0"/>
                </a:moveTo>
                <a:lnTo>
                  <a:pt x="0" y="2902"/>
                </a:lnTo>
                <a:lnTo>
                  <a:pt x="4503" y="2902"/>
                </a:lnTo>
                <a:lnTo>
                  <a:pt x="450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5"/>
          <p:cNvSpPr/>
          <p:nvPr/>
        </p:nvSpPr>
        <p:spPr>
          <a:xfrm>
            <a:off x="142047" y="1019"/>
            <a:ext cx="274151" cy="77190"/>
          </a:xfrm>
          <a:custGeom>
            <a:avLst/>
            <a:gdLst/>
            <a:ahLst/>
            <a:cxnLst/>
            <a:rect l="l" t="t" r="r" b="b"/>
            <a:pathLst>
              <a:path w="9007" h="2536" extrusionOk="0">
                <a:moveTo>
                  <a:pt x="0" y="0"/>
                </a:moveTo>
                <a:lnTo>
                  <a:pt x="0" y="2535"/>
                </a:lnTo>
                <a:lnTo>
                  <a:pt x="9006" y="2535"/>
                </a:lnTo>
                <a:lnTo>
                  <a:pt x="9006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p5"/>
          <p:cNvSpPr/>
          <p:nvPr/>
        </p:nvSpPr>
        <p:spPr>
          <a:xfrm>
            <a:off x="8585675" y="2378138"/>
            <a:ext cx="120877" cy="28101"/>
          </a:xfrm>
          <a:custGeom>
            <a:avLst/>
            <a:gdLst/>
            <a:ahLst/>
            <a:cxnLst/>
            <a:rect l="l" t="t" r="r" b="b"/>
            <a:pathLst>
              <a:path w="3971" h="1102" extrusionOk="0">
                <a:moveTo>
                  <a:pt x="1" y="1"/>
                </a:moveTo>
                <a:lnTo>
                  <a:pt x="1" y="1102"/>
                </a:lnTo>
                <a:lnTo>
                  <a:pt x="3970" y="1102"/>
                </a:lnTo>
                <a:lnTo>
                  <a:pt x="397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5"/>
          <p:cNvSpPr/>
          <p:nvPr/>
        </p:nvSpPr>
        <p:spPr>
          <a:xfrm>
            <a:off x="8691022" y="101150"/>
            <a:ext cx="809192" cy="28100"/>
          </a:xfrm>
          <a:custGeom>
            <a:avLst/>
            <a:gdLst/>
            <a:ahLst/>
            <a:cxnLst/>
            <a:rect l="l" t="t" r="r" b="b"/>
            <a:pathLst>
              <a:path w="19215" h="1869" extrusionOk="0">
                <a:moveTo>
                  <a:pt x="1" y="1"/>
                </a:moveTo>
                <a:lnTo>
                  <a:pt x="1" y="1869"/>
                </a:lnTo>
                <a:lnTo>
                  <a:pt x="19215" y="1869"/>
                </a:lnTo>
                <a:lnTo>
                  <a:pt x="19215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p5"/>
          <p:cNvSpPr/>
          <p:nvPr/>
        </p:nvSpPr>
        <p:spPr>
          <a:xfrm>
            <a:off x="8886776" y="4732974"/>
            <a:ext cx="218298" cy="34547"/>
          </a:xfrm>
          <a:custGeom>
            <a:avLst/>
            <a:gdLst/>
            <a:ahLst/>
            <a:cxnLst/>
            <a:rect l="l" t="t" r="r" b="b"/>
            <a:pathLst>
              <a:path w="7172" h="1135" extrusionOk="0">
                <a:moveTo>
                  <a:pt x="0" y="0"/>
                </a:moveTo>
                <a:lnTo>
                  <a:pt x="0" y="1135"/>
                </a:lnTo>
                <a:lnTo>
                  <a:pt x="7172" y="1135"/>
                </a:lnTo>
                <a:lnTo>
                  <a:pt x="717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5"/>
          <p:cNvSpPr/>
          <p:nvPr/>
        </p:nvSpPr>
        <p:spPr>
          <a:xfrm>
            <a:off x="9015225" y="303566"/>
            <a:ext cx="753389" cy="68058"/>
          </a:xfrm>
          <a:custGeom>
            <a:avLst/>
            <a:gdLst/>
            <a:ahLst/>
            <a:cxnLst/>
            <a:rect l="l" t="t" r="r" b="b"/>
            <a:pathLst>
              <a:path w="24752" h="2236" extrusionOk="0">
                <a:moveTo>
                  <a:pt x="0" y="0"/>
                </a:moveTo>
                <a:lnTo>
                  <a:pt x="0" y="2235"/>
                </a:lnTo>
                <a:lnTo>
                  <a:pt x="24751" y="2235"/>
                </a:lnTo>
                <a:lnTo>
                  <a:pt x="2475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" name="Google Shape;289;p5"/>
          <p:cNvSpPr/>
          <p:nvPr/>
        </p:nvSpPr>
        <p:spPr>
          <a:xfrm>
            <a:off x="24258" y="3263842"/>
            <a:ext cx="76155" cy="21337"/>
          </a:xfrm>
          <a:custGeom>
            <a:avLst/>
            <a:gdLst/>
            <a:ahLst/>
            <a:cxnLst/>
            <a:rect l="l" t="t" r="r" b="b"/>
            <a:pathLst>
              <a:path w="2502" h="701" extrusionOk="0">
                <a:moveTo>
                  <a:pt x="0" y="0"/>
                </a:moveTo>
                <a:lnTo>
                  <a:pt x="0" y="701"/>
                </a:lnTo>
                <a:lnTo>
                  <a:pt x="2502" y="701"/>
                </a:lnTo>
                <a:lnTo>
                  <a:pt x="2502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p5"/>
          <p:cNvSpPr/>
          <p:nvPr/>
        </p:nvSpPr>
        <p:spPr>
          <a:xfrm>
            <a:off x="196838" y="3752257"/>
            <a:ext cx="76185" cy="21337"/>
          </a:xfrm>
          <a:custGeom>
            <a:avLst/>
            <a:gdLst/>
            <a:ahLst/>
            <a:cxnLst/>
            <a:rect l="l" t="t" r="r" b="b"/>
            <a:pathLst>
              <a:path w="2503" h="701" extrusionOk="0">
                <a:moveTo>
                  <a:pt x="1" y="0"/>
                </a:moveTo>
                <a:lnTo>
                  <a:pt x="1" y="701"/>
                </a:lnTo>
                <a:lnTo>
                  <a:pt x="2503" y="701"/>
                </a:lnTo>
                <a:lnTo>
                  <a:pt x="250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5"/>
          <p:cNvSpPr/>
          <p:nvPr/>
        </p:nvSpPr>
        <p:spPr>
          <a:xfrm>
            <a:off x="26900" y="3891746"/>
            <a:ext cx="141181" cy="52977"/>
          </a:xfrm>
          <a:custGeom>
            <a:avLst/>
            <a:gdLst/>
            <a:ahLst/>
            <a:cxnLst/>
            <a:rect l="l" t="t" r="r" b="b"/>
            <a:pathLst>
              <a:path w="4638" h="2970" extrusionOk="0">
                <a:moveTo>
                  <a:pt x="1" y="1"/>
                </a:moveTo>
                <a:lnTo>
                  <a:pt x="1" y="2970"/>
                </a:lnTo>
                <a:lnTo>
                  <a:pt x="4638" y="2970"/>
                </a:lnTo>
                <a:lnTo>
                  <a:pt x="4638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5"/>
          <p:cNvSpPr/>
          <p:nvPr/>
        </p:nvSpPr>
        <p:spPr>
          <a:xfrm>
            <a:off x="94291" y="3061717"/>
            <a:ext cx="281273" cy="79229"/>
          </a:xfrm>
          <a:custGeom>
            <a:avLst/>
            <a:gdLst/>
            <a:ahLst/>
            <a:cxnLst/>
            <a:rect l="l" t="t" r="r" b="b"/>
            <a:pathLst>
              <a:path w="9241" h="2603" extrusionOk="0">
                <a:moveTo>
                  <a:pt x="1" y="0"/>
                </a:moveTo>
                <a:lnTo>
                  <a:pt x="1" y="2602"/>
                </a:lnTo>
                <a:lnTo>
                  <a:pt x="9241" y="2602"/>
                </a:lnTo>
                <a:lnTo>
                  <a:pt x="924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p5"/>
          <p:cNvSpPr/>
          <p:nvPr/>
        </p:nvSpPr>
        <p:spPr>
          <a:xfrm>
            <a:off x="104969" y="3463331"/>
            <a:ext cx="123881" cy="34547"/>
          </a:xfrm>
          <a:custGeom>
            <a:avLst/>
            <a:gdLst/>
            <a:ahLst/>
            <a:cxnLst/>
            <a:rect l="l" t="t" r="r" b="b"/>
            <a:pathLst>
              <a:path w="4070" h="1135" extrusionOk="0">
                <a:moveTo>
                  <a:pt x="0" y="0"/>
                </a:moveTo>
                <a:lnTo>
                  <a:pt x="0" y="1134"/>
                </a:lnTo>
                <a:lnTo>
                  <a:pt x="4070" y="1134"/>
                </a:lnTo>
                <a:lnTo>
                  <a:pt x="407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p5"/>
          <p:cNvSpPr/>
          <p:nvPr/>
        </p:nvSpPr>
        <p:spPr>
          <a:xfrm>
            <a:off x="-177786" y="3400902"/>
            <a:ext cx="123881" cy="34547"/>
          </a:xfrm>
          <a:custGeom>
            <a:avLst/>
            <a:gdLst/>
            <a:ahLst/>
            <a:cxnLst/>
            <a:rect l="l" t="t" r="r" b="b"/>
            <a:pathLst>
              <a:path w="4070" h="1135" extrusionOk="0">
                <a:moveTo>
                  <a:pt x="0" y="1"/>
                </a:moveTo>
                <a:lnTo>
                  <a:pt x="0" y="1135"/>
                </a:lnTo>
                <a:lnTo>
                  <a:pt x="4070" y="1135"/>
                </a:lnTo>
                <a:lnTo>
                  <a:pt x="407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295;p5"/>
          <p:cNvSpPr/>
          <p:nvPr/>
        </p:nvSpPr>
        <p:spPr>
          <a:xfrm>
            <a:off x="8646551" y="3951371"/>
            <a:ext cx="141139" cy="39630"/>
          </a:xfrm>
          <a:custGeom>
            <a:avLst/>
            <a:gdLst/>
            <a:ahLst/>
            <a:cxnLst/>
            <a:rect l="l" t="t" r="r" b="b"/>
            <a:pathLst>
              <a:path w="4637" h="1302" extrusionOk="0">
                <a:moveTo>
                  <a:pt x="0" y="1"/>
                </a:moveTo>
                <a:lnTo>
                  <a:pt x="0" y="1302"/>
                </a:lnTo>
                <a:lnTo>
                  <a:pt x="4637" y="1302"/>
                </a:lnTo>
                <a:lnTo>
                  <a:pt x="4637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5"/>
          <p:cNvSpPr/>
          <p:nvPr/>
        </p:nvSpPr>
        <p:spPr>
          <a:xfrm>
            <a:off x="538221" y="68463"/>
            <a:ext cx="123881" cy="34547"/>
          </a:xfrm>
          <a:custGeom>
            <a:avLst/>
            <a:gdLst/>
            <a:ahLst/>
            <a:cxnLst/>
            <a:rect l="l" t="t" r="r" b="b"/>
            <a:pathLst>
              <a:path w="4070" h="1135" extrusionOk="0">
                <a:moveTo>
                  <a:pt x="0" y="0"/>
                </a:moveTo>
                <a:lnTo>
                  <a:pt x="0" y="1134"/>
                </a:lnTo>
                <a:lnTo>
                  <a:pt x="4070" y="1134"/>
                </a:lnTo>
                <a:lnTo>
                  <a:pt x="407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5"/>
          <p:cNvSpPr/>
          <p:nvPr/>
        </p:nvSpPr>
        <p:spPr>
          <a:xfrm>
            <a:off x="8948164" y="4992687"/>
            <a:ext cx="281273" cy="79229"/>
          </a:xfrm>
          <a:custGeom>
            <a:avLst/>
            <a:gdLst/>
            <a:ahLst/>
            <a:cxnLst/>
            <a:rect l="l" t="t" r="r" b="b"/>
            <a:pathLst>
              <a:path w="9241" h="2603" extrusionOk="0">
                <a:moveTo>
                  <a:pt x="1" y="0"/>
                </a:moveTo>
                <a:lnTo>
                  <a:pt x="1" y="2602"/>
                </a:lnTo>
                <a:lnTo>
                  <a:pt x="9241" y="2602"/>
                </a:lnTo>
                <a:lnTo>
                  <a:pt x="924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298;p5"/>
          <p:cNvSpPr/>
          <p:nvPr/>
        </p:nvSpPr>
        <p:spPr>
          <a:xfrm>
            <a:off x="-367269" y="2191131"/>
            <a:ext cx="629313" cy="62150"/>
          </a:xfrm>
          <a:custGeom>
            <a:avLst/>
            <a:gdLst/>
            <a:ahLst/>
            <a:cxnLst/>
            <a:rect l="l" t="t" r="r" b="b"/>
            <a:pathLst>
              <a:path w="76489" h="702" extrusionOk="0">
                <a:moveTo>
                  <a:pt x="1" y="1"/>
                </a:moveTo>
                <a:lnTo>
                  <a:pt x="1" y="701"/>
                </a:lnTo>
                <a:lnTo>
                  <a:pt x="76489" y="701"/>
                </a:lnTo>
                <a:lnTo>
                  <a:pt x="7648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Google Shape;299;p5"/>
          <p:cNvSpPr/>
          <p:nvPr/>
        </p:nvSpPr>
        <p:spPr>
          <a:xfrm>
            <a:off x="8762477" y="4465237"/>
            <a:ext cx="266117" cy="42566"/>
          </a:xfrm>
          <a:custGeom>
            <a:avLst/>
            <a:gdLst/>
            <a:ahLst/>
            <a:cxnLst/>
            <a:rect l="l" t="t" r="r" b="b"/>
            <a:pathLst>
              <a:path w="8140" h="1302" extrusionOk="0">
                <a:moveTo>
                  <a:pt x="1" y="1"/>
                </a:moveTo>
                <a:lnTo>
                  <a:pt x="1" y="1301"/>
                </a:lnTo>
                <a:lnTo>
                  <a:pt x="8140" y="1301"/>
                </a:lnTo>
                <a:lnTo>
                  <a:pt x="81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p5"/>
          <p:cNvSpPr/>
          <p:nvPr/>
        </p:nvSpPr>
        <p:spPr>
          <a:xfrm>
            <a:off x="8599865" y="4496288"/>
            <a:ext cx="234503" cy="38218"/>
          </a:xfrm>
          <a:custGeom>
            <a:avLst/>
            <a:gdLst/>
            <a:ahLst/>
            <a:cxnLst/>
            <a:rect l="l" t="t" r="r" b="b"/>
            <a:pathLst>
              <a:path w="7173" h="1169" extrusionOk="0">
                <a:moveTo>
                  <a:pt x="1" y="1"/>
                </a:moveTo>
                <a:lnTo>
                  <a:pt x="1" y="1168"/>
                </a:lnTo>
                <a:lnTo>
                  <a:pt x="7172" y="1168"/>
                </a:lnTo>
                <a:lnTo>
                  <a:pt x="717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" name="Google Shape;301;p5"/>
          <p:cNvSpPr/>
          <p:nvPr/>
        </p:nvSpPr>
        <p:spPr>
          <a:xfrm>
            <a:off x="-278369" y="4742224"/>
            <a:ext cx="80750" cy="22950"/>
          </a:xfrm>
          <a:custGeom>
            <a:avLst/>
            <a:gdLst/>
            <a:ahLst/>
            <a:cxnLst/>
            <a:rect l="l" t="t" r="r" b="b"/>
            <a:pathLst>
              <a:path w="2470" h="702" extrusionOk="0">
                <a:moveTo>
                  <a:pt x="1" y="1"/>
                </a:moveTo>
                <a:lnTo>
                  <a:pt x="1" y="701"/>
                </a:lnTo>
                <a:lnTo>
                  <a:pt x="2469" y="701"/>
                </a:lnTo>
                <a:lnTo>
                  <a:pt x="246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p5"/>
          <p:cNvSpPr/>
          <p:nvPr/>
        </p:nvSpPr>
        <p:spPr>
          <a:xfrm>
            <a:off x="250325" y="1156288"/>
            <a:ext cx="151639" cy="71724"/>
          </a:xfrm>
          <a:custGeom>
            <a:avLst/>
            <a:gdLst/>
            <a:ahLst/>
            <a:cxnLst/>
            <a:rect l="l" t="t" r="r" b="b"/>
            <a:pathLst>
              <a:path w="4638" h="2969" extrusionOk="0">
                <a:moveTo>
                  <a:pt x="1" y="0"/>
                </a:moveTo>
                <a:lnTo>
                  <a:pt x="1" y="2969"/>
                </a:lnTo>
                <a:lnTo>
                  <a:pt x="4637" y="2969"/>
                </a:lnTo>
                <a:lnTo>
                  <a:pt x="463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5"/>
          <p:cNvSpPr/>
          <p:nvPr/>
        </p:nvSpPr>
        <p:spPr>
          <a:xfrm>
            <a:off x="-203668" y="4863824"/>
            <a:ext cx="302111" cy="85099"/>
          </a:xfrm>
          <a:custGeom>
            <a:avLst/>
            <a:gdLst/>
            <a:ahLst/>
            <a:cxnLst/>
            <a:rect l="l" t="t" r="r" b="b"/>
            <a:pathLst>
              <a:path w="9241" h="2603" extrusionOk="0">
                <a:moveTo>
                  <a:pt x="0" y="1"/>
                </a:moveTo>
                <a:lnTo>
                  <a:pt x="0" y="2602"/>
                </a:lnTo>
                <a:lnTo>
                  <a:pt x="9240" y="2602"/>
                </a:lnTo>
                <a:lnTo>
                  <a:pt x="92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p5"/>
          <p:cNvSpPr/>
          <p:nvPr/>
        </p:nvSpPr>
        <p:spPr>
          <a:xfrm>
            <a:off x="26979" y="5071568"/>
            <a:ext cx="133091" cy="38185"/>
          </a:xfrm>
          <a:custGeom>
            <a:avLst/>
            <a:gdLst/>
            <a:ahLst/>
            <a:cxnLst/>
            <a:rect l="l" t="t" r="r" b="b"/>
            <a:pathLst>
              <a:path w="4071" h="1168" extrusionOk="0">
                <a:moveTo>
                  <a:pt x="1" y="0"/>
                </a:moveTo>
                <a:lnTo>
                  <a:pt x="1" y="1168"/>
                </a:lnTo>
                <a:lnTo>
                  <a:pt x="4070" y="1168"/>
                </a:lnTo>
                <a:lnTo>
                  <a:pt x="407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p5"/>
          <p:cNvSpPr/>
          <p:nvPr/>
        </p:nvSpPr>
        <p:spPr>
          <a:xfrm>
            <a:off x="-630488" y="4049825"/>
            <a:ext cx="784980" cy="22950"/>
          </a:xfrm>
          <a:custGeom>
            <a:avLst/>
            <a:gdLst/>
            <a:ahLst/>
            <a:cxnLst/>
            <a:rect l="l" t="t" r="r" b="b"/>
            <a:pathLst>
              <a:path w="22684" h="702" extrusionOk="0">
                <a:moveTo>
                  <a:pt x="1" y="1"/>
                </a:moveTo>
                <a:lnTo>
                  <a:pt x="1" y="701"/>
                </a:lnTo>
                <a:lnTo>
                  <a:pt x="22684" y="701"/>
                </a:lnTo>
                <a:lnTo>
                  <a:pt x="2268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5"/>
          <p:cNvSpPr/>
          <p:nvPr/>
        </p:nvSpPr>
        <p:spPr>
          <a:xfrm>
            <a:off x="28397" y="4597985"/>
            <a:ext cx="181549" cy="28100"/>
          </a:xfrm>
          <a:custGeom>
            <a:avLst/>
            <a:gdLst/>
            <a:ahLst/>
            <a:cxnLst/>
            <a:rect l="l" t="t" r="r" b="b"/>
            <a:pathLst>
              <a:path w="2503" h="701" extrusionOk="0">
                <a:moveTo>
                  <a:pt x="1" y="0"/>
                </a:moveTo>
                <a:lnTo>
                  <a:pt x="1" y="701"/>
                </a:lnTo>
                <a:lnTo>
                  <a:pt x="2503" y="701"/>
                </a:lnTo>
                <a:lnTo>
                  <a:pt x="250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5"/>
          <p:cNvSpPr/>
          <p:nvPr/>
        </p:nvSpPr>
        <p:spPr>
          <a:xfrm>
            <a:off x="-47531" y="4182124"/>
            <a:ext cx="81829" cy="22917"/>
          </a:xfrm>
          <a:custGeom>
            <a:avLst/>
            <a:gdLst/>
            <a:ahLst/>
            <a:cxnLst/>
            <a:rect l="l" t="t" r="r" b="b"/>
            <a:pathLst>
              <a:path w="2503" h="701" extrusionOk="0">
                <a:moveTo>
                  <a:pt x="1" y="0"/>
                </a:moveTo>
                <a:lnTo>
                  <a:pt x="1" y="701"/>
                </a:lnTo>
                <a:lnTo>
                  <a:pt x="2502" y="701"/>
                </a:lnTo>
                <a:lnTo>
                  <a:pt x="250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p5"/>
          <p:cNvSpPr/>
          <p:nvPr/>
        </p:nvSpPr>
        <p:spPr>
          <a:xfrm>
            <a:off x="8829700" y="1535950"/>
            <a:ext cx="809205" cy="28101"/>
          </a:xfrm>
          <a:custGeom>
            <a:avLst/>
            <a:gdLst/>
            <a:ahLst/>
            <a:cxnLst/>
            <a:rect l="l" t="t" r="r" b="b"/>
            <a:pathLst>
              <a:path w="24752" h="2236" extrusionOk="0">
                <a:moveTo>
                  <a:pt x="1" y="0"/>
                </a:moveTo>
                <a:lnTo>
                  <a:pt x="1" y="2235"/>
                </a:lnTo>
                <a:lnTo>
                  <a:pt x="24752" y="2235"/>
                </a:lnTo>
                <a:lnTo>
                  <a:pt x="2475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p5"/>
          <p:cNvSpPr/>
          <p:nvPr/>
        </p:nvSpPr>
        <p:spPr>
          <a:xfrm>
            <a:off x="8599996" y="711200"/>
            <a:ext cx="901674" cy="22950"/>
          </a:xfrm>
          <a:custGeom>
            <a:avLst/>
            <a:gdLst/>
            <a:ahLst/>
            <a:cxnLst/>
            <a:rect l="l" t="t" r="r" b="b"/>
            <a:pathLst>
              <a:path w="2503" h="702" extrusionOk="0">
                <a:moveTo>
                  <a:pt x="0" y="1"/>
                </a:moveTo>
                <a:lnTo>
                  <a:pt x="0" y="701"/>
                </a:lnTo>
                <a:lnTo>
                  <a:pt x="2502" y="701"/>
                </a:lnTo>
                <a:lnTo>
                  <a:pt x="250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p5"/>
          <p:cNvSpPr/>
          <p:nvPr/>
        </p:nvSpPr>
        <p:spPr>
          <a:xfrm>
            <a:off x="9155428" y="1117855"/>
            <a:ext cx="104726" cy="37096"/>
          </a:xfrm>
          <a:custGeom>
            <a:avLst/>
            <a:gdLst/>
            <a:ahLst/>
            <a:cxnLst/>
            <a:rect l="l" t="t" r="r" b="b"/>
            <a:pathLst>
              <a:path w="4638" h="2936" extrusionOk="0">
                <a:moveTo>
                  <a:pt x="1" y="0"/>
                </a:moveTo>
                <a:lnTo>
                  <a:pt x="1" y="2936"/>
                </a:lnTo>
                <a:lnTo>
                  <a:pt x="4637" y="2936"/>
                </a:lnTo>
                <a:lnTo>
                  <a:pt x="463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p5"/>
          <p:cNvSpPr/>
          <p:nvPr/>
        </p:nvSpPr>
        <p:spPr>
          <a:xfrm>
            <a:off x="8442675" y="197469"/>
            <a:ext cx="154348" cy="21377"/>
          </a:xfrm>
          <a:custGeom>
            <a:avLst/>
            <a:gdLst/>
            <a:ahLst/>
            <a:cxnLst/>
            <a:rect l="l" t="t" r="r" b="b"/>
            <a:pathLst>
              <a:path w="9241" h="2603" extrusionOk="0">
                <a:moveTo>
                  <a:pt x="0" y="0"/>
                </a:moveTo>
                <a:lnTo>
                  <a:pt x="0" y="2602"/>
                </a:lnTo>
                <a:lnTo>
                  <a:pt x="9240" y="2602"/>
                </a:lnTo>
                <a:lnTo>
                  <a:pt x="924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p5"/>
          <p:cNvSpPr/>
          <p:nvPr/>
        </p:nvSpPr>
        <p:spPr>
          <a:xfrm>
            <a:off x="8579599" y="1832733"/>
            <a:ext cx="133058" cy="38218"/>
          </a:xfrm>
          <a:custGeom>
            <a:avLst/>
            <a:gdLst/>
            <a:ahLst/>
            <a:cxnLst/>
            <a:rect l="l" t="t" r="r" b="b"/>
            <a:pathLst>
              <a:path w="4070" h="1169" extrusionOk="0">
                <a:moveTo>
                  <a:pt x="0" y="1"/>
                </a:moveTo>
                <a:lnTo>
                  <a:pt x="0" y="1168"/>
                </a:lnTo>
                <a:lnTo>
                  <a:pt x="4070" y="1168"/>
                </a:lnTo>
                <a:lnTo>
                  <a:pt x="407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p5"/>
          <p:cNvSpPr/>
          <p:nvPr/>
        </p:nvSpPr>
        <p:spPr>
          <a:xfrm>
            <a:off x="-318175" y="2846664"/>
            <a:ext cx="531122" cy="74225"/>
          </a:xfrm>
          <a:custGeom>
            <a:avLst/>
            <a:gdLst/>
            <a:ahLst/>
            <a:cxnLst/>
            <a:rect l="l" t="t" r="r" b="b"/>
            <a:pathLst>
              <a:path w="16246" h="2603" extrusionOk="0">
                <a:moveTo>
                  <a:pt x="0" y="1"/>
                </a:moveTo>
                <a:lnTo>
                  <a:pt x="0" y="2602"/>
                </a:lnTo>
                <a:lnTo>
                  <a:pt x="16245" y="2602"/>
                </a:lnTo>
                <a:lnTo>
                  <a:pt x="1624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p5"/>
          <p:cNvSpPr/>
          <p:nvPr/>
        </p:nvSpPr>
        <p:spPr>
          <a:xfrm>
            <a:off x="-311075" y="386675"/>
            <a:ext cx="629320" cy="42549"/>
          </a:xfrm>
          <a:custGeom>
            <a:avLst/>
            <a:gdLst/>
            <a:ahLst/>
            <a:cxnLst/>
            <a:rect l="l" t="t" r="r" b="b"/>
            <a:pathLst>
              <a:path w="24752" h="2269" extrusionOk="0">
                <a:moveTo>
                  <a:pt x="1" y="0"/>
                </a:moveTo>
                <a:lnTo>
                  <a:pt x="1" y="2269"/>
                </a:lnTo>
                <a:lnTo>
                  <a:pt x="24752" y="2269"/>
                </a:lnTo>
                <a:lnTo>
                  <a:pt x="2475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5"/>
          <p:cNvSpPr/>
          <p:nvPr/>
        </p:nvSpPr>
        <p:spPr>
          <a:xfrm>
            <a:off x="9231625" y="4747375"/>
            <a:ext cx="225200" cy="36700"/>
          </a:xfrm>
          <a:custGeom>
            <a:avLst/>
            <a:gdLst/>
            <a:ahLst/>
            <a:cxnLst/>
            <a:rect l="l" t="t" r="r" b="b"/>
            <a:pathLst>
              <a:path w="9008" h="1468" extrusionOk="0">
                <a:moveTo>
                  <a:pt x="1" y="0"/>
                </a:moveTo>
                <a:lnTo>
                  <a:pt x="1" y="1468"/>
                </a:lnTo>
                <a:lnTo>
                  <a:pt x="9007" y="1468"/>
                </a:lnTo>
                <a:lnTo>
                  <a:pt x="900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5"/>
          <p:cNvSpPr/>
          <p:nvPr/>
        </p:nvSpPr>
        <p:spPr>
          <a:xfrm>
            <a:off x="9004975" y="1922263"/>
            <a:ext cx="204350" cy="32550"/>
          </a:xfrm>
          <a:custGeom>
            <a:avLst/>
            <a:gdLst/>
            <a:ahLst/>
            <a:cxnLst/>
            <a:rect l="l" t="t" r="r" b="b"/>
            <a:pathLst>
              <a:path w="8174" h="1302" extrusionOk="0">
                <a:moveTo>
                  <a:pt x="1" y="1"/>
                </a:moveTo>
                <a:lnTo>
                  <a:pt x="1" y="1302"/>
                </a:lnTo>
                <a:lnTo>
                  <a:pt x="8173" y="1302"/>
                </a:lnTo>
                <a:lnTo>
                  <a:pt x="817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p5"/>
          <p:cNvSpPr/>
          <p:nvPr/>
        </p:nvSpPr>
        <p:spPr>
          <a:xfrm>
            <a:off x="8980600" y="2996288"/>
            <a:ext cx="406150" cy="65075"/>
          </a:xfrm>
          <a:custGeom>
            <a:avLst/>
            <a:gdLst/>
            <a:ahLst/>
            <a:cxnLst/>
            <a:rect l="l" t="t" r="r" b="b"/>
            <a:pathLst>
              <a:path w="16246" h="2603" extrusionOk="0">
                <a:moveTo>
                  <a:pt x="0" y="1"/>
                </a:moveTo>
                <a:lnTo>
                  <a:pt x="0" y="2603"/>
                </a:lnTo>
                <a:lnTo>
                  <a:pt x="16245" y="2603"/>
                </a:lnTo>
                <a:lnTo>
                  <a:pt x="1624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p5"/>
          <p:cNvSpPr/>
          <p:nvPr/>
        </p:nvSpPr>
        <p:spPr>
          <a:xfrm>
            <a:off x="9386750" y="3520650"/>
            <a:ext cx="62550" cy="17550"/>
          </a:xfrm>
          <a:custGeom>
            <a:avLst/>
            <a:gdLst/>
            <a:ahLst/>
            <a:cxnLst/>
            <a:rect l="l" t="t" r="r" b="b"/>
            <a:pathLst>
              <a:path w="2502" h="702" extrusionOk="0">
                <a:moveTo>
                  <a:pt x="0" y="1"/>
                </a:moveTo>
                <a:lnTo>
                  <a:pt x="0" y="701"/>
                </a:lnTo>
                <a:lnTo>
                  <a:pt x="2502" y="701"/>
                </a:lnTo>
                <a:lnTo>
                  <a:pt x="250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p5"/>
          <p:cNvSpPr/>
          <p:nvPr/>
        </p:nvSpPr>
        <p:spPr>
          <a:xfrm>
            <a:off x="8722925" y="3611550"/>
            <a:ext cx="128450" cy="35900"/>
          </a:xfrm>
          <a:custGeom>
            <a:avLst/>
            <a:gdLst/>
            <a:ahLst/>
            <a:cxnLst/>
            <a:rect l="l" t="t" r="r" b="b"/>
            <a:pathLst>
              <a:path w="5138" h="1436" extrusionOk="0">
                <a:moveTo>
                  <a:pt x="1" y="1"/>
                </a:moveTo>
                <a:lnTo>
                  <a:pt x="1" y="1435"/>
                </a:lnTo>
                <a:lnTo>
                  <a:pt x="5138" y="1435"/>
                </a:lnTo>
                <a:lnTo>
                  <a:pt x="513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p5"/>
          <p:cNvSpPr/>
          <p:nvPr/>
        </p:nvSpPr>
        <p:spPr>
          <a:xfrm>
            <a:off x="8591488" y="3456500"/>
            <a:ext cx="109250" cy="17550"/>
          </a:xfrm>
          <a:custGeom>
            <a:avLst/>
            <a:gdLst/>
            <a:ahLst/>
            <a:cxnLst/>
            <a:rect l="l" t="t" r="r" b="b"/>
            <a:pathLst>
              <a:path w="4370" h="702" extrusionOk="0">
                <a:moveTo>
                  <a:pt x="0" y="1"/>
                </a:moveTo>
                <a:lnTo>
                  <a:pt x="0" y="701"/>
                </a:lnTo>
                <a:lnTo>
                  <a:pt x="4370" y="701"/>
                </a:lnTo>
                <a:lnTo>
                  <a:pt x="437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p5"/>
          <p:cNvSpPr/>
          <p:nvPr/>
        </p:nvSpPr>
        <p:spPr>
          <a:xfrm>
            <a:off x="8604525" y="5015900"/>
            <a:ext cx="225175" cy="36725"/>
          </a:xfrm>
          <a:custGeom>
            <a:avLst/>
            <a:gdLst/>
            <a:ahLst/>
            <a:cxnLst/>
            <a:rect l="l" t="t" r="r" b="b"/>
            <a:pathLst>
              <a:path w="9007" h="1469" extrusionOk="0">
                <a:moveTo>
                  <a:pt x="0" y="0"/>
                </a:moveTo>
                <a:lnTo>
                  <a:pt x="0" y="1468"/>
                </a:lnTo>
                <a:lnTo>
                  <a:pt x="9007" y="1468"/>
                </a:lnTo>
                <a:lnTo>
                  <a:pt x="900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6"/>
          <p:cNvSpPr txBox="1">
            <a:spLocks noGrp="1"/>
          </p:cNvSpPr>
          <p:nvPr>
            <p:ph type="title"/>
          </p:nvPr>
        </p:nvSpPr>
        <p:spPr>
          <a:xfrm>
            <a:off x="1104750" y="347425"/>
            <a:ext cx="6934500" cy="5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324" name="Google Shape;324;p6"/>
          <p:cNvSpPr/>
          <p:nvPr/>
        </p:nvSpPr>
        <p:spPr>
          <a:xfrm>
            <a:off x="-227131" y="4100550"/>
            <a:ext cx="531216" cy="42550"/>
          </a:xfrm>
          <a:custGeom>
            <a:avLst/>
            <a:gdLst/>
            <a:ahLst/>
            <a:cxnLst/>
            <a:rect l="l" t="t" r="r" b="b"/>
            <a:pathLst>
              <a:path w="76489" h="702" extrusionOk="0">
                <a:moveTo>
                  <a:pt x="1" y="1"/>
                </a:moveTo>
                <a:lnTo>
                  <a:pt x="1" y="701"/>
                </a:lnTo>
                <a:lnTo>
                  <a:pt x="76489" y="701"/>
                </a:lnTo>
                <a:lnTo>
                  <a:pt x="76489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6"/>
          <p:cNvSpPr/>
          <p:nvPr/>
        </p:nvSpPr>
        <p:spPr>
          <a:xfrm>
            <a:off x="30420" y="2151571"/>
            <a:ext cx="131316" cy="21090"/>
          </a:xfrm>
          <a:custGeom>
            <a:avLst/>
            <a:gdLst/>
            <a:ahLst/>
            <a:cxnLst/>
            <a:rect l="l" t="t" r="r" b="b"/>
            <a:pathLst>
              <a:path w="4371" h="702" extrusionOk="0">
                <a:moveTo>
                  <a:pt x="0" y="1"/>
                </a:moveTo>
                <a:lnTo>
                  <a:pt x="0" y="701"/>
                </a:lnTo>
                <a:lnTo>
                  <a:pt x="4370" y="701"/>
                </a:lnTo>
                <a:lnTo>
                  <a:pt x="437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6"/>
          <p:cNvSpPr/>
          <p:nvPr/>
        </p:nvSpPr>
        <p:spPr>
          <a:xfrm>
            <a:off x="225602" y="3798383"/>
            <a:ext cx="244576" cy="39085"/>
          </a:xfrm>
          <a:custGeom>
            <a:avLst/>
            <a:gdLst/>
            <a:ahLst/>
            <a:cxnLst/>
            <a:rect l="l" t="t" r="r" b="b"/>
            <a:pathLst>
              <a:path w="8141" h="1301" extrusionOk="0">
                <a:moveTo>
                  <a:pt x="1" y="0"/>
                </a:moveTo>
                <a:lnTo>
                  <a:pt x="1" y="1301"/>
                </a:lnTo>
                <a:lnTo>
                  <a:pt x="8140" y="1301"/>
                </a:lnTo>
                <a:lnTo>
                  <a:pt x="8140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6"/>
          <p:cNvSpPr/>
          <p:nvPr/>
        </p:nvSpPr>
        <p:spPr>
          <a:xfrm>
            <a:off x="-192561" y="3935483"/>
            <a:ext cx="577267" cy="56149"/>
          </a:xfrm>
          <a:custGeom>
            <a:avLst/>
            <a:gdLst/>
            <a:ahLst/>
            <a:cxnLst/>
            <a:rect l="l" t="t" r="r" b="b"/>
            <a:pathLst>
              <a:path w="19215" h="1869" extrusionOk="0">
                <a:moveTo>
                  <a:pt x="0" y="0"/>
                </a:moveTo>
                <a:lnTo>
                  <a:pt x="0" y="1868"/>
                </a:lnTo>
                <a:lnTo>
                  <a:pt x="19214" y="1868"/>
                </a:lnTo>
                <a:lnTo>
                  <a:pt x="192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6"/>
          <p:cNvSpPr/>
          <p:nvPr/>
        </p:nvSpPr>
        <p:spPr>
          <a:xfrm>
            <a:off x="279413" y="4775059"/>
            <a:ext cx="489062" cy="55151"/>
          </a:xfrm>
          <a:custGeom>
            <a:avLst/>
            <a:gdLst/>
            <a:ahLst/>
            <a:cxnLst/>
            <a:rect l="l" t="t" r="r" b="b"/>
            <a:pathLst>
              <a:path w="16279" h="2603" extrusionOk="0">
                <a:moveTo>
                  <a:pt x="0" y="0"/>
                </a:moveTo>
                <a:lnTo>
                  <a:pt x="0" y="2602"/>
                </a:lnTo>
                <a:lnTo>
                  <a:pt x="16278" y="2602"/>
                </a:lnTo>
                <a:lnTo>
                  <a:pt x="16278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p6"/>
          <p:cNvSpPr/>
          <p:nvPr/>
        </p:nvSpPr>
        <p:spPr>
          <a:xfrm>
            <a:off x="8699413" y="1985439"/>
            <a:ext cx="75196" cy="21060"/>
          </a:xfrm>
          <a:custGeom>
            <a:avLst/>
            <a:gdLst/>
            <a:ahLst/>
            <a:cxnLst/>
            <a:rect l="l" t="t" r="r" b="b"/>
            <a:pathLst>
              <a:path w="2503" h="701" extrusionOk="0">
                <a:moveTo>
                  <a:pt x="0" y="0"/>
                </a:moveTo>
                <a:lnTo>
                  <a:pt x="0" y="701"/>
                </a:lnTo>
                <a:lnTo>
                  <a:pt x="2502" y="701"/>
                </a:lnTo>
                <a:lnTo>
                  <a:pt x="2502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p6"/>
          <p:cNvSpPr/>
          <p:nvPr/>
        </p:nvSpPr>
        <p:spPr>
          <a:xfrm>
            <a:off x="8435509" y="234696"/>
            <a:ext cx="245537" cy="39115"/>
          </a:xfrm>
          <a:custGeom>
            <a:avLst/>
            <a:gdLst/>
            <a:ahLst/>
            <a:cxnLst/>
            <a:rect l="l" t="t" r="r" b="b"/>
            <a:pathLst>
              <a:path w="8173" h="1302" extrusionOk="0">
                <a:moveTo>
                  <a:pt x="0" y="0"/>
                </a:moveTo>
                <a:lnTo>
                  <a:pt x="0" y="1301"/>
                </a:lnTo>
                <a:lnTo>
                  <a:pt x="8173" y="1301"/>
                </a:lnTo>
                <a:lnTo>
                  <a:pt x="8173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6"/>
          <p:cNvSpPr/>
          <p:nvPr/>
        </p:nvSpPr>
        <p:spPr>
          <a:xfrm rot="10800000" flipH="1">
            <a:off x="8634138" y="1651537"/>
            <a:ext cx="489092" cy="35128"/>
          </a:xfrm>
          <a:custGeom>
            <a:avLst/>
            <a:gdLst/>
            <a:ahLst/>
            <a:cxnLst/>
            <a:rect l="l" t="t" r="r" b="b"/>
            <a:pathLst>
              <a:path w="19248" h="1869" extrusionOk="0">
                <a:moveTo>
                  <a:pt x="0" y="0"/>
                </a:moveTo>
                <a:lnTo>
                  <a:pt x="0" y="1868"/>
                </a:lnTo>
                <a:lnTo>
                  <a:pt x="19247" y="1868"/>
                </a:lnTo>
                <a:lnTo>
                  <a:pt x="19247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6"/>
          <p:cNvSpPr/>
          <p:nvPr/>
        </p:nvSpPr>
        <p:spPr>
          <a:xfrm>
            <a:off x="8671200" y="491100"/>
            <a:ext cx="245584" cy="77173"/>
          </a:xfrm>
          <a:custGeom>
            <a:avLst/>
            <a:gdLst/>
            <a:ahLst/>
            <a:cxnLst/>
            <a:rect l="l" t="t" r="r" b="b"/>
            <a:pathLst>
              <a:path w="16280" h="2569" extrusionOk="0">
                <a:moveTo>
                  <a:pt x="1" y="0"/>
                </a:moveTo>
                <a:lnTo>
                  <a:pt x="1" y="2569"/>
                </a:lnTo>
                <a:lnTo>
                  <a:pt x="16279" y="2569"/>
                </a:lnTo>
                <a:lnTo>
                  <a:pt x="16279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6"/>
          <p:cNvSpPr/>
          <p:nvPr/>
        </p:nvSpPr>
        <p:spPr>
          <a:xfrm>
            <a:off x="139914" y="2409044"/>
            <a:ext cx="216486" cy="35120"/>
          </a:xfrm>
          <a:custGeom>
            <a:avLst/>
            <a:gdLst/>
            <a:ahLst/>
            <a:cxnLst/>
            <a:rect l="l" t="t" r="r" b="b"/>
            <a:pathLst>
              <a:path w="7206" h="1169" extrusionOk="0">
                <a:moveTo>
                  <a:pt x="0" y="1"/>
                </a:moveTo>
                <a:lnTo>
                  <a:pt x="0" y="1168"/>
                </a:lnTo>
                <a:lnTo>
                  <a:pt x="7205" y="1168"/>
                </a:lnTo>
                <a:lnTo>
                  <a:pt x="7205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334;p6"/>
          <p:cNvSpPr/>
          <p:nvPr/>
        </p:nvSpPr>
        <p:spPr>
          <a:xfrm>
            <a:off x="8981429" y="2632663"/>
            <a:ext cx="152287" cy="66828"/>
          </a:xfrm>
          <a:custGeom>
            <a:avLst/>
            <a:gdLst/>
            <a:ahLst/>
            <a:cxnLst/>
            <a:rect l="l" t="t" r="r" b="b"/>
            <a:pathLst>
              <a:path w="24752" h="2269" extrusionOk="0">
                <a:moveTo>
                  <a:pt x="1" y="1"/>
                </a:moveTo>
                <a:lnTo>
                  <a:pt x="1" y="2269"/>
                </a:lnTo>
                <a:lnTo>
                  <a:pt x="24752" y="2269"/>
                </a:lnTo>
                <a:lnTo>
                  <a:pt x="24752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p6"/>
          <p:cNvSpPr/>
          <p:nvPr/>
        </p:nvSpPr>
        <p:spPr>
          <a:xfrm>
            <a:off x="9472" y="3282891"/>
            <a:ext cx="328755" cy="56149"/>
          </a:xfrm>
          <a:custGeom>
            <a:avLst/>
            <a:gdLst/>
            <a:ahLst/>
            <a:cxnLst/>
            <a:rect l="l" t="t" r="r" b="b"/>
            <a:pathLst>
              <a:path w="10943" h="1869" extrusionOk="0">
                <a:moveTo>
                  <a:pt x="1" y="1"/>
                </a:moveTo>
                <a:lnTo>
                  <a:pt x="1" y="1869"/>
                </a:lnTo>
                <a:lnTo>
                  <a:pt x="10942" y="1869"/>
                </a:lnTo>
                <a:lnTo>
                  <a:pt x="10942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" name="Google Shape;336;p6"/>
          <p:cNvSpPr/>
          <p:nvPr/>
        </p:nvSpPr>
        <p:spPr>
          <a:xfrm>
            <a:off x="-390013" y="2711748"/>
            <a:ext cx="681484" cy="21090"/>
          </a:xfrm>
          <a:custGeom>
            <a:avLst/>
            <a:gdLst/>
            <a:ahLst/>
            <a:cxnLst/>
            <a:rect l="l" t="t" r="r" b="b"/>
            <a:pathLst>
              <a:path w="22684" h="702" extrusionOk="0">
                <a:moveTo>
                  <a:pt x="1" y="1"/>
                </a:moveTo>
                <a:lnTo>
                  <a:pt x="1" y="701"/>
                </a:lnTo>
                <a:lnTo>
                  <a:pt x="22683" y="701"/>
                </a:lnTo>
                <a:lnTo>
                  <a:pt x="2268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" name="Google Shape;337;p6"/>
          <p:cNvSpPr/>
          <p:nvPr/>
        </p:nvSpPr>
        <p:spPr>
          <a:xfrm>
            <a:off x="-205557" y="2613643"/>
            <a:ext cx="75196" cy="21090"/>
          </a:xfrm>
          <a:custGeom>
            <a:avLst/>
            <a:gdLst/>
            <a:ahLst/>
            <a:cxnLst/>
            <a:rect l="l" t="t" r="r" b="b"/>
            <a:pathLst>
              <a:path w="2503" h="702" extrusionOk="0">
                <a:moveTo>
                  <a:pt x="1" y="1"/>
                </a:moveTo>
                <a:lnTo>
                  <a:pt x="1" y="701"/>
                </a:lnTo>
                <a:lnTo>
                  <a:pt x="2502" y="701"/>
                </a:lnTo>
                <a:lnTo>
                  <a:pt x="2502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Google Shape;338;p6"/>
          <p:cNvSpPr/>
          <p:nvPr/>
        </p:nvSpPr>
        <p:spPr>
          <a:xfrm>
            <a:off x="265164" y="3008284"/>
            <a:ext cx="139337" cy="39115"/>
          </a:xfrm>
          <a:custGeom>
            <a:avLst/>
            <a:gdLst/>
            <a:ahLst/>
            <a:cxnLst/>
            <a:rect l="l" t="t" r="r" b="b"/>
            <a:pathLst>
              <a:path w="4638" h="1302" extrusionOk="0">
                <a:moveTo>
                  <a:pt x="1" y="1"/>
                </a:moveTo>
                <a:lnTo>
                  <a:pt x="1" y="1302"/>
                </a:lnTo>
                <a:lnTo>
                  <a:pt x="4637" y="1302"/>
                </a:lnTo>
                <a:lnTo>
                  <a:pt x="4637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p6"/>
          <p:cNvSpPr/>
          <p:nvPr/>
        </p:nvSpPr>
        <p:spPr>
          <a:xfrm>
            <a:off x="13000" y="1955522"/>
            <a:ext cx="139319" cy="56148"/>
          </a:xfrm>
          <a:custGeom>
            <a:avLst/>
            <a:gdLst/>
            <a:ahLst/>
            <a:cxnLst/>
            <a:rect l="l" t="t" r="r" b="b"/>
            <a:pathLst>
              <a:path w="4637" h="2970" extrusionOk="0">
                <a:moveTo>
                  <a:pt x="0" y="1"/>
                </a:moveTo>
                <a:lnTo>
                  <a:pt x="0" y="2969"/>
                </a:lnTo>
                <a:lnTo>
                  <a:pt x="4637" y="2969"/>
                </a:lnTo>
                <a:lnTo>
                  <a:pt x="4637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" name="Google Shape;340;p6"/>
          <p:cNvSpPr/>
          <p:nvPr/>
        </p:nvSpPr>
        <p:spPr>
          <a:xfrm>
            <a:off x="-12187" y="4507329"/>
            <a:ext cx="271592" cy="55146"/>
          </a:xfrm>
          <a:custGeom>
            <a:avLst/>
            <a:gdLst/>
            <a:ahLst/>
            <a:cxnLst/>
            <a:rect l="l" t="t" r="r" b="b"/>
            <a:pathLst>
              <a:path w="9041" h="4137" extrusionOk="0">
                <a:moveTo>
                  <a:pt x="0" y="0"/>
                </a:moveTo>
                <a:lnTo>
                  <a:pt x="0" y="4137"/>
                </a:lnTo>
                <a:lnTo>
                  <a:pt x="9040" y="4137"/>
                </a:lnTo>
                <a:lnTo>
                  <a:pt x="9040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" name="Google Shape;341;p6"/>
          <p:cNvSpPr/>
          <p:nvPr/>
        </p:nvSpPr>
        <p:spPr>
          <a:xfrm>
            <a:off x="-41632" y="2549561"/>
            <a:ext cx="356660" cy="55897"/>
          </a:xfrm>
          <a:custGeom>
            <a:avLst/>
            <a:gdLst/>
            <a:ahLst/>
            <a:cxnLst/>
            <a:rect l="l" t="t" r="r" b="b"/>
            <a:pathLst>
              <a:path w="20649" h="2570" extrusionOk="0">
                <a:moveTo>
                  <a:pt x="0" y="1"/>
                </a:moveTo>
                <a:lnTo>
                  <a:pt x="0" y="2569"/>
                </a:lnTo>
                <a:lnTo>
                  <a:pt x="20648" y="2569"/>
                </a:lnTo>
                <a:lnTo>
                  <a:pt x="20648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6"/>
          <p:cNvSpPr/>
          <p:nvPr/>
        </p:nvSpPr>
        <p:spPr>
          <a:xfrm>
            <a:off x="-217129" y="4375137"/>
            <a:ext cx="681481" cy="42573"/>
          </a:xfrm>
          <a:custGeom>
            <a:avLst/>
            <a:gdLst/>
            <a:ahLst/>
            <a:cxnLst/>
            <a:rect l="l" t="t" r="r" b="b"/>
            <a:pathLst>
              <a:path w="16446" h="2036" extrusionOk="0">
                <a:moveTo>
                  <a:pt x="0" y="0"/>
                </a:moveTo>
                <a:lnTo>
                  <a:pt x="0" y="2035"/>
                </a:lnTo>
                <a:lnTo>
                  <a:pt x="16445" y="2035"/>
                </a:lnTo>
                <a:lnTo>
                  <a:pt x="16445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p6"/>
          <p:cNvSpPr/>
          <p:nvPr/>
        </p:nvSpPr>
        <p:spPr>
          <a:xfrm>
            <a:off x="-384800" y="3650763"/>
            <a:ext cx="584825" cy="65074"/>
          </a:xfrm>
          <a:custGeom>
            <a:avLst/>
            <a:gdLst/>
            <a:ahLst/>
            <a:cxnLst/>
            <a:rect l="l" t="t" r="r" b="b"/>
            <a:pathLst>
              <a:path w="144938" h="568" extrusionOk="0">
                <a:moveTo>
                  <a:pt x="0" y="0"/>
                </a:moveTo>
                <a:lnTo>
                  <a:pt x="0" y="568"/>
                </a:lnTo>
                <a:lnTo>
                  <a:pt x="144937" y="568"/>
                </a:lnTo>
                <a:lnTo>
                  <a:pt x="144937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p6"/>
          <p:cNvSpPr/>
          <p:nvPr/>
        </p:nvSpPr>
        <p:spPr>
          <a:xfrm>
            <a:off x="-532425" y="4660916"/>
            <a:ext cx="966313" cy="38452"/>
          </a:xfrm>
          <a:custGeom>
            <a:avLst/>
            <a:gdLst/>
            <a:ahLst/>
            <a:cxnLst/>
            <a:rect l="l" t="t" r="r" b="b"/>
            <a:pathLst>
              <a:path w="56642" h="4037" extrusionOk="0">
                <a:moveTo>
                  <a:pt x="1" y="0"/>
                </a:moveTo>
                <a:lnTo>
                  <a:pt x="1" y="4037"/>
                </a:lnTo>
                <a:lnTo>
                  <a:pt x="56641" y="4037"/>
                </a:lnTo>
                <a:lnTo>
                  <a:pt x="56641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p6"/>
          <p:cNvSpPr/>
          <p:nvPr/>
        </p:nvSpPr>
        <p:spPr>
          <a:xfrm>
            <a:off x="8377296" y="336446"/>
            <a:ext cx="1360557" cy="53824"/>
          </a:xfrm>
          <a:custGeom>
            <a:avLst/>
            <a:gdLst/>
            <a:ahLst/>
            <a:cxnLst/>
            <a:rect l="l" t="t" r="r" b="b"/>
            <a:pathLst>
              <a:path w="45733" h="3537" extrusionOk="0">
                <a:moveTo>
                  <a:pt x="0" y="1"/>
                </a:moveTo>
                <a:lnTo>
                  <a:pt x="0" y="3537"/>
                </a:lnTo>
                <a:lnTo>
                  <a:pt x="45733" y="3537"/>
                </a:lnTo>
                <a:lnTo>
                  <a:pt x="45733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p6"/>
          <p:cNvSpPr/>
          <p:nvPr/>
        </p:nvSpPr>
        <p:spPr>
          <a:xfrm>
            <a:off x="8181485" y="-12341"/>
            <a:ext cx="614308" cy="66859"/>
          </a:xfrm>
          <a:custGeom>
            <a:avLst/>
            <a:gdLst/>
            <a:ahLst/>
            <a:cxnLst/>
            <a:rect l="l" t="t" r="r" b="b"/>
            <a:pathLst>
              <a:path w="20649" h="2570" extrusionOk="0">
                <a:moveTo>
                  <a:pt x="0" y="1"/>
                </a:moveTo>
                <a:lnTo>
                  <a:pt x="0" y="2569"/>
                </a:lnTo>
                <a:lnTo>
                  <a:pt x="20648" y="2569"/>
                </a:lnTo>
                <a:lnTo>
                  <a:pt x="20648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6"/>
          <p:cNvSpPr/>
          <p:nvPr/>
        </p:nvSpPr>
        <p:spPr>
          <a:xfrm>
            <a:off x="8737102" y="1200073"/>
            <a:ext cx="298720" cy="32987"/>
          </a:xfrm>
          <a:custGeom>
            <a:avLst/>
            <a:gdLst/>
            <a:ahLst/>
            <a:cxnLst/>
            <a:rect l="l" t="t" r="r" b="b"/>
            <a:pathLst>
              <a:path w="10041" h="1268" extrusionOk="0">
                <a:moveTo>
                  <a:pt x="0" y="0"/>
                </a:moveTo>
                <a:lnTo>
                  <a:pt x="0" y="1268"/>
                </a:lnTo>
                <a:lnTo>
                  <a:pt x="10041" y="1268"/>
                </a:lnTo>
                <a:lnTo>
                  <a:pt x="10041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6"/>
          <p:cNvSpPr/>
          <p:nvPr/>
        </p:nvSpPr>
        <p:spPr>
          <a:xfrm>
            <a:off x="8456770" y="1082750"/>
            <a:ext cx="422333" cy="35152"/>
          </a:xfrm>
          <a:custGeom>
            <a:avLst/>
            <a:gdLst/>
            <a:ahLst/>
            <a:cxnLst/>
            <a:rect l="l" t="t" r="r" b="b"/>
            <a:pathLst>
              <a:path w="16446" h="2069" extrusionOk="0">
                <a:moveTo>
                  <a:pt x="1" y="0"/>
                </a:moveTo>
                <a:lnTo>
                  <a:pt x="1" y="2068"/>
                </a:lnTo>
                <a:lnTo>
                  <a:pt x="16446" y="2068"/>
                </a:lnTo>
                <a:lnTo>
                  <a:pt x="1644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6"/>
          <p:cNvSpPr/>
          <p:nvPr/>
        </p:nvSpPr>
        <p:spPr>
          <a:xfrm flipH="1">
            <a:off x="8742999" y="2386133"/>
            <a:ext cx="629151" cy="21103"/>
          </a:xfrm>
          <a:custGeom>
            <a:avLst/>
            <a:gdLst/>
            <a:ahLst/>
            <a:cxnLst/>
            <a:rect l="l" t="t" r="r" b="b"/>
            <a:pathLst>
              <a:path w="56642" h="4070" extrusionOk="0">
                <a:moveTo>
                  <a:pt x="1" y="0"/>
                </a:moveTo>
                <a:lnTo>
                  <a:pt x="1" y="4070"/>
                </a:lnTo>
                <a:lnTo>
                  <a:pt x="56641" y="4070"/>
                </a:lnTo>
                <a:lnTo>
                  <a:pt x="56641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p6"/>
          <p:cNvSpPr/>
          <p:nvPr/>
        </p:nvSpPr>
        <p:spPr>
          <a:xfrm rot="10800000" flipH="1">
            <a:off x="8921425" y="2022732"/>
            <a:ext cx="110100" cy="48174"/>
          </a:xfrm>
          <a:custGeom>
            <a:avLst/>
            <a:gdLst/>
            <a:ahLst/>
            <a:cxnLst/>
            <a:rect l="l" t="t" r="r" b="b"/>
            <a:pathLst>
              <a:path w="4404" h="701" extrusionOk="0">
                <a:moveTo>
                  <a:pt x="0" y="0"/>
                </a:moveTo>
                <a:lnTo>
                  <a:pt x="0" y="701"/>
                </a:lnTo>
                <a:lnTo>
                  <a:pt x="4403" y="701"/>
                </a:lnTo>
                <a:lnTo>
                  <a:pt x="440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6"/>
          <p:cNvSpPr/>
          <p:nvPr/>
        </p:nvSpPr>
        <p:spPr>
          <a:xfrm>
            <a:off x="464521" y="4989981"/>
            <a:ext cx="390148" cy="34073"/>
          </a:xfrm>
          <a:custGeom>
            <a:avLst/>
            <a:gdLst/>
            <a:ahLst/>
            <a:cxnLst/>
            <a:rect l="l" t="t" r="r" b="b"/>
            <a:pathLst>
              <a:path w="16246" h="2603" extrusionOk="0">
                <a:moveTo>
                  <a:pt x="1" y="1"/>
                </a:moveTo>
                <a:lnTo>
                  <a:pt x="1" y="2603"/>
                </a:lnTo>
                <a:lnTo>
                  <a:pt x="16246" y="2603"/>
                </a:lnTo>
                <a:lnTo>
                  <a:pt x="16246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6"/>
          <p:cNvSpPr/>
          <p:nvPr/>
        </p:nvSpPr>
        <p:spPr>
          <a:xfrm>
            <a:off x="131134" y="4216450"/>
            <a:ext cx="390153" cy="69074"/>
          </a:xfrm>
          <a:custGeom>
            <a:avLst/>
            <a:gdLst/>
            <a:ahLst/>
            <a:cxnLst/>
            <a:rect l="l" t="t" r="r" b="b"/>
            <a:pathLst>
              <a:path w="24752" h="2269" extrusionOk="0">
                <a:moveTo>
                  <a:pt x="0" y="1"/>
                </a:moveTo>
                <a:lnTo>
                  <a:pt x="0" y="2269"/>
                </a:lnTo>
                <a:lnTo>
                  <a:pt x="24751" y="2269"/>
                </a:lnTo>
                <a:lnTo>
                  <a:pt x="24751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p6"/>
          <p:cNvSpPr/>
          <p:nvPr/>
        </p:nvSpPr>
        <p:spPr>
          <a:xfrm rot="10800000" flipH="1">
            <a:off x="8676510" y="949159"/>
            <a:ext cx="966362" cy="23650"/>
          </a:xfrm>
          <a:custGeom>
            <a:avLst/>
            <a:gdLst/>
            <a:ahLst/>
            <a:cxnLst/>
            <a:rect l="l" t="t" r="r" b="b"/>
            <a:pathLst>
              <a:path w="43432" h="702" extrusionOk="0">
                <a:moveTo>
                  <a:pt x="0" y="1"/>
                </a:moveTo>
                <a:lnTo>
                  <a:pt x="0" y="701"/>
                </a:lnTo>
                <a:lnTo>
                  <a:pt x="43431" y="701"/>
                </a:lnTo>
                <a:lnTo>
                  <a:pt x="43431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" name="Google Shape;354;p6"/>
          <p:cNvSpPr/>
          <p:nvPr/>
        </p:nvSpPr>
        <p:spPr>
          <a:xfrm>
            <a:off x="8662827" y="842356"/>
            <a:ext cx="76185" cy="21337"/>
          </a:xfrm>
          <a:custGeom>
            <a:avLst/>
            <a:gdLst/>
            <a:ahLst/>
            <a:cxnLst/>
            <a:rect l="l" t="t" r="r" b="b"/>
            <a:pathLst>
              <a:path w="2503" h="701" extrusionOk="0">
                <a:moveTo>
                  <a:pt x="1" y="0"/>
                </a:moveTo>
                <a:lnTo>
                  <a:pt x="1" y="701"/>
                </a:lnTo>
                <a:lnTo>
                  <a:pt x="2503" y="701"/>
                </a:lnTo>
                <a:lnTo>
                  <a:pt x="250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" name="Google Shape;355;p6"/>
          <p:cNvSpPr/>
          <p:nvPr/>
        </p:nvSpPr>
        <p:spPr>
          <a:xfrm>
            <a:off x="8822228" y="629141"/>
            <a:ext cx="76185" cy="21337"/>
          </a:xfrm>
          <a:custGeom>
            <a:avLst/>
            <a:gdLst/>
            <a:ahLst/>
            <a:cxnLst/>
            <a:rect l="l" t="t" r="r" b="b"/>
            <a:pathLst>
              <a:path w="2503" h="701" extrusionOk="0">
                <a:moveTo>
                  <a:pt x="1" y="0"/>
                </a:moveTo>
                <a:lnTo>
                  <a:pt x="1" y="701"/>
                </a:lnTo>
                <a:lnTo>
                  <a:pt x="2503" y="701"/>
                </a:lnTo>
                <a:lnTo>
                  <a:pt x="250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p6"/>
          <p:cNvSpPr/>
          <p:nvPr/>
        </p:nvSpPr>
        <p:spPr>
          <a:xfrm>
            <a:off x="8560796" y="1315225"/>
            <a:ext cx="280268" cy="42575"/>
          </a:xfrm>
          <a:custGeom>
            <a:avLst/>
            <a:gdLst/>
            <a:ahLst/>
            <a:cxnLst/>
            <a:rect l="l" t="t" r="r" b="b"/>
            <a:pathLst>
              <a:path w="9208" h="2569" extrusionOk="0">
                <a:moveTo>
                  <a:pt x="1" y="0"/>
                </a:moveTo>
                <a:lnTo>
                  <a:pt x="1" y="2569"/>
                </a:lnTo>
                <a:lnTo>
                  <a:pt x="9207" y="2569"/>
                </a:lnTo>
                <a:lnTo>
                  <a:pt x="920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p6"/>
          <p:cNvSpPr/>
          <p:nvPr/>
        </p:nvSpPr>
        <p:spPr>
          <a:xfrm>
            <a:off x="8426682" y="849749"/>
            <a:ext cx="123911" cy="34547"/>
          </a:xfrm>
          <a:custGeom>
            <a:avLst/>
            <a:gdLst/>
            <a:ahLst/>
            <a:cxnLst/>
            <a:rect l="l" t="t" r="r" b="b"/>
            <a:pathLst>
              <a:path w="4071" h="1135" extrusionOk="0">
                <a:moveTo>
                  <a:pt x="1" y="0"/>
                </a:moveTo>
                <a:lnTo>
                  <a:pt x="1" y="1134"/>
                </a:lnTo>
                <a:lnTo>
                  <a:pt x="4070" y="1134"/>
                </a:lnTo>
                <a:lnTo>
                  <a:pt x="407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p6"/>
          <p:cNvSpPr/>
          <p:nvPr/>
        </p:nvSpPr>
        <p:spPr>
          <a:xfrm>
            <a:off x="8545200" y="1184709"/>
            <a:ext cx="75181" cy="21367"/>
          </a:xfrm>
          <a:custGeom>
            <a:avLst/>
            <a:gdLst/>
            <a:ahLst/>
            <a:cxnLst/>
            <a:rect l="l" t="t" r="r" b="b"/>
            <a:pathLst>
              <a:path w="2470" h="702" extrusionOk="0">
                <a:moveTo>
                  <a:pt x="1" y="1"/>
                </a:moveTo>
                <a:lnTo>
                  <a:pt x="1" y="701"/>
                </a:lnTo>
                <a:lnTo>
                  <a:pt x="2469" y="701"/>
                </a:lnTo>
                <a:lnTo>
                  <a:pt x="246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p6"/>
          <p:cNvSpPr/>
          <p:nvPr/>
        </p:nvSpPr>
        <p:spPr>
          <a:xfrm>
            <a:off x="8792016" y="2193969"/>
            <a:ext cx="531120" cy="69073"/>
          </a:xfrm>
          <a:custGeom>
            <a:avLst/>
            <a:gdLst/>
            <a:ahLst/>
            <a:cxnLst/>
            <a:rect l="l" t="t" r="r" b="b"/>
            <a:pathLst>
              <a:path w="9007" h="4271" extrusionOk="0">
                <a:moveTo>
                  <a:pt x="0" y="0"/>
                </a:moveTo>
                <a:lnTo>
                  <a:pt x="0" y="4270"/>
                </a:lnTo>
                <a:lnTo>
                  <a:pt x="9007" y="4270"/>
                </a:lnTo>
                <a:lnTo>
                  <a:pt x="900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6"/>
          <p:cNvSpPr/>
          <p:nvPr/>
        </p:nvSpPr>
        <p:spPr>
          <a:xfrm>
            <a:off x="8713400" y="160137"/>
            <a:ext cx="584857" cy="56888"/>
          </a:xfrm>
          <a:custGeom>
            <a:avLst/>
            <a:gdLst/>
            <a:ahLst/>
            <a:cxnLst/>
            <a:rect l="l" t="t" r="r" b="b"/>
            <a:pathLst>
              <a:path w="19215" h="1869" extrusionOk="0">
                <a:moveTo>
                  <a:pt x="1" y="1"/>
                </a:moveTo>
                <a:lnTo>
                  <a:pt x="1" y="1869"/>
                </a:lnTo>
                <a:lnTo>
                  <a:pt x="19215" y="1869"/>
                </a:lnTo>
                <a:lnTo>
                  <a:pt x="19215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p6"/>
          <p:cNvSpPr/>
          <p:nvPr/>
        </p:nvSpPr>
        <p:spPr>
          <a:xfrm>
            <a:off x="181533" y="3157629"/>
            <a:ext cx="76155" cy="21337"/>
          </a:xfrm>
          <a:custGeom>
            <a:avLst/>
            <a:gdLst/>
            <a:ahLst/>
            <a:cxnLst/>
            <a:rect l="l" t="t" r="r" b="b"/>
            <a:pathLst>
              <a:path w="2502" h="701" extrusionOk="0">
                <a:moveTo>
                  <a:pt x="0" y="0"/>
                </a:moveTo>
                <a:lnTo>
                  <a:pt x="0" y="701"/>
                </a:lnTo>
                <a:lnTo>
                  <a:pt x="2502" y="701"/>
                </a:lnTo>
                <a:lnTo>
                  <a:pt x="250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p6"/>
          <p:cNvSpPr/>
          <p:nvPr/>
        </p:nvSpPr>
        <p:spPr>
          <a:xfrm>
            <a:off x="273164" y="3718119"/>
            <a:ext cx="76185" cy="21337"/>
          </a:xfrm>
          <a:custGeom>
            <a:avLst/>
            <a:gdLst/>
            <a:ahLst/>
            <a:cxnLst/>
            <a:rect l="l" t="t" r="r" b="b"/>
            <a:pathLst>
              <a:path w="2503" h="701" extrusionOk="0">
                <a:moveTo>
                  <a:pt x="1" y="0"/>
                </a:moveTo>
                <a:lnTo>
                  <a:pt x="1" y="701"/>
                </a:lnTo>
                <a:lnTo>
                  <a:pt x="2503" y="701"/>
                </a:lnTo>
                <a:lnTo>
                  <a:pt x="2503" y="0"/>
                </a:lnTo>
                <a:close/>
              </a:path>
            </a:pathLst>
          </a:custGeom>
          <a:solidFill>
            <a:schemeClr val="dk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p6"/>
          <p:cNvSpPr/>
          <p:nvPr/>
        </p:nvSpPr>
        <p:spPr>
          <a:xfrm>
            <a:off x="-120771" y="3040342"/>
            <a:ext cx="281273" cy="79229"/>
          </a:xfrm>
          <a:custGeom>
            <a:avLst/>
            <a:gdLst/>
            <a:ahLst/>
            <a:cxnLst/>
            <a:rect l="l" t="t" r="r" b="b"/>
            <a:pathLst>
              <a:path w="9241" h="2603" extrusionOk="0">
                <a:moveTo>
                  <a:pt x="1" y="0"/>
                </a:moveTo>
                <a:lnTo>
                  <a:pt x="1" y="2602"/>
                </a:lnTo>
                <a:lnTo>
                  <a:pt x="9241" y="2602"/>
                </a:lnTo>
                <a:lnTo>
                  <a:pt x="924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p6"/>
          <p:cNvSpPr/>
          <p:nvPr/>
        </p:nvSpPr>
        <p:spPr>
          <a:xfrm>
            <a:off x="181294" y="3505394"/>
            <a:ext cx="123881" cy="34547"/>
          </a:xfrm>
          <a:custGeom>
            <a:avLst/>
            <a:gdLst/>
            <a:ahLst/>
            <a:cxnLst/>
            <a:rect l="l" t="t" r="r" b="b"/>
            <a:pathLst>
              <a:path w="4070" h="1135" extrusionOk="0">
                <a:moveTo>
                  <a:pt x="0" y="0"/>
                </a:moveTo>
                <a:lnTo>
                  <a:pt x="0" y="1134"/>
                </a:lnTo>
                <a:lnTo>
                  <a:pt x="4070" y="1134"/>
                </a:lnTo>
                <a:lnTo>
                  <a:pt x="407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p6"/>
          <p:cNvSpPr/>
          <p:nvPr/>
        </p:nvSpPr>
        <p:spPr>
          <a:xfrm>
            <a:off x="-25261" y="3442964"/>
            <a:ext cx="123881" cy="34547"/>
          </a:xfrm>
          <a:custGeom>
            <a:avLst/>
            <a:gdLst/>
            <a:ahLst/>
            <a:cxnLst/>
            <a:rect l="l" t="t" r="r" b="b"/>
            <a:pathLst>
              <a:path w="4070" h="1135" extrusionOk="0">
                <a:moveTo>
                  <a:pt x="0" y="1"/>
                </a:moveTo>
                <a:lnTo>
                  <a:pt x="0" y="1135"/>
                </a:lnTo>
                <a:lnTo>
                  <a:pt x="4070" y="1135"/>
                </a:lnTo>
                <a:lnTo>
                  <a:pt x="407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p6"/>
          <p:cNvSpPr/>
          <p:nvPr/>
        </p:nvSpPr>
        <p:spPr>
          <a:xfrm>
            <a:off x="356312" y="5138705"/>
            <a:ext cx="151628" cy="42566"/>
          </a:xfrm>
          <a:custGeom>
            <a:avLst/>
            <a:gdLst/>
            <a:ahLst/>
            <a:cxnLst/>
            <a:rect l="l" t="t" r="r" b="b"/>
            <a:pathLst>
              <a:path w="4638" h="1302" extrusionOk="0">
                <a:moveTo>
                  <a:pt x="1" y="1"/>
                </a:moveTo>
                <a:lnTo>
                  <a:pt x="1" y="1302"/>
                </a:lnTo>
                <a:lnTo>
                  <a:pt x="4637" y="1302"/>
                </a:lnTo>
                <a:lnTo>
                  <a:pt x="463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p6"/>
          <p:cNvSpPr/>
          <p:nvPr/>
        </p:nvSpPr>
        <p:spPr>
          <a:xfrm>
            <a:off x="8898425" y="2503974"/>
            <a:ext cx="629265" cy="60023"/>
          </a:xfrm>
          <a:custGeom>
            <a:avLst/>
            <a:gdLst/>
            <a:ahLst/>
            <a:cxnLst/>
            <a:rect l="l" t="t" r="r" b="b"/>
            <a:pathLst>
              <a:path w="19248" h="1869" extrusionOk="0">
                <a:moveTo>
                  <a:pt x="0" y="0"/>
                </a:moveTo>
                <a:lnTo>
                  <a:pt x="0" y="1868"/>
                </a:lnTo>
                <a:lnTo>
                  <a:pt x="19247" y="1868"/>
                </a:lnTo>
                <a:lnTo>
                  <a:pt x="1924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6"/>
          <p:cNvSpPr/>
          <p:nvPr/>
        </p:nvSpPr>
        <p:spPr>
          <a:xfrm>
            <a:off x="-49644" y="4784286"/>
            <a:ext cx="80750" cy="22950"/>
          </a:xfrm>
          <a:custGeom>
            <a:avLst/>
            <a:gdLst/>
            <a:ahLst/>
            <a:cxnLst/>
            <a:rect l="l" t="t" r="r" b="b"/>
            <a:pathLst>
              <a:path w="2470" h="702" extrusionOk="0">
                <a:moveTo>
                  <a:pt x="1" y="1"/>
                </a:moveTo>
                <a:lnTo>
                  <a:pt x="1" y="701"/>
                </a:lnTo>
                <a:lnTo>
                  <a:pt x="2469" y="701"/>
                </a:lnTo>
                <a:lnTo>
                  <a:pt x="246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p6"/>
          <p:cNvSpPr/>
          <p:nvPr/>
        </p:nvSpPr>
        <p:spPr>
          <a:xfrm>
            <a:off x="25057" y="4905886"/>
            <a:ext cx="302111" cy="85099"/>
          </a:xfrm>
          <a:custGeom>
            <a:avLst/>
            <a:gdLst/>
            <a:ahLst/>
            <a:cxnLst/>
            <a:rect l="l" t="t" r="r" b="b"/>
            <a:pathLst>
              <a:path w="9241" h="2603" extrusionOk="0">
                <a:moveTo>
                  <a:pt x="0" y="1"/>
                </a:moveTo>
                <a:lnTo>
                  <a:pt x="0" y="2602"/>
                </a:lnTo>
                <a:lnTo>
                  <a:pt x="9240" y="2602"/>
                </a:lnTo>
                <a:lnTo>
                  <a:pt x="92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" name="Google Shape;370;p6"/>
          <p:cNvSpPr/>
          <p:nvPr/>
        </p:nvSpPr>
        <p:spPr>
          <a:xfrm>
            <a:off x="205142" y="5085730"/>
            <a:ext cx="133091" cy="38185"/>
          </a:xfrm>
          <a:custGeom>
            <a:avLst/>
            <a:gdLst/>
            <a:ahLst/>
            <a:cxnLst/>
            <a:rect l="l" t="t" r="r" b="b"/>
            <a:pathLst>
              <a:path w="4071" h="1168" extrusionOk="0">
                <a:moveTo>
                  <a:pt x="1" y="0"/>
                </a:moveTo>
                <a:lnTo>
                  <a:pt x="1" y="1168"/>
                </a:lnTo>
                <a:lnTo>
                  <a:pt x="4070" y="1168"/>
                </a:lnTo>
                <a:lnTo>
                  <a:pt x="407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" name="Google Shape;371;p6"/>
          <p:cNvSpPr/>
          <p:nvPr/>
        </p:nvSpPr>
        <p:spPr>
          <a:xfrm>
            <a:off x="-36800" y="2250603"/>
            <a:ext cx="150549" cy="60024"/>
          </a:xfrm>
          <a:custGeom>
            <a:avLst/>
            <a:gdLst/>
            <a:ahLst/>
            <a:cxnLst/>
            <a:rect l="l" t="t" r="r" b="b"/>
            <a:pathLst>
              <a:path w="4605" h="2970" extrusionOk="0">
                <a:moveTo>
                  <a:pt x="1" y="1"/>
                </a:moveTo>
                <a:lnTo>
                  <a:pt x="1" y="2969"/>
                </a:lnTo>
                <a:lnTo>
                  <a:pt x="4604" y="2969"/>
                </a:lnTo>
                <a:lnTo>
                  <a:pt x="460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p6"/>
          <p:cNvSpPr/>
          <p:nvPr/>
        </p:nvSpPr>
        <p:spPr>
          <a:xfrm>
            <a:off x="381117" y="4538898"/>
            <a:ext cx="134170" cy="37139"/>
          </a:xfrm>
          <a:custGeom>
            <a:avLst/>
            <a:gdLst/>
            <a:ahLst/>
            <a:cxnLst/>
            <a:rect l="l" t="t" r="r" b="b"/>
            <a:pathLst>
              <a:path w="4104" h="1136" extrusionOk="0">
                <a:moveTo>
                  <a:pt x="1" y="1"/>
                </a:moveTo>
                <a:lnTo>
                  <a:pt x="1" y="1135"/>
                </a:lnTo>
                <a:lnTo>
                  <a:pt x="4104" y="1135"/>
                </a:lnTo>
                <a:lnTo>
                  <a:pt x="410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p6"/>
          <p:cNvSpPr/>
          <p:nvPr/>
        </p:nvSpPr>
        <p:spPr>
          <a:xfrm>
            <a:off x="8601225" y="1501812"/>
            <a:ext cx="809205" cy="28101"/>
          </a:xfrm>
          <a:custGeom>
            <a:avLst/>
            <a:gdLst/>
            <a:ahLst/>
            <a:cxnLst/>
            <a:rect l="l" t="t" r="r" b="b"/>
            <a:pathLst>
              <a:path w="24752" h="2236" extrusionOk="0">
                <a:moveTo>
                  <a:pt x="1" y="0"/>
                </a:moveTo>
                <a:lnTo>
                  <a:pt x="1" y="2235"/>
                </a:lnTo>
                <a:lnTo>
                  <a:pt x="24752" y="2235"/>
                </a:lnTo>
                <a:lnTo>
                  <a:pt x="2475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" name="Google Shape;374;p6"/>
          <p:cNvSpPr/>
          <p:nvPr/>
        </p:nvSpPr>
        <p:spPr>
          <a:xfrm>
            <a:off x="8541863" y="641659"/>
            <a:ext cx="81829" cy="22950"/>
          </a:xfrm>
          <a:custGeom>
            <a:avLst/>
            <a:gdLst/>
            <a:ahLst/>
            <a:cxnLst/>
            <a:rect l="l" t="t" r="r" b="b"/>
            <a:pathLst>
              <a:path w="2503" h="702" extrusionOk="0">
                <a:moveTo>
                  <a:pt x="0" y="1"/>
                </a:moveTo>
                <a:lnTo>
                  <a:pt x="0" y="701"/>
                </a:lnTo>
                <a:lnTo>
                  <a:pt x="2502" y="701"/>
                </a:lnTo>
                <a:lnTo>
                  <a:pt x="2502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6"/>
          <p:cNvSpPr/>
          <p:nvPr/>
        </p:nvSpPr>
        <p:spPr>
          <a:xfrm>
            <a:off x="8953465" y="1066380"/>
            <a:ext cx="104726" cy="37096"/>
          </a:xfrm>
          <a:custGeom>
            <a:avLst/>
            <a:gdLst/>
            <a:ahLst/>
            <a:cxnLst/>
            <a:rect l="l" t="t" r="r" b="b"/>
            <a:pathLst>
              <a:path w="4638" h="2936" extrusionOk="0">
                <a:moveTo>
                  <a:pt x="1" y="0"/>
                </a:moveTo>
                <a:lnTo>
                  <a:pt x="1" y="2936"/>
                </a:lnTo>
                <a:lnTo>
                  <a:pt x="4637" y="2936"/>
                </a:lnTo>
                <a:lnTo>
                  <a:pt x="463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" name="Google Shape;376;p6"/>
          <p:cNvSpPr/>
          <p:nvPr/>
        </p:nvSpPr>
        <p:spPr>
          <a:xfrm>
            <a:off x="8195921" y="132524"/>
            <a:ext cx="302134" cy="48175"/>
          </a:xfrm>
          <a:custGeom>
            <a:avLst/>
            <a:gdLst/>
            <a:ahLst/>
            <a:cxnLst/>
            <a:rect l="l" t="t" r="r" b="b"/>
            <a:pathLst>
              <a:path w="9241" h="2603" extrusionOk="0">
                <a:moveTo>
                  <a:pt x="0" y="0"/>
                </a:moveTo>
                <a:lnTo>
                  <a:pt x="0" y="2602"/>
                </a:lnTo>
                <a:lnTo>
                  <a:pt x="9240" y="2602"/>
                </a:lnTo>
                <a:lnTo>
                  <a:pt x="924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" name="Google Shape;377;p6"/>
          <p:cNvSpPr/>
          <p:nvPr/>
        </p:nvSpPr>
        <p:spPr>
          <a:xfrm>
            <a:off x="8601221" y="1460000"/>
            <a:ext cx="151595" cy="69901"/>
          </a:xfrm>
          <a:custGeom>
            <a:avLst/>
            <a:gdLst/>
            <a:ahLst/>
            <a:cxnLst/>
            <a:rect l="l" t="t" r="r" b="b"/>
            <a:pathLst>
              <a:path w="4637" h="2937" extrusionOk="0">
                <a:moveTo>
                  <a:pt x="0" y="1"/>
                </a:moveTo>
                <a:lnTo>
                  <a:pt x="0" y="2936"/>
                </a:lnTo>
                <a:lnTo>
                  <a:pt x="4637" y="2936"/>
                </a:lnTo>
                <a:lnTo>
                  <a:pt x="463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Google Shape;378;p6"/>
          <p:cNvSpPr/>
          <p:nvPr/>
        </p:nvSpPr>
        <p:spPr>
          <a:xfrm>
            <a:off x="8634408" y="1794862"/>
            <a:ext cx="133048" cy="39100"/>
          </a:xfrm>
          <a:custGeom>
            <a:avLst/>
            <a:gdLst/>
            <a:ahLst/>
            <a:cxnLst/>
            <a:rect l="l" t="t" r="r" b="b"/>
            <a:pathLst>
              <a:path w="4070" h="1169" extrusionOk="0">
                <a:moveTo>
                  <a:pt x="0" y="1"/>
                </a:moveTo>
                <a:lnTo>
                  <a:pt x="0" y="1168"/>
                </a:lnTo>
                <a:lnTo>
                  <a:pt x="4070" y="1168"/>
                </a:lnTo>
                <a:lnTo>
                  <a:pt x="407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Google Shape;379;p6"/>
          <p:cNvSpPr/>
          <p:nvPr/>
        </p:nvSpPr>
        <p:spPr>
          <a:xfrm>
            <a:off x="-263150" y="2839114"/>
            <a:ext cx="531122" cy="74225"/>
          </a:xfrm>
          <a:custGeom>
            <a:avLst/>
            <a:gdLst/>
            <a:ahLst/>
            <a:cxnLst/>
            <a:rect l="l" t="t" r="r" b="b"/>
            <a:pathLst>
              <a:path w="16246" h="2603" extrusionOk="0">
                <a:moveTo>
                  <a:pt x="0" y="1"/>
                </a:moveTo>
                <a:lnTo>
                  <a:pt x="0" y="2602"/>
                </a:lnTo>
                <a:lnTo>
                  <a:pt x="16245" y="2602"/>
                </a:lnTo>
                <a:lnTo>
                  <a:pt x="1624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" name="Google Shape;380;p6"/>
          <p:cNvSpPr/>
          <p:nvPr/>
        </p:nvSpPr>
        <p:spPr>
          <a:xfrm>
            <a:off x="8564588" y="732363"/>
            <a:ext cx="628186" cy="28100"/>
          </a:xfrm>
          <a:custGeom>
            <a:avLst/>
            <a:gdLst/>
            <a:ahLst/>
            <a:cxnLst/>
            <a:rect l="l" t="t" r="r" b="b"/>
            <a:pathLst>
              <a:path w="19215" h="1869" extrusionOk="0">
                <a:moveTo>
                  <a:pt x="1" y="0"/>
                </a:moveTo>
                <a:lnTo>
                  <a:pt x="1" y="1868"/>
                </a:lnTo>
                <a:lnTo>
                  <a:pt x="19215" y="1868"/>
                </a:lnTo>
                <a:lnTo>
                  <a:pt x="1921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p6"/>
          <p:cNvSpPr/>
          <p:nvPr/>
        </p:nvSpPr>
        <p:spPr>
          <a:xfrm>
            <a:off x="8874288" y="1838425"/>
            <a:ext cx="204350" cy="32550"/>
          </a:xfrm>
          <a:custGeom>
            <a:avLst/>
            <a:gdLst/>
            <a:ahLst/>
            <a:cxnLst/>
            <a:rect l="l" t="t" r="r" b="b"/>
            <a:pathLst>
              <a:path w="8174" h="1302" extrusionOk="0">
                <a:moveTo>
                  <a:pt x="1" y="1"/>
                </a:moveTo>
                <a:lnTo>
                  <a:pt x="1" y="1302"/>
                </a:lnTo>
                <a:lnTo>
                  <a:pt x="8173" y="1302"/>
                </a:lnTo>
                <a:lnTo>
                  <a:pt x="817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" name="Google Shape;382;p6"/>
          <p:cNvSpPr/>
          <p:nvPr/>
        </p:nvSpPr>
        <p:spPr>
          <a:xfrm>
            <a:off x="8255188" y="545334"/>
            <a:ext cx="81829" cy="22950"/>
          </a:xfrm>
          <a:custGeom>
            <a:avLst/>
            <a:gdLst/>
            <a:ahLst/>
            <a:cxnLst/>
            <a:rect l="l" t="t" r="r" b="b"/>
            <a:pathLst>
              <a:path w="2503" h="702" extrusionOk="0">
                <a:moveTo>
                  <a:pt x="0" y="1"/>
                </a:moveTo>
                <a:lnTo>
                  <a:pt x="0" y="701"/>
                </a:lnTo>
                <a:lnTo>
                  <a:pt x="2502" y="701"/>
                </a:lnTo>
                <a:lnTo>
                  <a:pt x="2502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7"/>
          <p:cNvSpPr txBox="1">
            <a:spLocks noGrp="1"/>
          </p:cNvSpPr>
          <p:nvPr>
            <p:ph type="body" idx="1"/>
          </p:nvPr>
        </p:nvSpPr>
        <p:spPr>
          <a:xfrm>
            <a:off x="4592250" y="1444575"/>
            <a:ext cx="3697800" cy="275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●"/>
              <a:defRPr/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○"/>
              <a:defRPr sz="1200"/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■"/>
              <a:defRPr sz="1200"/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●"/>
              <a:defRPr sz="12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○"/>
              <a:defRPr sz="12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■"/>
              <a:defRPr sz="1200"/>
            </a:lvl6pPr>
            <a:lvl7pPr marL="3200400" lvl="6" indent="-273050">
              <a:spcBef>
                <a:spcPts val="0"/>
              </a:spcBef>
              <a:spcAft>
                <a:spcPts val="0"/>
              </a:spcAft>
              <a:buSzPts val="700"/>
              <a:buFont typeface="Open Sans"/>
              <a:buChar char="●"/>
              <a:defRPr sz="1200"/>
            </a:lvl7pPr>
            <a:lvl8pPr marL="3657600" lvl="7" indent="-273050">
              <a:spcBef>
                <a:spcPts val="0"/>
              </a:spcBef>
              <a:spcAft>
                <a:spcPts val="0"/>
              </a:spcAft>
              <a:buSzPts val="700"/>
              <a:buFont typeface="Open Sans"/>
              <a:buChar char="○"/>
              <a:defRPr sz="1200"/>
            </a:lvl8pPr>
            <a:lvl9pPr marL="4114800" lvl="8" indent="-266700">
              <a:spcBef>
                <a:spcPts val="0"/>
              </a:spcBef>
              <a:spcAft>
                <a:spcPts val="0"/>
              </a:spcAft>
              <a:buSzPts val="600"/>
              <a:buFont typeface="Open Sans"/>
              <a:buChar char="■"/>
              <a:defRPr sz="1200"/>
            </a:lvl9pPr>
          </a:lstStyle>
          <a:p>
            <a:endParaRPr/>
          </a:p>
        </p:txBody>
      </p:sp>
      <p:sp>
        <p:nvSpPr>
          <p:cNvPr id="385" name="Google Shape;385;p7"/>
          <p:cNvSpPr txBox="1">
            <a:spLocks noGrp="1"/>
          </p:cNvSpPr>
          <p:nvPr>
            <p:ph type="title"/>
          </p:nvPr>
        </p:nvSpPr>
        <p:spPr>
          <a:xfrm>
            <a:off x="972900" y="347425"/>
            <a:ext cx="7198200" cy="5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386" name="Google Shape;386;p7"/>
          <p:cNvSpPr/>
          <p:nvPr/>
        </p:nvSpPr>
        <p:spPr>
          <a:xfrm>
            <a:off x="231745" y="1617346"/>
            <a:ext cx="131316" cy="21090"/>
          </a:xfrm>
          <a:custGeom>
            <a:avLst/>
            <a:gdLst/>
            <a:ahLst/>
            <a:cxnLst/>
            <a:rect l="l" t="t" r="r" b="b"/>
            <a:pathLst>
              <a:path w="4371" h="702" extrusionOk="0">
                <a:moveTo>
                  <a:pt x="0" y="1"/>
                </a:moveTo>
                <a:lnTo>
                  <a:pt x="0" y="701"/>
                </a:lnTo>
                <a:lnTo>
                  <a:pt x="4370" y="701"/>
                </a:lnTo>
                <a:lnTo>
                  <a:pt x="4370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" name="Google Shape;387;p7"/>
          <p:cNvSpPr/>
          <p:nvPr/>
        </p:nvSpPr>
        <p:spPr>
          <a:xfrm>
            <a:off x="325439" y="3976608"/>
            <a:ext cx="244576" cy="39085"/>
          </a:xfrm>
          <a:custGeom>
            <a:avLst/>
            <a:gdLst/>
            <a:ahLst/>
            <a:cxnLst/>
            <a:rect l="l" t="t" r="r" b="b"/>
            <a:pathLst>
              <a:path w="8141" h="1301" extrusionOk="0">
                <a:moveTo>
                  <a:pt x="1" y="0"/>
                </a:moveTo>
                <a:lnTo>
                  <a:pt x="1" y="1301"/>
                </a:lnTo>
                <a:lnTo>
                  <a:pt x="8140" y="1301"/>
                </a:lnTo>
                <a:lnTo>
                  <a:pt x="8140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" name="Google Shape;388;p7"/>
          <p:cNvSpPr/>
          <p:nvPr/>
        </p:nvSpPr>
        <p:spPr>
          <a:xfrm>
            <a:off x="-9575" y="4738449"/>
            <a:ext cx="489062" cy="34073"/>
          </a:xfrm>
          <a:custGeom>
            <a:avLst/>
            <a:gdLst/>
            <a:ahLst/>
            <a:cxnLst/>
            <a:rect l="l" t="t" r="r" b="b"/>
            <a:pathLst>
              <a:path w="16279" h="2603" extrusionOk="0">
                <a:moveTo>
                  <a:pt x="0" y="0"/>
                </a:moveTo>
                <a:lnTo>
                  <a:pt x="0" y="2602"/>
                </a:lnTo>
                <a:lnTo>
                  <a:pt x="16278" y="2602"/>
                </a:lnTo>
                <a:lnTo>
                  <a:pt x="1627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" name="Google Shape;389;p7"/>
          <p:cNvSpPr/>
          <p:nvPr/>
        </p:nvSpPr>
        <p:spPr>
          <a:xfrm>
            <a:off x="-123572" y="539955"/>
            <a:ext cx="215495" cy="34098"/>
          </a:xfrm>
          <a:custGeom>
            <a:avLst/>
            <a:gdLst/>
            <a:ahLst/>
            <a:cxnLst/>
            <a:rect l="l" t="t" r="r" b="b"/>
            <a:pathLst>
              <a:path w="7173" h="1135" extrusionOk="0">
                <a:moveTo>
                  <a:pt x="0" y="0"/>
                </a:moveTo>
                <a:lnTo>
                  <a:pt x="0" y="1134"/>
                </a:lnTo>
                <a:lnTo>
                  <a:pt x="7172" y="1134"/>
                </a:lnTo>
                <a:lnTo>
                  <a:pt x="7172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" name="Google Shape;390;p7"/>
          <p:cNvSpPr/>
          <p:nvPr/>
        </p:nvSpPr>
        <p:spPr>
          <a:xfrm>
            <a:off x="8721585" y="3077804"/>
            <a:ext cx="215495" cy="34098"/>
          </a:xfrm>
          <a:custGeom>
            <a:avLst/>
            <a:gdLst/>
            <a:ahLst/>
            <a:cxnLst/>
            <a:rect l="l" t="t" r="r" b="b"/>
            <a:pathLst>
              <a:path w="7173" h="1135" extrusionOk="0">
                <a:moveTo>
                  <a:pt x="0" y="1"/>
                </a:moveTo>
                <a:lnTo>
                  <a:pt x="0" y="1135"/>
                </a:lnTo>
                <a:lnTo>
                  <a:pt x="7172" y="1135"/>
                </a:lnTo>
                <a:lnTo>
                  <a:pt x="7172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7"/>
          <p:cNvSpPr/>
          <p:nvPr/>
        </p:nvSpPr>
        <p:spPr>
          <a:xfrm>
            <a:off x="8891788" y="2068052"/>
            <a:ext cx="75196" cy="21060"/>
          </a:xfrm>
          <a:custGeom>
            <a:avLst/>
            <a:gdLst/>
            <a:ahLst/>
            <a:cxnLst/>
            <a:rect l="l" t="t" r="r" b="b"/>
            <a:pathLst>
              <a:path w="2503" h="701" extrusionOk="0">
                <a:moveTo>
                  <a:pt x="0" y="0"/>
                </a:moveTo>
                <a:lnTo>
                  <a:pt x="0" y="701"/>
                </a:lnTo>
                <a:lnTo>
                  <a:pt x="2502" y="701"/>
                </a:lnTo>
                <a:lnTo>
                  <a:pt x="2502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" name="Google Shape;392;p7"/>
          <p:cNvSpPr/>
          <p:nvPr/>
        </p:nvSpPr>
        <p:spPr>
          <a:xfrm>
            <a:off x="8454188" y="3830274"/>
            <a:ext cx="131316" cy="21090"/>
          </a:xfrm>
          <a:custGeom>
            <a:avLst/>
            <a:gdLst/>
            <a:ahLst/>
            <a:cxnLst/>
            <a:rect l="l" t="t" r="r" b="b"/>
            <a:pathLst>
              <a:path w="4371" h="702" extrusionOk="0">
                <a:moveTo>
                  <a:pt x="0" y="1"/>
                </a:moveTo>
                <a:lnTo>
                  <a:pt x="0" y="701"/>
                </a:lnTo>
                <a:lnTo>
                  <a:pt x="4370" y="701"/>
                </a:lnTo>
                <a:lnTo>
                  <a:pt x="4370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" name="Google Shape;393;p7"/>
          <p:cNvSpPr/>
          <p:nvPr/>
        </p:nvSpPr>
        <p:spPr>
          <a:xfrm>
            <a:off x="8663984" y="268833"/>
            <a:ext cx="245537" cy="39115"/>
          </a:xfrm>
          <a:custGeom>
            <a:avLst/>
            <a:gdLst/>
            <a:ahLst/>
            <a:cxnLst/>
            <a:rect l="l" t="t" r="r" b="b"/>
            <a:pathLst>
              <a:path w="8173" h="1302" extrusionOk="0">
                <a:moveTo>
                  <a:pt x="0" y="0"/>
                </a:moveTo>
                <a:lnTo>
                  <a:pt x="0" y="1301"/>
                </a:lnTo>
                <a:lnTo>
                  <a:pt x="8173" y="1301"/>
                </a:lnTo>
                <a:lnTo>
                  <a:pt x="8173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7"/>
          <p:cNvSpPr/>
          <p:nvPr/>
        </p:nvSpPr>
        <p:spPr>
          <a:xfrm rot="10800000" flipH="1">
            <a:off x="8751375" y="1725600"/>
            <a:ext cx="489092" cy="35128"/>
          </a:xfrm>
          <a:custGeom>
            <a:avLst/>
            <a:gdLst/>
            <a:ahLst/>
            <a:cxnLst/>
            <a:rect l="l" t="t" r="r" b="b"/>
            <a:pathLst>
              <a:path w="19248" h="1869" extrusionOk="0">
                <a:moveTo>
                  <a:pt x="0" y="0"/>
                </a:moveTo>
                <a:lnTo>
                  <a:pt x="0" y="1868"/>
                </a:lnTo>
                <a:lnTo>
                  <a:pt x="19247" y="1868"/>
                </a:lnTo>
                <a:lnTo>
                  <a:pt x="19247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" name="Google Shape;395;p7"/>
          <p:cNvSpPr/>
          <p:nvPr/>
        </p:nvSpPr>
        <p:spPr>
          <a:xfrm>
            <a:off x="9052075" y="525238"/>
            <a:ext cx="245584" cy="77173"/>
          </a:xfrm>
          <a:custGeom>
            <a:avLst/>
            <a:gdLst/>
            <a:ahLst/>
            <a:cxnLst/>
            <a:rect l="l" t="t" r="r" b="b"/>
            <a:pathLst>
              <a:path w="16280" h="2569" extrusionOk="0">
                <a:moveTo>
                  <a:pt x="1" y="0"/>
                </a:moveTo>
                <a:lnTo>
                  <a:pt x="1" y="2569"/>
                </a:lnTo>
                <a:lnTo>
                  <a:pt x="16279" y="2569"/>
                </a:lnTo>
                <a:lnTo>
                  <a:pt x="16279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" name="Google Shape;396;p7"/>
          <p:cNvSpPr/>
          <p:nvPr/>
        </p:nvSpPr>
        <p:spPr>
          <a:xfrm>
            <a:off x="354339" y="2302482"/>
            <a:ext cx="216486" cy="35120"/>
          </a:xfrm>
          <a:custGeom>
            <a:avLst/>
            <a:gdLst/>
            <a:ahLst/>
            <a:cxnLst/>
            <a:rect l="l" t="t" r="r" b="b"/>
            <a:pathLst>
              <a:path w="7206" h="1169" extrusionOk="0">
                <a:moveTo>
                  <a:pt x="0" y="1"/>
                </a:moveTo>
                <a:lnTo>
                  <a:pt x="0" y="1168"/>
                </a:lnTo>
                <a:lnTo>
                  <a:pt x="7205" y="1168"/>
                </a:lnTo>
                <a:lnTo>
                  <a:pt x="7205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" name="Google Shape;397;p7"/>
          <p:cNvSpPr/>
          <p:nvPr/>
        </p:nvSpPr>
        <p:spPr>
          <a:xfrm>
            <a:off x="8474906" y="1474307"/>
            <a:ext cx="215495" cy="35090"/>
          </a:xfrm>
          <a:custGeom>
            <a:avLst/>
            <a:gdLst/>
            <a:ahLst/>
            <a:cxnLst/>
            <a:rect l="l" t="t" r="r" b="b"/>
            <a:pathLst>
              <a:path w="7173" h="1168" extrusionOk="0">
                <a:moveTo>
                  <a:pt x="0" y="0"/>
                </a:moveTo>
                <a:lnTo>
                  <a:pt x="0" y="1168"/>
                </a:lnTo>
                <a:lnTo>
                  <a:pt x="7172" y="1168"/>
                </a:lnTo>
                <a:lnTo>
                  <a:pt x="7172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" name="Google Shape;398;p7"/>
          <p:cNvSpPr/>
          <p:nvPr/>
        </p:nvSpPr>
        <p:spPr>
          <a:xfrm>
            <a:off x="8835977" y="3769606"/>
            <a:ext cx="743612" cy="68166"/>
          </a:xfrm>
          <a:custGeom>
            <a:avLst/>
            <a:gdLst/>
            <a:ahLst/>
            <a:cxnLst/>
            <a:rect l="l" t="t" r="r" b="b"/>
            <a:pathLst>
              <a:path w="24752" h="2269" extrusionOk="0">
                <a:moveTo>
                  <a:pt x="1" y="1"/>
                </a:moveTo>
                <a:lnTo>
                  <a:pt x="1" y="2269"/>
                </a:lnTo>
                <a:lnTo>
                  <a:pt x="24752" y="2269"/>
                </a:lnTo>
                <a:lnTo>
                  <a:pt x="24752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" name="Google Shape;399;p7"/>
          <p:cNvSpPr/>
          <p:nvPr/>
        </p:nvSpPr>
        <p:spPr>
          <a:xfrm>
            <a:off x="-446981" y="3408884"/>
            <a:ext cx="139307" cy="39115"/>
          </a:xfrm>
          <a:custGeom>
            <a:avLst/>
            <a:gdLst/>
            <a:ahLst/>
            <a:cxnLst/>
            <a:rect l="l" t="t" r="r" b="b"/>
            <a:pathLst>
              <a:path w="4637" h="1302" extrusionOk="0">
                <a:moveTo>
                  <a:pt x="0" y="0"/>
                </a:moveTo>
                <a:lnTo>
                  <a:pt x="0" y="1301"/>
                </a:lnTo>
                <a:lnTo>
                  <a:pt x="4637" y="1301"/>
                </a:lnTo>
                <a:lnTo>
                  <a:pt x="4637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7"/>
          <p:cNvSpPr/>
          <p:nvPr/>
        </p:nvSpPr>
        <p:spPr>
          <a:xfrm>
            <a:off x="-297028" y="3470004"/>
            <a:ext cx="328755" cy="56149"/>
          </a:xfrm>
          <a:custGeom>
            <a:avLst/>
            <a:gdLst/>
            <a:ahLst/>
            <a:cxnLst/>
            <a:rect l="l" t="t" r="r" b="b"/>
            <a:pathLst>
              <a:path w="10943" h="1869" extrusionOk="0">
                <a:moveTo>
                  <a:pt x="1" y="1"/>
                </a:moveTo>
                <a:lnTo>
                  <a:pt x="1" y="1869"/>
                </a:lnTo>
                <a:lnTo>
                  <a:pt x="10942" y="1869"/>
                </a:lnTo>
                <a:lnTo>
                  <a:pt x="10942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" name="Google Shape;401;p7"/>
          <p:cNvSpPr/>
          <p:nvPr/>
        </p:nvSpPr>
        <p:spPr>
          <a:xfrm>
            <a:off x="-303038" y="2668798"/>
            <a:ext cx="681484" cy="21090"/>
          </a:xfrm>
          <a:custGeom>
            <a:avLst/>
            <a:gdLst/>
            <a:ahLst/>
            <a:cxnLst/>
            <a:rect l="l" t="t" r="r" b="b"/>
            <a:pathLst>
              <a:path w="22684" h="702" extrusionOk="0">
                <a:moveTo>
                  <a:pt x="1" y="1"/>
                </a:moveTo>
                <a:lnTo>
                  <a:pt x="1" y="701"/>
                </a:lnTo>
                <a:lnTo>
                  <a:pt x="22683" y="701"/>
                </a:lnTo>
                <a:lnTo>
                  <a:pt x="22683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" name="Google Shape;402;p7"/>
          <p:cNvSpPr/>
          <p:nvPr/>
        </p:nvSpPr>
        <p:spPr>
          <a:xfrm>
            <a:off x="-181787" y="2767998"/>
            <a:ext cx="74205" cy="21090"/>
          </a:xfrm>
          <a:custGeom>
            <a:avLst/>
            <a:gdLst/>
            <a:ahLst/>
            <a:cxnLst/>
            <a:rect l="l" t="t" r="r" b="b"/>
            <a:pathLst>
              <a:path w="2470" h="702" extrusionOk="0">
                <a:moveTo>
                  <a:pt x="1" y="1"/>
                </a:moveTo>
                <a:lnTo>
                  <a:pt x="1" y="701"/>
                </a:lnTo>
                <a:lnTo>
                  <a:pt x="2469" y="701"/>
                </a:lnTo>
                <a:lnTo>
                  <a:pt x="2469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" name="Google Shape;403;p7"/>
          <p:cNvSpPr/>
          <p:nvPr/>
        </p:nvSpPr>
        <p:spPr>
          <a:xfrm>
            <a:off x="-510482" y="2571580"/>
            <a:ext cx="75196" cy="21090"/>
          </a:xfrm>
          <a:custGeom>
            <a:avLst/>
            <a:gdLst/>
            <a:ahLst/>
            <a:cxnLst/>
            <a:rect l="l" t="t" r="r" b="b"/>
            <a:pathLst>
              <a:path w="2503" h="702" extrusionOk="0">
                <a:moveTo>
                  <a:pt x="1" y="1"/>
                </a:moveTo>
                <a:lnTo>
                  <a:pt x="1" y="701"/>
                </a:lnTo>
                <a:lnTo>
                  <a:pt x="2502" y="701"/>
                </a:lnTo>
                <a:lnTo>
                  <a:pt x="2502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" name="Google Shape;404;p7"/>
          <p:cNvSpPr/>
          <p:nvPr/>
        </p:nvSpPr>
        <p:spPr>
          <a:xfrm>
            <a:off x="-340111" y="2978446"/>
            <a:ext cx="75196" cy="21090"/>
          </a:xfrm>
          <a:custGeom>
            <a:avLst/>
            <a:gdLst/>
            <a:ahLst/>
            <a:cxnLst/>
            <a:rect l="l" t="t" r="r" b="b"/>
            <a:pathLst>
              <a:path w="2503" h="702" extrusionOk="0">
                <a:moveTo>
                  <a:pt x="0" y="1"/>
                </a:moveTo>
                <a:lnTo>
                  <a:pt x="0" y="701"/>
                </a:lnTo>
                <a:lnTo>
                  <a:pt x="2502" y="701"/>
                </a:lnTo>
                <a:lnTo>
                  <a:pt x="2502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" name="Google Shape;405;p7"/>
          <p:cNvSpPr/>
          <p:nvPr/>
        </p:nvSpPr>
        <p:spPr>
          <a:xfrm>
            <a:off x="-340106" y="1453270"/>
            <a:ext cx="276631" cy="77179"/>
          </a:xfrm>
          <a:custGeom>
            <a:avLst/>
            <a:gdLst/>
            <a:ahLst/>
            <a:cxnLst/>
            <a:rect l="l" t="t" r="r" b="b"/>
            <a:pathLst>
              <a:path w="9208" h="2569" extrusionOk="0">
                <a:moveTo>
                  <a:pt x="1" y="0"/>
                </a:moveTo>
                <a:lnTo>
                  <a:pt x="1" y="2569"/>
                </a:lnTo>
                <a:lnTo>
                  <a:pt x="9207" y="2569"/>
                </a:lnTo>
                <a:lnTo>
                  <a:pt x="9207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" name="Google Shape;406;p7"/>
          <p:cNvSpPr/>
          <p:nvPr/>
        </p:nvSpPr>
        <p:spPr>
          <a:xfrm>
            <a:off x="-229885" y="2874229"/>
            <a:ext cx="122303" cy="34098"/>
          </a:xfrm>
          <a:custGeom>
            <a:avLst/>
            <a:gdLst/>
            <a:ahLst/>
            <a:cxnLst/>
            <a:rect l="l" t="t" r="r" b="b"/>
            <a:pathLst>
              <a:path w="4071" h="1135" extrusionOk="0">
                <a:moveTo>
                  <a:pt x="1" y="1"/>
                </a:moveTo>
                <a:lnTo>
                  <a:pt x="1" y="1135"/>
                </a:lnTo>
                <a:lnTo>
                  <a:pt x="4070" y="1135"/>
                </a:lnTo>
                <a:lnTo>
                  <a:pt x="4070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07;p7"/>
          <p:cNvSpPr/>
          <p:nvPr/>
        </p:nvSpPr>
        <p:spPr>
          <a:xfrm>
            <a:off x="8457002" y="4294925"/>
            <a:ext cx="378226" cy="34076"/>
          </a:xfrm>
          <a:custGeom>
            <a:avLst/>
            <a:gdLst/>
            <a:ahLst/>
            <a:cxnLst/>
            <a:rect l="l" t="t" r="r" b="b"/>
            <a:pathLst>
              <a:path w="4071" h="1135" extrusionOk="0">
                <a:moveTo>
                  <a:pt x="1" y="0"/>
                </a:moveTo>
                <a:lnTo>
                  <a:pt x="1" y="1134"/>
                </a:lnTo>
                <a:lnTo>
                  <a:pt x="4070" y="1134"/>
                </a:lnTo>
                <a:lnTo>
                  <a:pt x="4070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p7"/>
          <p:cNvSpPr/>
          <p:nvPr/>
        </p:nvSpPr>
        <p:spPr>
          <a:xfrm>
            <a:off x="8891805" y="4899781"/>
            <a:ext cx="75166" cy="21090"/>
          </a:xfrm>
          <a:custGeom>
            <a:avLst/>
            <a:gdLst/>
            <a:ahLst/>
            <a:cxnLst/>
            <a:rect l="l" t="t" r="r" b="b"/>
            <a:pathLst>
              <a:path w="2502" h="702" extrusionOk="0">
                <a:moveTo>
                  <a:pt x="0" y="1"/>
                </a:moveTo>
                <a:lnTo>
                  <a:pt x="0" y="701"/>
                </a:lnTo>
                <a:lnTo>
                  <a:pt x="2502" y="701"/>
                </a:lnTo>
                <a:lnTo>
                  <a:pt x="2502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" name="Google Shape;409;p7"/>
          <p:cNvSpPr/>
          <p:nvPr/>
        </p:nvSpPr>
        <p:spPr>
          <a:xfrm>
            <a:off x="9216584" y="4448791"/>
            <a:ext cx="75196" cy="21090"/>
          </a:xfrm>
          <a:custGeom>
            <a:avLst/>
            <a:gdLst/>
            <a:ahLst/>
            <a:cxnLst/>
            <a:rect l="l" t="t" r="r" b="b"/>
            <a:pathLst>
              <a:path w="2503" h="702" extrusionOk="0">
                <a:moveTo>
                  <a:pt x="0" y="1"/>
                </a:moveTo>
                <a:lnTo>
                  <a:pt x="0" y="701"/>
                </a:lnTo>
                <a:lnTo>
                  <a:pt x="2502" y="701"/>
                </a:lnTo>
                <a:lnTo>
                  <a:pt x="2502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" name="Google Shape;410;p7"/>
          <p:cNvSpPr/>
          <p:nvPr/>
        </p:nvSpPr>
        <p:spPr>
          <a:xfrm>
            <a:off x="8418309" y="2114115"/>
            <a:ext cx="328725" cy="56149"/>
          </a:xfrm>
          <a:custGeom>
            <a:avLst/>
            <a:gdLst/>
            <a:ahLst/>
            <a:cxnLst/>
            <a:rect l="l" t="t" r="r" b="b"/>
            <a:pathLst>
              <a:path w="10942" h="1869" extrusionOk="0">
                <a:moveTo>
                  <a:pt x="0" y="0"/>
                </a:moveTo>
                <a:lnTo>
                  <a:pt x="0" y="1868"/>
                </a:lnTo>
                <a:lnTo>
                  <a:pt x="10941" y="1868"/>
                </a:lnTo>
                <a:lnTo>
                  <a:pt x="10941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1" name="Google Shape;411;p7"/>
          <p:cNvSpPr/>
          <p:nvPr/>
        </p:nvSpPr>
        <p:spPr>
          <a:xfrm>
            <a:off x="8310100" y="849238"/>
            <a:ext cx="139295" cy="67176"/>
          </a:xfrm>
          <a:custGeom>
            <a:avLst/>
            <a:gdLst/>
            <a:ahLst/>
            <a:cxnLst/>
            <a:rect l="l" t="t" r="r" b="b"/>
            <a:pathLst>
              <a:path w="4637" h="2936" extrusionOk="0">
                <a:moveTo>
                  <a:pt x="0" y="0"/>
                </a:moveTo>
                <a:lnTo>
                  <a:pt x="0" y="2936"/>
                </a:lnTo>
                <a:lnTo>
                  <a:pt x="4637" y="2936"/>
                </a:lnTo>
                <a:lnTo>
                  <a:pt x="4637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7"/>
          <p:cNvSpPr/>
          <p:nvPr/>
        </p:nvSpPr>
        <p:spPr>
          <a:xfrm>
            <a:off x="8490229" y="579373"/>
            <a:ext cx="154358" cy="43111"/>
          </a:xfrm>
          <a:custGeom>
            <a:avLst/>
            <a:gdLst/>
            <a:ahLst/>
            <a:cxnLst/>
            <a:rect l="l" t="t" r="r" b="b"/>
            <a:pathLst>
              <a:path w="5138" h="1435" extrusionOk="0">
                <a:moveTo>
                  <a:pt x="1" y="1"/>
                </a:moveTo>
                <a:lnTo>
                  <a:pt x="1" y="1435"/>
                </a:lnTo>
                <a:lnTo>
                  <a:pt x="5138" y="1435"/>
                </a:lnTo>
                <a:lnTo>
                  <a:pt x="5138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p7"/>
          <p:cNvSpPr/>
          <p:nvPr/>
        </p:nvSpPr>
        <p:spPr>
          <a:xfrm>
            <a:off x="8507812" y="4736095"/>
            <a:ext cx="276601" cy="78201"/>
          </a:xfrm>
          <a:custGeom>
            <a:avLst/>
            <a:gdLst/>
            <a:ahLst/>
            <a:cxnLst/>
            <a:rect l="l" t="t" r="r" b="b"/>
            <a:pathLst>
              <a:path w="9207" h="2603" extrusionOk="0">
                <a:moveTo>
                  <a:pt x="0" y="0"/>
                </a:moveTo>
                <a:lnTo>
                  <a:pt x="0" y="2602"/>
                </a:lnTo>
                <a:lnTo>
                  <a:pt x="9207" y="2602"/>
                </a:lnTo>
                <a:lnTo>
                  <a:pt x="9207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p7"/>
          <p:cNvSpPr/>
          <p:nvPr/>
        </p:nvSpPr>
        <p:spPr>
          <a:xfrm>
            <a:off x="165275" y="1913460"/>
            <a:ext cx="139319" cy="56148"/>
          </a:xfrm>
          <a:custGeom>
            <a:avLst/>
            <a:gdLst/>
            <a:ahLst/>
            <a:cxnLst/>
            <a:rect l="l" t="t" r="r" b="b"/>
            <a:pathLst>
              <a:path w="4637" h="2970" extrusionOk="0">
                <a:moveTo>
                  <a:pt x="0" y="1"/>
                </a:moveTo>
                <a:lnTo>
                  <a:pt x="0" y="2969"/>
                </a:lnTo>
                <a:lnTo>
                  <a:pt x="4637" y="2969"/>
                </a:lnTo>
                <a:lnTo>
                  <a:pt x="463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7"/>
          <p:cNvSpPr/>
          <p:nvPr/>
        </p:nvSpPr>
        <p:spPr>
          <a:xfrm>
            <a:off x="36356" y="1179144"/>
            <a:ext cx="122273" cy="35120"/>
          </a:xfrm>
          <a:custGeom>
            <a:avLst/>
            <a:gdLst/>
            <a:ahLst/>
            <a:cxnLst/>
            <a:rect l="l" t="t" r="r" b="b"/>
            <a:pathLst>
              <a:path w="4070" h="1169" extrusionOk="0">
                <a:moveTo>
                  <a:pt x="0" y="1"/>
                </a:moveTo>
                <a:lnTo>
                  <a:pt x="0" y="1168"/>
                </a:lnTo>
                <a:lnTo>
                  <a:pt x="4070" y="1168"/>
                </a:lnTo>
                <a:lnTo>
                  <a:pt x="4070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7"/>
          <p:cNvSpPr/>
          <p:nvPr/>
        </p:nvSpPr>
        <p:spPr>
          <a:xfrm>
            <a:off x="-132212" y="4452704"/>
            <a:ext cx="271592" cy="55146"/>
          </a:xfrm>
          <a:custGeom>
            <a:avLst/>
            <a:gdLst/>
            <a:ahLst/>
            <a:cxnLst/>
            <a:rect l="l" t="t" r="r" b="b"/>
            <a:pathLst>
              <a:path w="9041" h="4137" extrusionOk="0">
                <a:moveTo>
                  <a:pt x="0" y="0"/>
                </a:moveTo>
                <a:lnTo>
                  <a:pt x="0" y="4137"/>
                </a:lnTo>
                <a:lnTo>
                  <a:pt x="9040" y="4137"/>
                </a:lnTo>
                <a:lnTo>
                  <a:pt x="9040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" name="Google Shape;417;p7"/>
          <p:cNvSpPr/>
          <p:nvPr/>
        </p:nvSpPr>
        <p:spPr>
          <a:xfrm>
            <a:off x="486696" y="5065300"/>
            <a:ext cx="181554" cy="52950"/>
          </a:xfrm>
          <a:custGeom>
            <a:avLst/>
            <a:gdLst/>
            <a:ahLst/>
            <a:cxnLst/>
            <a:rect l="l" t="t" r="r" b="b"/>
            <a:pathLst>
              <a:path w="3971" h="1836" extrusionOk="0">
                <a:moveTo>
                  <a:pt x="1" y="1"/>
                </a:moveTo>
                <a:lnTo>
                  <a:pt x="1" y="1835"/>
                </a:lnTo>
                <a:lnTo>
                  <a:pt x="3970" y="1835"/>
                </a:lnTo>
                <a:lnTo>
                  <a:pt x="3970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7"/>
          <p:cNvSpPr/>
          <p:nvPr/>
        </p:nvSpPr>
        <p:spPr>
          <a:xfrm>
            <a:off x="69142" y="977374"/>
            <a:ext cx="298720" cy="32987"/>
          </a:xfrm>
          <a:custGeom>
            <a:avLst/>
            <a:gdLst/>
            <a:ahLst/>
            <a:cxnLst/>
            <a:rect l="l" t="t" r="r" b="b"/>
            <a:pathLst>
              <a:path w="10041" h="1268" extrusionOk="0">
                <a:moveTo>
                  <a:pt x="0" y="0"/>
                </a:moveTo>
                <a:lnTo>
                  <a:pt x="0" y="1268"/>
                </a:lnTo>
                <a:lnTo>
                  <a:pt x="10041" y="1268"/>
                </a:lnTo>
                <a:lnTo>
                  <a:pt x="10041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" name="Google Shape;419;p7"/>
          <p:cNvSpPr/>
          <p:nvPr/>
        </p:nvSpPr>
        <p:spPr>
          <a:xfrm>
            <a:off x="-28025" y="2474793"/>
            <a:ext cx="614308" cy="66859"/>
          </a:xfrm>
          <a:custGeom>
            <a:avLst/>
            <a:gdLst/>
            <a:ahLst/>
            <a:cxnLst/>
            <a:rect l="l" t="t" r="r" b="b"/>
            <a:pathLst>
              <a:path w="20649" h="2570" extrusionOk="0">
                <a:moveTo>
                  <a:pt x="0" y="1"/>
                </a:moveTo>
                <a:lnTo>
                  <a:pt x="0" y="2569"/>
                </a:lnTo>
                <a:lnTo>
                  <a:pt x="20648" y="2569"/>
                </a:lnTo>
                <a:lnTo>
                  <a:pt x="20648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" name="Google Shape;420;p7"/>
          <p:cNvSpPr/>
          <p:nvPr/>
        </p:nvSpPr>
        <p:spPr>
          <a:xfrm>
            <a:off x="-958380" y="205955"/>
            <a:ext cx="1685100" cy="52965"/>
          </a:xfrm>
          <a:custGeom>
            <a:avLst/>
            <a:gdLst/>
            <a:ahLst/>
            <a:cxnLst/>
            <a:rect l="l" t="t" r="r" b="b"/>
            <a:pathLst>
              <a:path w="56642" h="4037" extrusionOk="0">
                <a:moveTo>
                  <a:pt x="1" y="0"/>
                </a:moveTo>
                <a:lnTo>
                  <a:pt x="1" y="4036"/>
                </a:lnTo>
                <a:lnTo>
                  <a:pt x="56641" y="4036"/>
                </a:lnTo>
                <a:lnTo>
                  <a:pt x="56641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" name="Google Shape;421;p7"/>
          <p:cNvSpPr/>
          <p:nvPr/>
        </p:nvSpPr>
        <p:spPr>
          <a:xfrm>
            <a:off x="-30195" y="1310198"/>
            <a:ext cx="298720" cy="32129"/>
          </a:xfrm>
          <a:custGeom>
            <a:avLst/>
            <a:gdLst/>
            <a:ahLst/>
            <a:cxnLst/>
            <a:rect l="l" t="t" r="r" b="b"/>
            <a:pathLst>
              <a:path w="10041" h="1235" extrusionOk="0">
                <a:moveTo>
                  <a:pt x="0" y="0"/>
                </a:moveTo>
                <a:lnTo>
                  <a:pt x="0" y="1234"/>
                </a:lnTo>
                <a:lnTo>
                  <a:pt x="10041" y="1234"/>
                </a:lnTo>
                <a:lnTo>
                  <a:pt x="10041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422;p7"/>
          <p:cNvSpPr/>
          <p:nvPr/>
        </p:nvSpPr>
        <p:spPr>
          <a:xfrm>
            <a:off x="52765" y="4309604"/>
            <a:ext cx="489269" cy="52967"/>
          </a:xfrm>
          <a:custGeom>
            <a:avLst/>
            <a:gdLst/>
            <a:ahLst/>
            <a:cxnLst/>
            <a:rect l="l" t="t" r="r" b="b"/>
            <a:pathLst>
              <a:path w="16446" h="2036" extrusionOk="0">
                <a:moveTo>
                  <a:pt x="0" y="0"/>
                </a:moveTo>
                <a:lnTo>
                  <a:pt x="0" y="2035"/>
                </a:lnTo>
                <a:lnTo>
                  <a:pt x="16445" y="2035"/>
                </a:lnTo>
                <a:lnTo>
                  <a:pt x="16445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p7"/>
          <p:cNvSpPr/>
          <p:nvPr/>
        </p:nvSpPr>
        <p:spPr>
          <a:xfrm>
            <a:off x="-413354" y="748808"/>
            <a:ext cx="489269" cy="53825"/>
          </a:xfrm>
          <a:custGeom>
            <a:avLst/>
            <a:gdLst/>
            <a:ahLst/>
            <a:cxnLst/>
            <a:rect l="l" t="t" r="r" b="b"/>
            <a:pathLst>
              <a:path w="16446" h="2069" extrusionOk="0">
                <a:moveTo>
                  <a:pt x="0" y="0"/>
                </a:moveTo>
                <a:lnTo>
                  <a:pt x="0" y="2068"/>
                </a:lnTo>
                <a:lnTo>
                  <a:pt x="16445" y="2068"/>
                </a:lnTo>
                <a:lnTo>
                  <a:pt x="16445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4" name="Google Shape;424;p7"/>
          <p:cNvSpPr/>
          <p:nvPr/>
        </p:nvSpPr>
        <p:spPr>
          <a:xfrm>
            <a:off x="-299380" y="3586336"/>
            <a:ext cx="297728" cy="52967"/>
          </a:xfrm>
          <a:custGeom>
            <a:avLst/>
            <a:gdLst/>
            <a:ahLst/>
            <a:cxnLst/>
            <a:rect l="l" t="t" r="r" b="b"/>
            <a:pathLst>
              <a:path w="45734" h="3537" extrusionOk="0">
                <a:moveTo>
                  <a:pt x="1" y="1"/>
                </a:moveTo>
                <a:lnTo>
                  <a:pt x="1" y="3537"/>
                </a:lnTo>
                <a:lnTo>
                  <a:pt x="45733" y="3537"/>
                </a:lnTo>
                <a:lnTo>
                  <a:pt x="45733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5" name="Google Shape;425;p7"/>
          <p:cNvSpPr/>
          <p:nvPr/>
        </p:nvSpPr>
        <p:spPr>
          <a:xfrm>
            <a:off x="-411271" y="3629725"/>
            <a:ext cx="960214" cy="52976"/>
          </a:xfrm>
          <a:custGeom>
            <a:avLst/>
            <a:gdLst/>
            <a:ahLst/>
            <a:cxnLst/>
            <a:rect l="l" t="t" r="r" b="b"/>
            <a:pathLst>
              <a:path w="144938" h="568" extrusionOk="0">
                <a:moveTo>
                  <a:pt x="0" y="0"/>
                </a:moveTo>
                <a:lnTo>
                  <a:pt x="0" y="568"/>
                </a:lnTo>
                <a:lnTo>
                  <a:pt x="144937" y="568"/>
                </a:lnTo>
                <a:lnTo>
                  <a:pt x="144937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6" name="Google Shape;426;p7"/>
          <p:cNvSpPr/>
          <p:nvPr/>
        </p:nvSpPr>
        <p:spPr>
          <a:xfrm>
            <a:off x="-545150" y="1838499"/>
            <a:ext cx="614308" cy="67717"/>
          </a:xfrm>
          <a:custGeom>
            <a:avLst/>
            <a:gdLst/>
            <a:ahLst/>
            <a:cxnLst/>
            <a:rect l="l" t="t" r="r" b="b"/>
            <a:pathLst>
              <a:path w="20649" h="2603" extrusionOk="0">
                <a:moveTo>
                  <a:pt x="0" y="0"/>
                </a:moveTo>
                <a:lnTo>
                  <a:pt x="0" y="2602"/>
                </a:lnTo>
                <a:lnTo>
                  <a:pt x="20648" y="2602"/>
                </a:lnTo>
                <a:lnTo>
                  <a:pt x="2064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7" name="Google Shape;427;p7"/>
          <p:cNvSpPr/>
          <p:nvPr/>
        </p:nvSpPr>
        <p:spPr>
          <a:xfrm>
            <a:off x="8603700" y="447522"/>
            <a:ext cx="1360557" cy="43125"/>
          </a:xfrm>
          <a:custGeom>
            <a:avLst/>
            <a:gdLst/>
            <a:ahLst/>
            <a:cxnLst/>
            <a:rect l="l" t="t" r="r" b="b"/>
            <a:pathLst>
              <a:path w="45733" h="3537" extrusionOk="0">
                <a:moveTo>
                  <a:pt x="0" y="1"/>
                </a:moveTo>
                <a:lnTo>
                  <a:pt x="0" y="3537"/>
                </a:lnTo>
                <a:lnTo>
                  <a:pt x="45733" y="3537"/>
                </a:lnTo>
                <a:lnTo>
                  <a:pt x="45733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" name="Google Shape;428;p7"/>
          <p:cNvSpPr/>
          <p:nvPr/>
        </p:nvSpPr>
        <p:spPr>
          <a:xfrm>
            <a:off x="8409960" y="-61154"/>
            <a:ext cx="614308" cy="66859"/>
          </a:xfrm>
          <a:custGeom>
            <a:avLst/>
            <a:gdLst/>
            <a:ahLst/>
            <a:cxnLst/>
            <a:rect l="l" t="t" r="r" b="b"/>
            <a:pathLst>
              <a:path w="20649" h="2570" extrusionOk="0">
                <a:moveTo>
                  <a:pt x="0" y="1"/>
                </a:moveTo>
                <a:lnTo>
                  <a:pt x="0" y="2569"/>
                </a:lnTo>
                <a:lnTo>
                  <a:pt x="20648" y="2569"/>
                </a:lnTo>
                <a:lnTo>
                  <a:pt x="20648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9" name="Google Shape;429;p7"/>
          <p:cNvSpPr/>
          <p:nvPr/>
        </p:nvSpPr>
        <p:spPr>
          <a:xfrm>
            <a:off x="9084940" y="1290861"/>
            <a:ext cx="298720" cy="32987"/>
          </a:xfrm>
          <a:custGeom>
            <a:avLst/>
            <a:gdLst/>
            <a:ahLst/>
            <a:cxnLst/>
            <a:rect l="l" t="t" r="r" b="b"/>
            <a:pathLst>
              <a:path w="10041" h="1268" extrusionOk="0">
                <a:moveTo>
                  <a:pt x="0" y="0"/>
                </a:moveTo>
                <a:lnTo>
                  <a:pt x="0" y="1268"/>
                </a:lnTo>
                <a:lnTo>
                  <a:pt x="10041" y="1268"/>
                </a:lnTo>
                <a:lnTo>
                  <a:pt x="10041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" name="Google Shape;430;p7"/>
          <p:cNvSpPr/>
          <p:nvPr/>
        </p:nvSpPr>
        <p:spPr>
          <a:xfrm>
            <a:off x="8472491" y="1068149"/>
            <a:ext cx="489268" cy="53825"/>
          </a:xfrm>
          <a:custGeom>
            <a:avLst/>
            <a:gdLst/>
            <a:ahLst/>
            <a:cxnLst/>
            <a:rect l="l" t="t" r="r" b="b"/>
            <a:pathLst>
              <a:path w="16446" h="2069" extrusionOk="0">
                <a:moveTo>
                  <a:pt x="1" y="0"/>
                </a:moveTo>
                <a:lnTo>
                  <a:pt x="1" y="2068"/>
                </a:lnTo>
                <a:lnTo>
                  <a:pt x="16446" y="2068"/>
                </a:lnTo>
                <a:lnTo>
                  <a:pt x="1644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1" name="Google Shape;431;p7"/>
          <p:cNvSpPr/>
          <p:nvPr/>
        </p:nvSpPr>
        <p:spPr>
          <a:xfrm rot="10800000" flipH="1">
            <a:off x="8287903" y="4069177"/>
            <a:ext cx="1779094" cy="32124"/>
          </a:xfrm>
          <a:custGeom>
            <a:avLst/>
            <a:gdLst/>
            <a:ahLst/>
            <a:cxnLst/>
            <a:rect l="l" t="t" r="r" b="b"/>
            <a:pathLst>
              <a:path w="56641" h="4037" extrusionOk="0">
                <a:moveTo>
                  <a:pt x="0" y="0"/>
                </a:moveTo>
                <a:lnTo>
                  <a:pt x="0" y="4036"/>
                </a:lnTo>
                <a:lnTo>
                  <a:pt x="56641" y="4036"/>
                </a:lnTo>
                <a:lnTo>
                  <a:pt x="56641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" name="Google Shape;432;p7"/>
          <p:cNvSpPr/>
          <p:nvPr/>
        </p:nvSpPr>
        <p:spPr>
          <a:xfrm>
            <a:off x="8637790" y="3237676"/>
            <a:ext cx="298720" cy="33013"/>
          </a:xfrm>
          <a:custGeom>
            <a:avLst/>
            <a:gdLst/>
            <a:ahLst/>
            <a:cxnLst/>
            <a:rect l="l" t="t" r="r" b="b"/>
            <a:pathLst>
              <a:path w="10041" h="1269" extrusionOk="0">
                <a:moveTo>
                  <a:pt x="0" y="1"/>
                </a:moveTo>
                <a:lnTo>
                  <a:pt x="0" y="1268"/>
                </a:lnTo>
                <a:lnTo>
                  <a:pt x="10041" y="1268"/>
                </a:lnTo>
                <a:lnTo>
                  <a:pt x="10041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p7"/>
          <p:cNvSpPr/>
          <p:nvPr/>
        </p:nvSpPr>
        <p:spPr>
          <a:xfrm>
            <a:off x="8650935" y="2614088"/>
            <a:ext cx="489245" cy="105049"/>
          </a:xfrm>
          <a:custGeom>
            <a:avLst/>
            <a:gdLst/>
            <a:ahLst/>
            <a:cxnLst/>
            <a:rect l="l" t="t" r="r" b="b"/>
            <a:pathLst>
              <a:path w="56642" h="4038" extrusionOk="0">
                <a:moveTo>
                  <a:pt x="1" y="1"/>
                </a:moveTo>
                <a:lnTo>
                  <a:pt x="1" y="4037"/>
                </a:lnTo>
                <a:lnTo>
                  <a:pt x="56641" y="4037"/>
                </a:lnTo>
                <a:lnTo>
                  <a:pt x="56641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" name="Google Shape;434;p7"/>
          <p:cNvSpPr/>
          <p:nvPr/>
        </p:nvSpPr>
        <p:spPr>
          <a:xfrm>
            <a:off x="405188" y="4488670"/>
            <a:ext cx="133042" cy="21367"/>
          </a:xfrm>
          <a:custGeom>
            <a:avLst/>
            <a:gdLst/>
            <a:ahLst/>
            <a:cxnLst/>
            <a:rect l="l" t="t" r="r" b="b"/>
            <a:pathLst>
              <a:path w="4371" h="702" extrusionOk="0">
                <a:moveTo>
                  <a:pt x="1" y="1"/>
                </a:moveTo>
                <a:lnTo>
                  <a:pt x="1" y="701"/>
                </a:lnTo>
                <a:lnTo>
                  <a:pt x="4370" y="701"/>
                </a:lnTo>
                <a:lnTo>
                  <a:pt x="437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" name="Google Shape;435;p7"/>
          <p:cNvSpPr/>
          <p:nvPr/>
        </p:nvSpPr>
        <p:spPr>
          <a:xfrm>
            <a:off x="252650" y="4913450"/>
            <a:ext cx="390148" cy="43125"/>
          </a:xfrm>
          <a:custGeom>
            <a:avLst/>
            <a:gdLst/>
            <a:ahLst/>
            <a:cxnLst/>
            <a:rect l="l" t="t" r="r" b="b"/>
            <a:pathLst>
              <a:path w="16246" h="2603" extrusionOk="0">
                <a:moveTo>
                  <a:pt x="1" y="1"/>
                </a:moveTo>
                <a:lnTo>
                  <a:pt x="1" y="2603"/>
                </a:lnTo>
                <a:lnTo>
                  <a:pt x="16246" y="2603"/>
                </a:lnTo>
                <a:lnTo>
                  <a:pt x="16246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" name="Google Shape;436;p7"/>
          <p:cNvSpPr/>
          <p:nvPr/>
        </p:nvSpPr>
        <p:spPr>
          <a:xfrm>
            <a:off x="-97579" y="4154250"/>
            <a:ext cx="390153" cy="69074"/>
          </a:xfrm>
          <a:custGeom>
            <a:avLst/>
            <a:gdLst/>
            <a:ahLst/>
            <a:cxnLst/>
            <a:rect l="l" t="t" r="r" b="b"/>
            <a:pathLst>
              <a:path w="24752" h="2269" extrusionOk="0">
                <a:moveTo>
                  <a:pt x="0" y="1"/>
                </a:moveTo>
                <a:lnTo>
                  <a:pt x="0" y="2269"/>
                </a:lnTo>
                <a:lnTo>
                  <a:pt x="24751" y="2269"/>
                </a:lnTo>
                <a:lnTo>
                  <a:pt x="24751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p7"/>
          <p:cNvSpPr/>
          <p:nvPr/>
        </p:nvSpPr>
        <p:spPr>
          <a:xfrm rot="10800000" flipH="1">
            <a:off x="8676750" y="879928"/>
            <a:ext cx="966362" cy="42450"/>
          </a:xfrm>
          <a:custGeom>
            <a:avLst/>
            <a:gdLst/>
            <a:ahLst/>
            <a:cxnLst/>
            <a:rect l="l" t="t" r="r" b="b"/>
            <a:pathLst>
              <a:path w="43432" h="702" extrusionOk="0">
                <a:moveTo>
                  <a:pt x="0" y="1"/>
                </a:moveTo>
                <a:lnTo>
                  <a:pt x="0" y="701"/>
                </a:lnTo>
                <a:lnTo>
                  <a:pt x="43431" y="701"/>
                </a:lnTo>
                <a:lnTo>
                  <a:pt x="43431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p7"/>
          <p:cNvSpPr/>
          <p:nvPr/>
        </p:nvSpPr>
        <p:spPr>
          <a:xfrm>
            <a:off x="8656630" y="1259037"/>
            <a:ext cx="280268" cy="78194"/>
          </a:xfrm>
          <a:custGeom>
            <a:avLst/>
            <a:gdLst/>
            <a:ahLst/>
            <a:cxnLst/>
            <a:rect l="l" t="t" r="r" b="b"/>
            <a:pathLst>
              <a:path w="9208" h="2569" extrusionOk="0">
                <a:moveTo>
                  <a:pt x="1" y="0"/>
                </a:moveTo>
                <a:lnTo>
                  <a:pt x="1" y="2569"/>
                </a:lnTo>
                <a:lnTo>
                  <a:pt x="9207" y="2569"/>
                </a:lnTo>
                <a:lnTo>
                  <a:pt x="920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p7"/>
          <p:cNvSpPr/>
          <p:nvPr/>
        </p:nvSpPr>
        <p:spPr>
          <a:xfrm>
            <a:off x="8384670" y="1212793"/>
            <a:ext cx="123911" cy="34547"/>
          </a:xfrm>
          <a:custGeom>
            <a:avLst/>
            <a:gdLst/>
            <a:ahLst/>
            <a:cxnLst/>
            <a:rect l="l" t="t" r="r" b="b"/>
            <a:pathLst>
              <a:path w="4071" h="1135" extrusionOk="0">
                <a:moveTo>
                  <a:pt x="1" y="0"/>
                </a:moveTo>
                <a:lnTo>
                  <a:pt x="1" y="1134"/>
                </a:lnTo>
                <a:lnTo>
                  <a:pt x="4070" y="1134"/>
                </a:lnTo>
                <a:lnTo>
                  <a:pt x="407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0" name="Google Shape;440;p7"/>
          <p:cNvSpPr/>
          <p:nvPr/>
        </p:nvSpPr>
        <p:spPr>
          <a:xfrm>
            <a:off x="-805052" y="1653225"/>
            <a:ext cx="966397" cy="35599"/>
          </a:xfrm>
          <a:custGeom>
            <a:avLst/>
            <a:gdLst/>
            <a:ahLst/>
            <a:cxnLst/>
            <a:rect l="l" t="t" r="r" b="b"/>
            <a:pathLst>
              <a:path w="42465" h="1135" extrusionOk="0">
                <a:moveTo>
                  <a:pt x="1" y="0"/>
                </a:moveTo>
                <a:lnTo>
                  <a:pt x="1" y="1134"/>
                </a:lnTo>
                <a:lnTo>
                  <a:pt x="42464" y="1134"/>
                </a:lnTo>
                <a:lnTo>
                  <a:pt x="4246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p7"/>
          <p:cNvSpPr/>
          <p:nvPr/>
        </p:nvSpPr>
        <p:spPr>
          <a:xfrm>
            <a:off x="9015225" y="3390737"/>
            <a:ext cx="324920" cy="55882"/>
          </a:xfrm>
          <a:custGeom>
            <a:avLst/>
            <a:gdLst/>
            <a:ahLst/>
            <a:cxnLst/>
            <a:rect l="l" t="t" r="r" b="b"/>
            <a:pathLst>
              <a:path w="10675" h="3070" extrusionOk="0">
                <a:moveTo>
                  <a:pt x="0" y="1"/>
                </a:moveTo>
                <a:lnTo>
                  <a:pt x="0" y="3070"/>
                </a:lnTo>
                <a:lnTo>
                  <a:pt x="10674" y="3070"/>
                </a:lnTo>
                <a:lnTo>
                  <a:pt x="1067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" name="Google Shape;442;p7"/>
          <p:cNvSpPr/>
          <p:nvPr/>
        </p:nvSpPr>
        <p:spPr>
          <a:xfrm rot="10800000" flipH="1">
            <a:off x="8926875" y="4175271"/>
            <a:ext cx="138095" cy="65023"/>
          </a:xfrm>
          <a:custGeom>
            <a:avLst/>
            <a:gdLst/>
            <a:ahLst/>
            <a:cxnLst/>
            <a:rect l="l" t="t" r="r" b="b"/>
            <a:pathLst>
              <a:path w="4537" h="4838" extrusionOk="0">
                <a:moveTo>
                  <a:pt x="0" y="1"/>
                </a:moveTo>
                <a:lnTo>
                  <a:pt x="0" y="4838"/>
                </a:lnTo>
                <a:lnTo>
                  <a:pt x="4537" y="4838"/>
                </a:lnTo>
                <a:lnTo>
                  <a:pt x="4537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p7"/>
          <p:cNvSpPr/>
          <p:nvPr/>
        </p:nvSpPr>
        <p:spPr>
          <a:xfrm>
            <a:off x="8913763" y="2313025"/>
            <a:ext cx="274151" cy="77145"/>
          </a:xfrm>
          <a:custGeom>
            <a:avLst/>
            <a:gdLst/>
            <a:ahLst/>
            <a:cxnLst/>
            <a:rect l="l" t="t" r="r" b="b"/>
            <a:pathLst>
              <a:path w="9007" h="4271" extrusionOk="0">
                <a:moveTo>
                  <a:pt x="0" y="0"/>
                </a:moveTo>
                <a:lnTo>
                  <a:pt x="0" y="4270"/>
                </a:lnTo>
                <a:lnTo>
                  <a:pt x="9007" y="4270"/>
                </a:lnTo>
                <a:lnTo>
                  <a:pt x="900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" name="Google Shape;444;p7"/>
          <p:cNvSpPr/>
          <p:nvPr/>
        </p:nvSpPr>
        <p:spPr>
          <a:xfrm>
            <a:off x="8609025" y="2958823"/>
            <a:ext cx="74176" cy="20363"/>
          </a:xfrm>
          <a:custGeom>
            <a:avLst/>
            <a:gdLst/>
            <a:ahLst/>
            <a:cxnLst/>
            <a:rect l="l" t="t" r="r" b="b"/>
            <a:pathLst>
              <a:path w="2437" h="669" extrusionOk="0">
                <a:moveTo>
                  <a:pt x="1" y="1"/>
                </a:moveTo>
                <a:lnTo>
                  <a:pt x="1" y="668"/>
                </a:lnTo>
                <a:lnTo>
                  <a:pt x="2436" y="668"/>
                </a:lnTo>
                <a:lnTo>
                  <a:pt x="2436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5" name="Google Shape;445;p7"/>
          <p:cNvSpPr/>
          <p:nvPr/>
        </p:nvSpPr>
        <p:spPr>
          <a:xfrm>
            <a:off x="166397" y="1409563"/>
            <a:ext cx="137090" cy="39630"/>
          </a:xfrm>
          <a:custGeom>
            <a:avLst/>
            <a:gdLst/>
            <a:ahLst/>
            <a:cxnLst/>
            <a:rect l="l" t="t" r="r" b="b"/>
            <a:pathLst>
              <a:path w="4504" h="1302" extrusionOk="0">
                <a:moveTo>
                  <a:pt x="0" y="1"/>
                </a:moveTo>
                <a:lnTo>
                  <a:pt x="0" y="1302"/>
                </a:lnTo>
                <a:lnTo>
                  <a:pt x="4503" y="1302"/>
                </a:lnTo>
                <a:lnTo>
                  <a:pt x="450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" name="Google Shape;446;p7"/>
          <p:cNvSpPr/>
          <p:nvPr/>
        </p:nvSpPr>
        <p:spPr>
          <a:xfrm>
            <a:off x="160684" y="659124"/>
            <a:ext cx="137090" cy="88360"/>
          </a:xfrm>
          <a:custGeom>
            <a:avLst/>
            <a:gdLst/>
            <a:ahLst/>
            <a:cxnLst/>
            <a:rect l="l" t="t" r="r" b="b"/>
            <a:pathLst>
              <a:path w="4504" h="2903" extrusionOk="0">
                <a:moveTo>
                  <a:pt x="0" y="0"/>
                </a:moveTo>
                <a:lnTo>
                  <a:pt x="0" y="2902"/>
                </a:lnTo>
                <a:lnTo>
                  <a:pt x="4503" y="2902"/>
                </a:lnTo>
                <a:lnTo>
                  <a:pt x="450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" name="Google Shape;447;p7"/>
          <p:cNvSpPr/>
          <p:nvPr/>
        </p:nvSpPr>
        <p:spPr>
          <a:xfrm>
            <a:off x="142047" y="1019"/>
            <a:ext cx="274151" cy="77190"/>
          </a:xfrm>
          <a:custGeom>
            <a:avLst/>
            <a:gdLst/>
            <a:ahLst/>
            <a:cxnLst/>
            <a:rect l="l" t="t" r="r" b="b"/>
            <a:pathLst>
              <a:path w="9007" h="2536" extrusionOk="0">
                <a:moveTo>
                  <a:pt x="0" y="0"/>
                </a:moveTo>
                <a:lnTo>
                  <a:pt x="0" y="2535"/>
                </a:lnTo>
                <a:lnTo>
                  <a:pt x="9006" y="2535"/>
                </a:lnTo>
                <a:lnTo>
                  <a:pt x="9006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8" name="Google Shape;448;p7"/>
          <p:cNvSpPr/>
          <p:nvPr/>
        </p:nvSpPr>
        <p:spPr>
          <a:xfrm>
            <a:off x="8585675" y="2378138"/>
            <a:ext cx="120877" cy="28101"/>
          </a:xfrm>
          <a:custGeom>
            <a:avLst/>
            <a:gdLst/>
            <a:ahLst/>
            <a:cxnLst/>
            <a:rect l="l" t="t" r="r" b="b"/>
            <a:pathLst>
              <a:path w="3971" h="1102" extrusionOk="0">
                <a:moveTo>
                  <a:pt x="1" y="1"/>
                </a:moveTo>
                <a:lnTo>
                  <a:pt x="1" y="1102"/>
                </a:lnTo>
                <a:lnTo>
                  <a:pt x="3970" y="1102"/>
                </a:lnTo>
                <a:lnTo>
                  <a:pt x="397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9" name="Google Shape;449;p7"/>
          <p:cNvSpPr/>
          <p:nvPr/>
        </p:nvSpPr>
        <p:spPr>
          <a:xfrm>
            <a:off x="8691022" y="101150"/>
            <a:ext cx="809192" cy="28100"/>
          </a:xfrm>
          <a:custGeom>
            <a:avLst/>
            <a:gdLst/>
            <a:ahLst/>
            <a:cxnLst/>
            <a:rect l="l" t="t" r="r" b="b"/>
            <a:pathLst>
              <a:path w="19215" h="1869" extrusionOk="0">
                <a:moveTo>
                  <a:pt x="1" y="1"/>
                </a:moveTo>
                <a:lnTo>
                  <a:pt x="1" y="1869"/>
                </a:lnTo>
                <a:lnTo>
                  <a:pt x="19215" y="1869"/>
                </a:lnTo>
                <a:lnTo>
                  <a:pt x="19215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0" name="Google Shape;450;p7"/>
          <p:cNvSpPr/>
          <p:nvPr/>
        </p:nvSpPr>
        <p:spPr>
          <a:xfrm>
            <a:off x="8886776" y="4732974"/>
            <a:ext cx="218298" cy="34547"/>
          </a:xfrm>
          <a:custGeom>
            <a:avLst/>
            <a:gdLst/>
            <a:ahLst/>
            <a:cxnLst/>
            <a:rect l="l" t="t" r="r" b="b"/>
            <a:pathLst>
              <a:path w="7172" h="1135" extrusionOk="0">
                <a:moveTo>
                  <a:pt x="0" y="0"/>
                </a:moveTo>
                <a:lnTo>
                  <a:pt x="0" y="1135"/>
                </a:lnTo>
                <a:lnTo>
                  <a:pt x="7172" y="1135"/>
                </a:lnTo>
                <a:lnTo>
                  <a:pt x="717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1" name="Google Shape;451;p7"/>
          <p:cNvSpPr/>
          <p:nvPr/>
        </p:nvSpPr>
        <p:spPr>
          <a:xfrm>
            <a:off x="9015225" y="303566"/>
            <a:ext cx="753389" cy="68058"/>
          </a:xfrm>
          <a:custGeom>
            <a:avLst/>
            <a:gdLst/>
            <a:ahLst/>
            <a:cxnLst/>
            <a:rect l="l" t="t" r="r" b="b"/>
            <a:pathLst>
              <a:path w="24752" h="2236" extrusionOk="0">
                <a:moveTo>
                  <a:pt x="0" y="0"/>
                </a:moveTo>
                <a:lnTo>
                  <a:pt x="0" y="2235"/>
                </a:lnTo>
                <a:lnTo>
                  <a:pt x="24751" y="2235"/>
                </a:lnTo>
                <a:lnTo>
                  <a:pt x="2475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p7"/>
          <p:cNvSpPr/>
          <p:nvPr/>
        </p:nvSpPr>
        <p:spPr>
          <a:xfrm>
            <a:off x="24258" y="3263842"/>
            <a:ext cx="76155" cy="21337"/>
          </a:xfrm>
          <a:custGeom>
            <a:avLst/>
            <a:gdLst/>
            <a:ahLst/>
            <a:cxnLst/>
            <a:rect l="l" t="t" r="r" b="b"/>
            <a:pathLst>
              <a:path w="2502" h="701" extrusionOk="0">
                <a:moveTo>
                  <a:pt x="0" y="0"/>
                </a:moveTo>
                <a:lnTo>
                  <a:pt x="0" y="701"/>
                </a:lnTo>
                <a:lnTo>
                  <a:pt x="2502" y="701"/>
                </a:lnTo>
                <a:lnTo>
                  <a:pt x="2502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" name="Google Shape;453;p7"/>
          <p:cNvSpPr/>
          <p:nvPr/>
        </p:nvSpPr>
        <p:spPr>
          <a:xfrm>
            <a:off x="196838" y="3752257"/>
            <a:ext cx="76185" cy="21337"/>
          </a:xfrm>
          <a:custGeom>
            <a:avLst/>
            <a:gdLst/>
            <a:ahLst/>
            <a:cxnLst/>
            <a:rect l="l" t="t" r="r" b="b"/>
            <a:pathLst>
              <a:path w="2503" h="701" extrusionOk="0">
                <a:moveTo>
                  <a:pt x="1" y="0"/>
                </a:moveTo>
                <a:lnTo>
                  <a:pt x="1" y="701"/>
                </a:lnTo>
                <a:lnTo>
                  <a:pt x="2503" y="701"/>
                </a:lnTo>
                <a:lnTo>
                  <a:pt x="250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" name="Google Shape;454;p7"/>
          <p:cNvSpPr/>
          <p:nvPr/>
        </p:nvSpPr>
        <p:spPr>
          <a:xfrm>
            <a:off x="26900" y="3891746"/>
            <a:ext cx="141181" cy="52977"/>
          </a:xfrm>
          <a:custGeom>
            <a:avLst/>
            <a:gdLst/>
            <a:ahLst/>
            <a:cxnLst/>
            <a:rect l="l" t="t" r="r" b="b"/>
            <a:pathLst>
              <a:path w="4638" h="2970" extrusionOk="0">
                <a:moveTo>
                  <a:pt x="1" y="1"/>
                </a:moveTo>
                <a:lnTo>
                  <a:pt x="1" y="2970"/>
                </a:lnTo>
                <a:lnTo>
                  <a:pt x="4638" y="2970"/>
                </a:lnTo>
                <a:lnTo>
                  <a:pt x="4638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" name="Google Shape;455;p7"/>
          <p:cNvSpPr/>
          <p:nvPr/>
        </p:nvSpPr>
        <p:spPr>
          <a:xfrm>
            <a:off x="94291" y="3061717"/>
            <a:ext cx="281273" cy="79229"/>
          </a:xfrm>
          <a:custGeom>
            <a:avLst/>
            <a:gdLst/>
            <a:ahLst/>
            <a:cxnLst/>
            <a:rect l="l" t="t" r="r" b="b"/>
            <a:pathLst>
              <a:path w="9241" h="2603" extrusionOk="0">
                <a:moveTo>
                  <a:pt x="1" y="0"/>
                </a:moveTo>
                <a:lnTo>
                  <a:pt x="1" y="2602"/>
                </a:lnTo>
                <a:lnTo>
                  <a:pt x="9241" y="2602"/>
                </a:lnTo>
                <a:lnTo>
                  <a:pt x="924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" name="Google Shape;456;p7"/>
          <p:cNvSpPr/>
          <p:nvPr/>
        </p:nvSpPr>
        <p:spPr>
          <a:xfrm>
            <a:off x="104969" y="3463331"/>
            <a:ext cx="123881" cy="34547"/>
          </a:xfrm>
          <a:custGeom>
            <a:avLst/>
            <a:gdLst/>
            <a:ahLst/>
            <a:cxnLst/>
            <a:rect l="l" t="t" r="r" b="b"/>
            <a:pathLst>
              <a:path w="4070" h="1135" extrusionOk="0">
                <a:moveTo>
                  <a:pt x="0" y="0"/>
                </a:moveTo>
                <a:lnTo>
                  <a:pt x="0" y="1134"/>
                </a:lnTo>
                <a:lnTo>
                  <a:pt x="4070" y="1134"/>
                </a:lnTo>
                <a:lnTo>
                  <a:pt x="407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7"/>
          <p:cNvSpPr/>
          <p:nvPr/>
        </p:nvSpPr>
        <p:spPr>
          <a:xfrm>
            <a:off x="-177786" y="3400902"/>
            <a:ext cx="123881" cy="34547"/>
          </a:xfrm>
          <a:custGeom>
            <a:avLst/>
            <a:gdLst/>
            <a:ahLst/>
            <a:cxnLst/>
            <a:rect l="l" t="t" r="r" b="b"/>
            <a:pathLst>
              <a:path w="4070" h="1135" extrusionOk="0">
                <a:moveTo>
                  <a:pt x="0" y="1"/>
                </a:moveTo>
                <a:lnTo>
                  <a:pt x="0" y="1135"/>
                </a:lnTo>
                <a:lnTo>
                  <a:pt x="4070" y="1135"/>
                </a:lnTo>
                <a:lnTo>
                  <a:pt x="407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p7"/>
          <p:cNvSpPr/>
          <p:nvPr/>
        </p:nvSpPr>
        <p:spPr>
          <a:xfrm>
            <a:off x="8646551" y="3951371"/>
            <a:ext cx="141139" cy="39630"/>
          </a:xfrm>
          <a:custGeom>
            <a:avLst/>
            <a:gdLst/>
            <a:ahLst/>
            <a:cxnLst/>
            <a:rect l="l" t="t" r="r" b="b"/>
            <a:pathLst>
              <a:path w="4637" h="1302" extrusionOk="0">
                <a:moveTo>
                  <a:pt x="0" y="1"/>
                </a:moveTo>
                <a:lnTo>
                  <a:pt x="0" y="1302"/>
                </a:lnTo>
                <a:lnTo>
                  <a:pt x="4637" y="1302"/>
                </a:lnTo>
                <a:lnTo>
                  <a:pt x="4637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" name="Google Shape;459;p7"/>
          <p:cNvSpPr/>
          <p:nvPr/>
        </p:nvSpPr>
        <p:spPr>
          <a:xfrm>
            <a:off x="538221" y="68463"/>
            <a:ext cx="123881" cy="34547"/>
          </a:xfrm>
          <a:custGeom>
            <a:avLst/>
            <a:gdLst/>
            <a:ahLst/>
            <a:cxnLst/>
            <a:rect l="l" t="t" r="r" b="b"/>
            <a:pathLst>
              <a:path w="4070" h="1135" extrusionOk="0">
                <a:moveTo>
                  <a:pt x="0" y="0"/>
                </a:moveTo>
                <a:lnTo>
                  <a:pt x="0" y="1134"/>
                </a:lnTo>
                <a:lnTo>
                  <a:pt x="4070" y="1134"/>
                </a:lnTo>
                <a:lnTo>
                  <a:pt x="407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7"/>
          <p:cNvSpPr/>
          <p:nvPr/>
        </p:nvSpPr>
        <p:spPr>
          <a:xfrm>
            <a:off x="8948164" y="4992687"/>
            <a:ext cx="281273" cy="79229"/>
          </a:xfrm>
          <a:custGeom>
            <a:avLst/>
            <a:gdLst/>
            <a:ahLst/>
            <a:cxnLst/>
            <a:rect l="l" t="t" r="r" b="b"/>
            <a:pathLst>
              <a:path w="9241" h="2603" extrusionOk="0">
                <a:moveTo>
                  <a:pt x="1" y="0"/>
                </a:moveTo>
                <a:lnTo>
                  <a:pt x="1" y="2602"/>
                </a:lnTo>
                <a:lnTo>
                  <a:pt x="9241" y="2602"/>
                </a:lnTo>
                <a:lnTo>
                  <a:pt x="924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" name="Google Shape;461;p7"/>
          <p:cNvSpPr/>
          <p:nvPr/>
        </p:nvSpPr>
        <p:spPr>
          <a:xfrm>
            <a:off x="-367269" y="2191131"/>
            <a:ext cx="629313" cy="62150"/>
          </a:xfrm>
          <a:custGeom>
            <a:avLst/>
            <a:gdLst/>
            <a:ahLst/>
            <a:cxnLst/>
            <a:rect l="l" t="t" r="r" b="b"/>
            <a:pathLst>
              <a:path w="76489" h="702" extrusionOk="0">
                <a:moveTo>
                  <a:pt x="1" y="1"/>
                </a:moveTo>
                <a:lnTo>
                  <a:pt x="1" y="701"/>
                </a:lnTo>
                <a:lnTo>
                  <a:pt x="76489" y="701"/>
                </a:lnTo>
                <a:lnTo>
                  <a:pt x="7648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" name="Google Shape;462;p7"/>
          <p:cNvSpPr/>
          <p:nvPr/>
        </p:nvSpPr>
        <p:spPr>
          <a:xfrm>
            <a:off x="8762477" y="4465237"/>
            <a:ext cx="266117" cy="42566"/>
          </a:xfrm>
          <a:custGeom>
            <a:avLst/>
            <a:gdLst/>
            <a:ahLst/>
            <a:cxnLst/>
            <a:rect l="l" t="t" r="r" b="b"/>
            <a:pathLst>
              <a:path w="8140" h="1302" extrusionOk="0">
                <a:moveTo>
                  <a:pt x="1" y="1"/>
                </a:moveTo>
                <a:lnTo>
                  <a:pt x="1" y="1301"/>
                </a:lnTo>
                <a:lnTo>
                  <a:pt x="8140" y="1301"/>
                </a:lnTo>
                <a:lnTo>
                  <a:pt x="81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" name="Google Shape;463;p7"/>
          <p:cNvSpPr/>
          <p:nvPr/>
        </p:nvSpPr>
        <p:spPr>
          <a:xfrm>
            <a:off x="8599865" y="4496288"/>
            <a:ext cx="234503" cy="38218"/>
          </a:xfrm>
          <a:custGeom>
            <a:avLst/>
            <a:gdLst/>
            <a:ahLst/>
            <a:cxnLst/>
            <a:rect l="l" t="t" r="r" b="b"/>
            <a:pathLst>
              <a:path w="7173" h="1169" extrusionOk="0">
                <a:moveTo>
                  <a:pt x="1" y="1"/>
                </a:moveTo>
                <a:lnTo>
                  <a:pt x="1" y="1168"/>
                </a:lnTo>
                <a:lnTo>
                  <a:pt x="7172" y="1168"/>
                </a:lnTo>
                <a:lnTo>
                  <a:pt x="717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4" name="Google Shape;464;p7"/>
          <p:cNvSpPr/>
          <p:nvPr/>
        </p:nvSpPr>
        <p:spPr>
          <a:xfrm>
            <a:off x="-278369" y="4742224"/>
            <a:ext cx="80750" cy="22950"/>
          </a:xfrm>
          <a:custGeom>
            <a:avLst/>
            <a:gdLst/>
            <a:ahLst/>
            <a:cxnLst/>
            <a:rect l="l" t="t" r="r" b="b"/>
            <a:pathLst>
              <a:path w="2470" h="702" extrusionOk="0">
                <a:moveTo>
                  <a:pt x="1" y="1"/>
                </a:moveTo>
                <a:lnTo>
                  <a:pt x="1" y="701"/>
                </a:lnTo>
                <a:lnTo>
                  <a:pt x="2469" y="701"/>
                </a:lnTo>
                <a:lnTo>
                  <a:pt x="246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" name="Google Shape;465;p7"/>
          <p:cNvSpPr/>
          <p:nvPr/>
        </p:nvSpPr>
        <p:spPr>
          <a:xfrm>
            <a:off x="250325" y="1156288"/>
            <a:ext cx="151639" cy="71724"/>
          </a:xfrm>
          <a:custGeom>
            <a:avLst/>
            <a:gdLst/>
            <a:ahLst/>
            <a:cxnLst/>
            <a:rect l="l" t="t" r="r" b="b"/>
            <a:pathLst>
              <a:path w="4638" h="2969" extrusionOk="0">
                <a:moveTo>
                  <a:pt x="1" y="0"/>
                </a:moveTo>
                <a:lnTo>
                  <a:pt x="1" y="2969"/>
                </a:lnTo>
                <a:lnTo>
                  <a:pt x="4637" y="2969"/>
                </a:lnTo>
                <a:lnTo>
                  <a:pt x="463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" name="Google Shape;466;p7"/>
          <p:cNvSpPr/>
          <p:nvPr/>
        </p:nvSpPr>
        <p:spPr>
          <a:xfrm>
            <a:off x="-203668" y="4863824"/>
            <a:ext cx="302111" cy="85099"/>
          </a:xfrm>
          <a:custGeom>
            <a:avLst/>
            <a:gdLst/>
            <a:ahLst/>
            <a:cxnLst/>
            <a:rect l="l" t="t" r="r" b="b"/>
            <a:pathLst>
              <a:path w="9241" h="2603" extrusionOk="0">
                <a:moveTo>
                  <a:pt x="0" y="1"/>
                </a:moveTo>
                <a:lnTo>
                  <a:pt x="0" y="2602"/>
                </a:lnTo>
                <a:lnTo>
                  <a:pt x="9240" y="2602"/>
                </a:lnTo>
                <a:lnTo>
                  <a:pt x="92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" name="Google Shape;467;p7"/>
          <p:cNvSpPr/>
          <p:nvPr/>
        </p:nvSpPr>
        <p:spPr>
          <a:xfrm>
            <a:off x="26979" y="5071568"/>
            <a:ext cx="133091" cy="38185"/>
          </a:xfrm>
          <a:custGeom>
            <a:avLst/>
            <a:gdLst/>
            <a:ahLst/>
            <a:cxnLst/>
            <a:rect l="l" t="t" r="r" b="b"/>
            <a:pathLst>
              <a:path w="4071" h="1168" extrusionOk="0">
                <a:moveTo>
                  <a:pt x="1" y="0"/>
                </a:moveTo>
                <a:lnTo>
                  <a:pt x="1" y="1168"/>
                </a:lnTo>
                <a:lnTo>
                  <a:pt x="4070" y="1168"/>
                </a:lnTo>
                <a:lnTo>
                  <a:pt x="407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Google Shape;468;p7"/>
          <p:cNvSpPr/>
          <p:nvPr/>
        </p:nvSpPr>
        <p:spPr>
          <a:xfrm>
            <a:off x="-630488" y="4049825"/>
            <a:ext cx="784980" cy="22950"/>
          </a:xfrm>
          <a:custGeom>
            <a:avLst/>
            <a:gdLst/>
            <a:ahLst/>
            <a:cxnLst/>
            <a:rect l="l" t="t" r="r" b="b"/>
            <a:pathLst>
              <a:path w="22684" h="702" extrusionOk="0">
                <a:moveTo>
                  <a:pt x="1" y="1"/>
                </a:moveTo>
                <a:lnTo>
                  <a:pt x="1" y="701"/>
                </a:lnTo>
                <a:lnTo>
                  <a:pt x="22684" y="701"/>
                </a:lnTo>
                <a:lnTo>
                  <a:pt x="2268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" name="Google Shape;469;p7"/>
          <p:cNvSpPr/>
          <p:nvPr/>
        </p:nvSpPr>
        <p:spPr>
          <a:xfrm>
            <a:off x="28397" y="4597985"/>
            <a:ext cx="181549" cy="28100"/>
          </a:xfrm>
          <a:custGeom>
            <a:avLst/>
            <a:gdLst/>
            <a:ahLst/>
            <a:cxnLst/>
            <a:rect l="l" t="t" r="r" b="b"/>
            <a:pathLst>
              <a:path w="2503" h="701" extrusionOk="0">
                <a:moveTo>
                  <a:pt x="1" y="0"/>
                </a:moveTo>
                <a:lnTo>
                  <a:pt x="1" y="701"/>
                </a:lnTo>
                <a:lnTo>
                  <a:pt x="2503" y="701"/>
                </a:lnTo>
                <a:lnTo>
                  <a:pt x="250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0" name="Google Shape;470;p7"/>
          <p:cNvSpPr/>
          <p:nvPr/>
        </p:nvSpPr>
        <p:spPr>
          <a:xfrm>
            <a:off x="-47531" y="4182124"/>
            <a:ext cx="81829" cy="22917"/>
          </a:xfrm>
          <a:custGeom>
            <a:avLst/>
            <a:gdLst/>
            <a:ahLst/>
            <a:cxnLst/>
            <a:rect l="l" t="t" r="r" b="b"/>
            <a:pathLst>
              <a:path w="2503" h="701" extrusionOk="0">
                <a:moveTo>
                  <a:pt x="1" y="0"/>
                </a:moveTo>
                <a:lnTo>
                  <a:pt x="1" y="701"/>
                </a:lnTo>
                <a:lnTo>
                  <a:pt x="2502" y="701"/>
                </a:lnTo>
                <a:lnTo>
                  <a:pt x="250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" name="Google Shape;471;p7"/>
          <p:cNvSpPr/>
          <p:nvPr/>
        </p:nvSpPr>
        <p:spPr>
          <a:xfrm>
            <a:off x="8829700" y="1535950"/>
            <a:ext cx="809205" cy="28101"/>
          </a:xfrm>
          <a:custGeom>
            <a:avLst/>
            <a:gdLst/>
            <a:ahLst/>
            <a:cxnLst/>
            <a:rect l="l" t="t" r="r" b="b"/>
            <a:pathLst>
              <a:path w="24752" h="2236" extrusionOk="0">
                <a:moveTo>
                  <a:pt x="1" y="0"/>
                </a:moveTo>
                <a:lnTo>
                  <a:pt x="1" y="2235"/>
                </a:lnTo>
                <a:lnTo>
                  <a:pt x="24752" y="2235"/>
                </a:lnTo>
                <a:lnTo>
                  <a:pt x="2475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2" name="Google Shape;472;p7"/>
          <p:cNvSpPr/>
          <p:nvPr/>
        </p:nvSpPr>
        <p:spPr>
          <a:xfrm>
            <a:off x="8599996" y="711200"/>
            <a:ext cx="901674" cy="22950"/>
          </a:xfrm>
          <a:custGeom>
            <a:avLst/>
            <a:gdLst/>
            <a:ahLst/>
            <a:cxnLst/>
            <a:rect l="l" t="t" r="r" b="b"/>
            <a:pathLst>
              <a:path w="2503" h="702" extrusionOk="0">
                <a:moveTo>
                  <a:pt x="0" y="1"/>
                </a:moveTo>
                <a:lnTo>
                  <a:pt x="0" y="701"/>
                </a:lnTo>
                <a:lnTo>
                  <a:pt x="2502" y="701"/>
                </a:lnTo>
                <a:lnTo>
                  <a:pt x="250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" name="Google Shape;473;p7"/>
          <p:cNvSpPr/>
          <p:nvPr/>
        </p:nvSpPr>
        <p:spPr>
          <a:xfrm>
            <a:off x="9155428" y="1117855"/>
            <a:ext cx="104726" cy="37096"/>
          </a:xfrm>
          <a:custGeom>
            <a:avLst/>
            <a:gdLst/>
            <a:ahLst/>
            <a:cxnLst/>
            <a:rect l="l" t="t" r="r" b="b"/>
            <a:pathLst>
              <a:path w="4638" h="2936" extrusionOk="0">
                <a:moveTo>
                  <a:pt x="1" y="0"/>
                </a:moveTo>
                <a:lnTo>
                  <a:pt x="1" y="2936"/>
                </a:lnTo>
                <a:lnTo>
                  <a:pt x="4637" y="2936"/>
                </a:lnTo>
                <a:lnTo>
                  <a:pt x="463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4" name="Google Shape;474;p7"/>
          <p:cNvSpPr/>
          <p:nvPr/>
        </p:nvSpPr>
        <p:spPr>
          <a:xfrm>
            <a:off x="8442675" y="197469"/>
            <a:ext cx="154348" cy="21377"/>
          </a:xfrm>
          <a:custGeom>
            <a:avLst/>
            <a:gdLst/>
            <a:ahLst/>
            <a:cxnLst/>
            <a:rect l="l" t="t" r="r" b="b"/>
            <a:pathLst>
              <a:path w="9241" h="2603" extrusionOk="0">
                <a:moveTo>
                  <a:pt x="0" y="0"/>
                </a:moveTo>
                <a:lnTo>
                  <a:pt x="0" y="2602"/>
                </a:lnTo>
                <a:lnTo>
                  <a:pt x="9240" y="2602"/>
                </a:lnTo>
                <a:lnTo>
                  <a:pt x="924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5" name="Google Shape;475;p7"/>
          <p:cNvSpPr/>
          <p:nvPr/>
        </p:nvSpPr>
        <p:spPr>
          <a:xfrm>
            <a:off x="8579599" y="1832733"/>
            <a:ext cx="133058" cy="38218"/>
          </a:xfrm>
          <a:custGeom>
            <a:avLst/>
            <a:gdLst/>
            <a:ahLst/>
            <a:cxnLst/>
            <a:rect l="l" t="t" r="r" b="b"/>
            <a:pathLst>
              <a:path w="4070" h="1169" extrusionOk="0">
                <a:moveTo>
                  <a:pt x="0" y="1"/>
                </a:moveTo>
                <a:lnTo>
                  <a:pt x="0" y="1168"/>
                </a:lnTo>
                <a:lnTo>
                  <a:pt x="4070" y="1168"/>
                </a:lnTo>
                <a:lnTo>
                  <a:pt x="407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6" name="Google Shape;476;p7"/>
          <p:cNvSpPr/>
          <p:nvPr/>
        </p:nvSpPr>
        <p:spPr>
          <a:xfrm>
            <a:off x="-318175" y="2846664"/>
            <a:ext cx="531122" cy="74225"/>
          </a:xfrm>
          <a:custGeom>
            <a:avLst/>
            <a:gdLst/>
            <a:ahLst/>
            <a:cxnLst/>
            <a:rect l="l" t="t" r="r" b="b"/>
            <a:pathLst>
              <a:path w="16246" h="2603" extrusionOk="0">
                <a:moveTo>
                  <a:pt x="0" y="1"/>
                </a:moveTo>
                <a:lnTo>
                  <a:pt x="0" y="2602"/>
                </a:lnTo>
                <a:lnTo>
                  <a:pt x="16245" y="2602"/>
                </a:lnTo>
                <a:lnTo>
                  <a:pt x="1624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7" name="Google Shape;477;p7"/>
          <p:cNvSpPr/>
          <p:nvPr/>
        </p:nvSpPr>
        <p:spPr>
          <a:xfrm>
            <a:off x="-311075" y="386675"/>
            <a:ext cx="629320" cy="42549"/>
          </a:xfrm>
          <a:custGeom>
            <a:avLst/>
            <a:gdLst/>
            <a:ahLst/>
            <a:cxnLst/>
            <a:rect l="l" t="t" r="r" b="b"/>
            <a:pathLst>
              <a:path w="24752" h="2269" extrusionOk="0">
                <a:moveTo>
                  <a:pt x="1" y="0"/>
                </a:moveTo>
                <a:lnTo>
                  <a:pt x="1" y="2269"/>
                </a:lnTo>
                <a:lnTo>
                  <a:pt x="24752" y="2269"/>
                </a:lnTo>
                <a:lnTo>
                  <a:pt x="2475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8" name="Google Shape;478;p7"/>
          <p:cNvSpPr/>
          <p:nvPr/>
        </p:nvSpPr>
        <p:spPr>
          <a:xfrm>
            <a:off x="9231625" y="4747375"/>
            <a:ext cx="225200" cy="36700"/>
          </a:xfrm>
          <a:custGeom>
            <a:avLst/>
            <a:gdLst/>
            <a:ahLst/>
            <a:cxnLst/>
            <a:rect l="l" t="t" r="r" b="b"/>
            <a:pathLst>
              <a:path w="9008" h="1468" extrusionOk="0">
                <a:moveTo>
                  <a:pt x="1" y="0"/>
                </a:moveTo>
                <a:lnTo>
                  <a:pt x="1" y="1468"/>
                </a:lnTo>
                <a:lnTo>
                  <a:pt x="9007" y="1468"/>
                </a:lnTo>
                <a:lnTo>
                  <a:pt x="900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" name="Google Shape;479;p7"/>
          <p:cNvSpPr/>
          <p:nvPr/>
        </p:nvSpPr>
        <p:spPr>
          <a:xfrm>
            <a:off x="9004975" y="1922263"/>
            <a:ext cx="204350" cy="32550"/>
          </a:xfrm>
          <a:custGeom>
            <a:avLst/>
            <a:gdLst/>
            <a:ahLst/>
            <a:cxnLst/>
            <a:rect l="l" t="t" r="r" b="b"/>
            <a:pathLst>
              <a:path w="8174" h="1302" extrusionOk="0">
                <a:moveTo>
                  <a:pt x="1" y="1"/>
                </a:moveTo>
                <a:lnTo>
                  <a:pt x="1" y="1302"/>
                </a:lnTo>
                <a:lnTo>
                  <a:pt x="8173" y="1302"/>
                </a:lnTo>
                <a:lnTo>
                  <a:pt x="817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0" name="Google Shape;480;p7"/>
          <p:cNvSpPr/>
          <p:nvPr/>
        </p:nvSpPr>
        <p:spPr>
          <a:xfrm>
            <a:off x="8980600" y="2996288"/>
            <a:ext cx="406150" cy="65075"/>
          </a:xfrm>
          <a:custGeom>
            <a:avLst/>
            <a:gdLst/>
            <a:ahLst/>
            <a:cxnLst/>
            <a:rect l="l" t="t" r="r" b="b"/>
            <a:pathLst>
              <a:path w="16246" h="2603" extrusionOk="0">
                <a:moveTo>
                  <a:pt x="0" y="1"/>
                </a:moveTo>
                <a:lnTo>
                  <a:pt x="0" y="2603"/>
                </a:lnTo>
                <a:lnTo>
                  <a:pt x="16245" y="2603"/>
                </a:lnTo>
                <a:lnTo>
                  <a:pt x="1624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1" name="Google Shape;481;p7"/>
          <p:cNvSpPr/>
          <p:nvPr/>
        </p:nvSpPr>
        <p:spPr>
          <a:xfrm>
            <a:off x="9386750" y="3520650"/>
            <a:ext cx="62550" cy="17550"/>
          </a:xfrm>
          <a:custGeom>
            <a:avLst/>
            <a:gdLst/>
            <a:ahLst/>
            <a:cxnLst/>
            <a:rect l="l" t="t" r="r" b="b"/>
            <a:pathLst>
              <a:path w="2502" h="702" extrusionOk="0">
                <a:moveTo>
                  <a:pt x="0" y="1"/>
                </a:moveTo>
                <a:lnTo>
                  <a:pt x="0" y="701"/>
                </a:lnTo>
                <a:lnTo>
                  <a:pt x="2502" y="701"/>
                </a:lnTo>
                <a:lnTo>
                  <a:pt x="250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2" name="Google Shape;482;p7"/>
          <p:cNvSpPr/>
          <p:nvPr/>
        </p:nvSpPr>
        <p:spPr>
          <a:xfrm>
            <a:off x="8722925" y="3611550"/>
            <a:ext cx="128450" cy="35900"/>
          </a:xfrm>
          <a:custGeom>
            <a:avLst/>
            <a:gdLst/>
            <a:ahLst/>
            <a:cxnLst/>
            <a:rect l="l" t="t" r="r" b="b"/>
            <a:pathLst>
              <a:path w="5138" h="1436" extrusionOk="0">
                <a:moveTo>
                  <a:pt x="1" y="1"/>
                </a:moveTo>
                <a:lnTo>
                  <a:pt x="1" y="1435"/>
                </a:lnTo>
                <a:lnTo>
                  <a:pt x="5138" y="1435"/>
                </a:lnTo>
                <a:lnTo>
                  <a:pt x="513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" name="Google Shape;483;p7"/>
          <p:cNvSpPr/>
          <p:nvPr/>
        </p:nvSpPr>
        <p:spPr>
          <a:xfrm>
            <a:off x="8591488" y="3456500"/>
            <a:ext cx="109250" cy="17550"/>
          </a:xfrm>
          <a:custGeom>
            <a:avLst/>
            <a:gdLst/>
            <a:ahLst/>
            <a:cxnLst/>
            <a:rect l="l" t="t" r="r" b="b"/>
            <a:pathLst>
              <a:path w="4370" h="702" extrusionOk="0">
                <a:moveTo>
                  <a:pt x="0" y="1"/>
                </a:moveTo>
                <a:lnTo>
                  <a:pt x="0" y="701"/>
                </a:lnTo>
                <a:lnTo>
                  <a:pt x="4370" y="701"/>
                </a:lnTo>
                <a:lnTo>
                  <a:pt x="437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4" name="Google Shape;484;p7"/>
          <p:cNvSpPr/>
          <p:nvPr/>
        </p:nvSpPr>
        <p:spPr>
          <a:xfrm>
            <a:off x="8604525" y="5015900"/>
            <a:ext cx="225175" cy="36725"/>
          </a:xfrm>
          <a:custGeom>
            <a:avLst/>
            <a:gdLst/>
            <a:ahLst/>
            <a:cxnLst/>
            <a:rect l="l" t="t" r="r" b="b"/>
            <a:pathLst>
              <a:path w="9007" h="1469" extrusionOk="0">
                <a:moveTo>
                  <a:pt x="0" y="0"/>
                </a:moveTo>
                <a:lnTo>
                  <a:pt x="0" y="1468"/>
                </a:lnTo>
                <a:lnTo>
                  <a:pt x="9007" y="1468"/>
                </a:lnTo>
                <a:lnTo>
                  <a:pt x="900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8"/>
          <p:cNvSpPr txBox="1">
            <a:spLocks noGrp="1"/>
          </p:cNvSpPr>
          <p:nvPr>
            <p:ph type="title"/>
          </p:nvPr>
        </p:nvSpPr>
        <p:spPr>
          <a:xfrm>
            <a:off x="1779150" y="1456650"/>
            <a:ext cx="5585700" cy="223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87" name="Google Shape;487;p8"/>
          <p:cNvSpPr/>
          <p:nvPr/>
        </p:nvSpPr>
        <p:spPr>
          <a:xfrm flipH="1">
            <a:off x="8912511" y="4024350"/>
            <a:ext cx="531216" cy="42550"/>
          </a:xfrm>
          <a:custGeom>
            <a:avLst/>
            <a:gdLst/>
            <a:ahLst/>
            <a:cxnLst/>
            <a:rect l="l" t="t" r="r" b="b"/>
            <a:pathLst>
              <a:path w="76489" h="702" extrusionOk="0">
                <a:moveTo>
                  <a:pt x="1" y="1"/>
                </a:moveTo>
                <a:lnTo>
                  <a:pt x="1" y="701"/>
                </a:lnTo>
                <a:lnTo>
                  <a:pt x="76489" y="701"/>
                </a:lnTo>
                <a:lnTo>
                  <a:pt x="76489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8" name="Google Shape;488;p8"/>
          <p:cNvSpPr/>
          <p:nvPr/>
        </p:nvSpPr>
        <p:spPr>
          <a:xfrm flipH="1">
            <a:off x="9054860" y="2075371"/>
            <a:ext cx="131316" cy="21090"/>
          </a:xfrm>
          <a:custGeom>
            <a:avLst/>
            <a:gdLst/>
            <a:ahLst/>
            <a:cxnLst/>
            <a:rect l="l" t="t" r="r" b="b"/>
            <a:pathLst>
              <a:path w="4371" h="702" extrusionOk="0">
                <a:moveTo>
                  <a:pt x="0" y="1"/>
                </a:moveTo>
                <a:lnTo>
                  <a:pt x="0" y="701"/>
                </a:lnTo>
                <a:lnTo>
                  <a:pt x="4370" y="701"/>
                </a:lnTo>
                <a:lnTo>
                  <a:pt x="437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9" name="Google Shape;489;p8"/>
          <p:cNvSpPr/>
          <p:nvPr/>
        </p:nvSpPr>
        <p:spPr>
          <a:xfrm flipH="1">
            <a:off x="8746418" y="3722183"/>
            <a:ext cx="244576" cy="39085"/>
          </a:xfrm>
          <a:custGeom>
            <a:avLst/>
            <a:gdLst/>
            <a:ahLst/>
            <a:cxnLst/>
            <a:rect l="l" t="t" r="r" b="b"/>
            <a:pathLst>
              <a:path w="8141" h="1301" extrusionOk="0">
                <a:moveTo>
                  <a:pt x="1" y="0"/>
                </a:moveTo>
                <a:lnTo>
                  <a:pt x="1" y="1301"/>
                </a:lnTo>
                <a:lnTo>
                  <a:pt x="8140" y="1301"/>
                </a:lnTo>
                <a:lnTo>
                  <a:pt x="8140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" name="Google Shape;490;p8"/>
          <p:cNvSpPr/>
          <p:nvPr/>
        </p:nvSpPr>
        <p:spPr>
          <a:xfrm flipH="1">
            <a:off x="8831890" y="3859283"/>
            <a:ext cx="577267" cy="56149"/>
          </a:xfrm>
          <a:custGeom>
            <a:avLst/>
            <a:gdLst/>
            <a:ahLst/>
            <a:cxnLst/>
            <a:rect l="l" t="t" r="r" b="b"/>
            <a:pathLst>
              <a:path w="19215" h="1869" extrusionOk="0">
                <a:moveTo>
                  <a:pt x="0" y="0"/>
                </a:moveTo>
                <a:lnTo>
                  <a:pt x="0" y="1868"/>
                </a:lnTo>
                <a:lnTo>
                  <a:pt x="19214" y="1868"/>
                </a:lnTo>
                <a:lnTo>
                  <a:pt x="192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1" name="Google Shape;491;p8"/>
          <p:cNvSpPr/>
          <p:nvPr/>
        </p:nvSpPr>
        <p:spPr>
          <a:xfrm flipH="1">
            <a:off x="8448121" y="4698859"/>
            <a:ext cx="489062" cy="55151"/>
          </a:xfrm>
          <a:custGeom>
            <a:avLst/>
            <a:gdLst/>
            <a:ahLst/>
            <a:cxnLst/>
            <a:rect l="l" t="t" r="r" b="b"/>
            <a:pathLst>
              <a:path w="16279" h="2603" extrusionOk="0">
                <a:moveTo>
                  <a:pt x="0" y="0"/>
                </a:moveTo>
                <a:lnTo>
                  <a:pt x="0" y="2602"/>
                </a:lnTo>
                <a:lnTo>
                  <a:pt x="16278" y="2602"/>
                </a:lnTo>
                <a:lnTo>
                  <a:pt x="16278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2" name="Google Shape;492;p8"/>
          <p:cNvSpPr/>
          <p:nvPr/>
        </p:nvSpPr>
        <p:spPr>
          <a:xfrm flipH="1">
            <a:off x="3487279" y="78901"/>
            <a:ext cx="742621" cy="56901"/>
          </a:xfrm>
          <a:custGeom>
            <a:avLst/>
            <a:gdLst/>
            <a:ahLst/>
            <a:cxnLst/>
            <a:rect l="l" t="t" r="r" b="b"/>
            <a:pathLst>
              <a:path w="24719" h="2236" extrusionOk="0">
                <a:moveTo>
                  <a:pt x="1" y="0"/>
                </a:moveTo>
                <a:lnTo>
                  <a:pt x="1" y="2235"/>
                </a:lnTo>
                <a:lnTo>
                  <a:pt x="24719" y="2235"/>
                </a:lnTo>
                <a:lnTo>
                  <a:pt x="24719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8"/>
          <p:cNvSpPr/>
          <p:nvPr/>
        </p:nvSpPr>
        <p:spPr>
          <a:xfrm rot="10800000">
            <a:off x="5351838" y="4996966"/>
            <a:ext cx="726183" cy="48174"/>
          </a:xfrm>
          <a:custGeom>
            <a:avLst/>
            <a:gdLst/>
            <a:ahLst/>
            <a:cxnLst/>
            <a:rect l="l" t="t" r="r" b="b"/>
            <a:pathLst>
              <a:path w="43432" h="701" extrusionOk="0">
                <a:moveTo>
                  <a:pt x="0" y="0"/>
                </a:moveTo>
                <a:lnTo>
                  <a:pt x="0" y="701"/>
                </a:lnTo>
                <a:lnTo>
                  <a:pt x="43431" y="701"/>
                </a:lnTo>
                <a:lnTo>
                  <a:pt x="43431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4" name="Google Shape;494;p8"/>
          <p:cNvSpPr/>
          <p:nvPr/>
        </p:nvSpPr>
        <p:spPr>
          <a:xfrm flipH="1">
            <a:off x="60986" y="2061639"/>
            <a:ext cx="75196" cy="21060"/>
          </a:xfrm>
          <a:custGeom>
            <a:avLst/>
            <a:gdLst/>
            <a:ahLst/>
            <a:cxnLst/>
            <a:rect l="l" t="t" r="r" b="b"/>
            <a:pathLst>
              <a:path w="2503" h="701" extrusionOk="0">
                <a:moveTo>
                  <a:pt x="0" y="0"/>
                </a:moveTo>
                <a:lnTo>
                  <a:pt x="0" y="701"/>
                </a:lnTo>
                <a:lnTo>
                  <a:pt x="2502" y="701"/>
                </a:lnTo>
                <a:lnTo>
                  <a:pt x="2502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5" name="Google Shape;495;p8"/>
          <p:cNvSpPr/>
          <p:nvPr/>
        </p:nvSpPr>
        <p:spPr>
          <a:xfrm flipH="1">
            <a:off x="4334233" y="105424"/>
            <a:ext cx="137102" cy="23650"/>
          </a:xfrm>
          <a:custGeom>
            <a:avLst/>
            <a:gdLst/>
            <a:ahLst/>
            <a:cxnLst/>
            <a:rect l="l" t="t" r="r" b="b"/>
            <a:pathLst>
              <a:path w="2503" h="701" extrusionOk="0">
                <a:moveTo>
                  <a:pt x="0" y="0"/>
                </a:moveTo>
                <a:lnTo>
                  <a:pt x="0" y="701"/>
                </a:lnTo>
                <a:lnTo>
                  <a:pt x="2502" y="701"/>
                </a:lnTo>
                <a:lnTo>
                  <a:pt x="250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6" name="Google Shape;496;p8"/>
          <p:cNvSpPr/>
          <p:nvPr/>
        </p:nvSpPr>
        <p:spPr>
          <a:xfrm flipH="1">
            <a:off x="2274762" y="-42950"/>
            <a:ext cx="277634" cy="35076"/>
          </a:xfrm>
          <a:custGeom>
            <a:avLst/>
            <a:gdLst/>
            <a:ahLst/>
            <a:cxnLst/>
            <a:rect l="l" t="t" r="r" b="b"/>
            <a:pathLst>
              <a:path w="10909" h="1869" extrusionOk="0">
                <a:moveTo>
                  <a:pt x="1" y="1"/>
                </a:moveTo>
                <a:lnTo>
                  <a:pt x="1" y="1869"/>
                </a:lnTo>
                <a:lnTo>
                  <a:pt x="10908" y="1869"/>
                </a:lnTo>
                <a:lnTo>
                  <a:pt x="10908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7" name="Google Shape;497;p8"/>
          <p:cNvSpPr/>
          <p:nvPr/>
        </p:nvSpPr>
        <p:spPr>
          <a:xfrm flipH="1">
            <a:off x="5469277" y="4851791"/>
            <a:ext cx="139319" cy="62148"/>
          </a:xfrm>
          <a:custGeom>
            <a:avLst/>
            <a:gdLst/>
            <a:ahLst/>
            <a:cxnLst/>
            <a:rect l="l" t="t" r="r" b="b"/>
            <a:pathLst>
              <a:path w="4637" h="2936" extrusionOk="0">
                <a:moveTo>
                  <a:pt x="0" y="0"/>
                </a:moveTo>
                <a:lnTo>
                  <a:pt x="0" y="2935"/>
                </a:lnTo>
                <a:lnTo>
                  <a:pt x="4637" y="2935"/>
                </a:lnTo>
                <a:lnTo>
                  <a:pt x="463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8" name="Google Shape;498;p8"/>
          <p:cNvSpPr/>
          <p:nvPr/>
        </p:nvSpPr>
        <p:spPr>
          <a:xfrm flipH="1">
            <a:off x="4829792" y="5050483"/>
            <a:ext cx="122273" cy="35090"/>
          </a:xfrm>
          <a:custGeom>
            <a:avLst/>
            <a:gdLst/>
            <a:ahLst/>
            <a:cxnLst/>
            <a:rect l="l" t="t" r="r" b="b"/>
            <a:pathLst>
              <a:path w="4070" h="1168" extrusionOk="0">
                <a:moveTo>
                  <a:pt x="0" y="0"/>
                </a:moveTo>
                <a:lnTo>
                  <a:pt x="0" y="1168"/>
                </a:lnTo>
                <a:lnTo>
                  <a:pt x="4070" y="1168"/>
                </a:lnTo>
                <a:lnTo>
                  <a:pt x="4070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9" name="Google Shape;499;p8"/>
          <p:cNvSpPr/>
          <p:nvPr/>
        </p:nvSpPr>
        <p:spPr>
          <a:xfrm flipH="1">
            <a:off x="4472929" y="4983517"/>
            <a:ext cx="132296" cy="55125"/>
          </a:xfrm>
          <a:custGeom>
            <a:avLst/>
            <a:gdLst/>
            <a:ahLst/>
            <a:cxnLst/>
            <a:rect l="l" t="t" r="r" b="b"/>
            <a:pathLst>
              <a:path w="4404" h="701" extrusionOk="0">
                <a:moveTo>
                  <a:pt x="0" y="0"/>
                </a:moveTo>
                <a:lnTo>
                  <a:pt x="0" y="701"/>
                </a:lnTo>
                <a:lnTo>
                  <a:pt x="4403" y="701"/>
                </a:lnTo>
                <a:lnTo>
                  <a:pt x="440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0" name="Google Shape;500;p8"/>
          <p:cNvSpPr/>
          <p:nvPr/>
        </p:nvSpPr>
        <p:spPr>
          <a:xfrm flipH="1">
            <a:off x="154550" y="234696"/>
            <a:ext cx="245537" cy="39115"/>
          </a:xfrm>
          <a:custGeom>
            <a:avLst/>
            <a:gdLst/>
            <a:ahLst/>
            <a:cxnLst/>
            <a:rect l="l" t="t" r="r" b="b"/>
            <a:pathLst>
              <a:path w="8173" h="1302" extrusionOk="0">
                <a:moveTo>
                  <a:pt x="0" y="0"/>
                </a:moveTo>
                <a:lnTo>
                  <a:pt x="0" y="1301"/>
                </a:lnTo>
                <a:lnTo>
                  <a:pt x="8173" y="1301"/>
                </a:lnTo>
                <a:lnTo>
                  <a:pt x="8173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1" name="Google Shape;501;p8"/>
          <p:cNvSpPr/>
          <p:nvPr/>
        </p:nvSpPr>
        <p:spPr>
          <a:xfrm rot="10800000">
            <a:off x="-287633" y="1727737"/>
            <a:ext cx="489092" cy="35128"/>
          </a:xfrm>
          <a:custGeom>
            <a:avLst/>
            <a:gdLst/>
            <a:ahLst/>
            <a:cxnLst/>
            <a:rect l="l" t="t" r="r" b="b"/>
            <a:pathLst>
              <a:path w="19248" h="1869" extrusionOk="0">
                <a:moveTo>
                  <a:pt x="0" y="0"/>
                </a:moveTo>
                <a:lnTo>
                  <a:pt x="0" y="1868"/>
                </a:lnTo>
                <a:lnTo>
                  <a:pt x="19247" y="1868"/>
                </a:lnTo>
                <a:lnTo>
                  <a:pt x="19247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p8"/>
          <p:cNvSpPr/>
          <p:nvPr/>
        </p:nvSpPr>
        <p:spPr>
          <a:xfrm flipH="1">
            <a:off x="-81188" y="567300"/>
            <a:ext cx="245584" cy="77173"/>
          </a:xfrm>
          <a:custGeom>
            <a:avLst/>
            <a:gdLst/>
            <a:ahLst/>
            <a:cxnLst/>
            <a:rect l="l" t="t" r="r" b="b"/>
            <a:pathLst>
              <a:path w="16280" h="2569" extrusionOk="0">
                <a:moveTo>
                  <a:pt x="1" y="0"/>
                </a:moveTo>
                <a:lnTo>
                  <a:pt x="1" y="2569"/>
                </a:lnTo>
                <a:lnTo>
                  <a:pt x="16279" y="2569"/>
                </a:lnTo>
                <a:lnTo>
                  <a:pt x="16279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p8"/>
          <p:cNvSpPr/>
          <p:nvPr/>
        </p:nvSpPr>
        <p:spPr>
          <a:xfrm flipH="1">
            <a:off x="8860196" y="2332844"/>
            <a:ext cx="216486" cy="35120"/>
          </a:xfrm>
          <a:custGeom>
            <a:avLst/>
            <a:gdLst/>
            <a:ahLst/>
            <a:cxnLst/>
            <a:rect l="l" t="t" r="r" b="b"/>
            <a:pathLst>
              <a:path w="7206" h="1169" extrusionOk="0">
                <a:moveTo>
                  <a:pt x="0" y="1"/>
                </a:moveTo>
                <a:lnTo>
                  <a:pt x="0" y="1168"/>
                </a:lnTo>
                <a:lnTo>
                  <a:pt x="7205" y="1168"/>
                </a:lnTo>
                <a:lnTo>
                  <a:pt x="7205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4" name="Google Shape;504;p8"/>
          <p:cNvSpPr/>
          <p:nvPr/>
        </p:nvSpPr>
        <p:spPr>
          <a:xfrm flipH="1">
            <a:off x="1137257" y="285920"/>
            <a:ext cx="215495" cy="35090"/>
          </a:xfrm>
          <a:custGeom>
            <a:avLst/>
            <a:gdLst/>
            <a:ahLst/>
            <a:cxnLst/>
            <a:rect l="l" t="t" r="r" b="b"/>
            <a:pathLst>
              <a:path w="7173" h="1168" extrusionOk="0">
                <a:moveTo>
                  <a:pt x="0" y="0"/>
                </a:moveTo>
                <a:lnTo>
                  <a:pt x="0" y="1168"/>
                </a:lnTo>
                <a:lnTo>
                  <a:pt x="7172" y="1168"/>
                </a:lnTo>
                <a:lnTo>
                  <a:pt x="7172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5" name="Google Shape;505;p8"/>
          <p:cNvSpPr/>
          <p:nvPr/>
        </p:nvSpPr>
        <p:spPr>
          <a:xfrm flipH="1">
            <a:off x="-50808" y="2854788"/>
            <a:ext cx="152287" cy="66828"/>
          </a:xfrm>
          <a:custGeom>
            <a:avLst/>
            <a:gdLst/>
            <a:ahLst/>
            <a:cxnLst/>
            <a:rect l="l" t="t" r="r" b="b"/>
            <a:pathLst>
              <a:path w="24752" h="2269" extrusionOk="0">
                <a:moveTo>
                  <a:pt x="1" y="1"/>
                </a:moveTo>
                <a:lnTo>
                  <a:pt x="1" y="2269"/>
                </a:lnTo>
                <a:lnTo>
                  <a:pt x="24752" y="2269"/>
                </a:lnTo>
                <a:lnTo>
                  <a:pt x="24752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6" name="Google Shape;506;p8"/>
          <p:cNvSpPr/>
          <p:nvPr/>
        </p:nvSpPr>
        <p:spPr>
          <a:xfrm flipH="1">
            <a:off x="8878368" y="3206691"/>
            <a:ext cx="328755" cy="56149"/>
          </a:xfrm>
          <a:custGeom>
            <a:avLst/>
            <a:gdLst/>
            <a:ahLst/>
            <a:cxnLst/>
            <a:rect l="l" t="t" r="r" b="b"/>
            <a:pathLst>
              <a:path w="10943" h="1869" extrusionOk="0">
                <a:moveTo>
                  <a:pt x="1" y="1"/>
                </a:moveTo>
                <a:lnTo>
                  <a:pt x="1" y="1869"/>
                </a:lnTo>
                <a:lnTo>
                  <a:pt x="10942" y="1869"/>
                </a:lnTo>
                <a:lnTo>
                  <a:pt x="10942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" name="Google Shape;507;p8"/>
          <p:cNvSpPr/>
          <p:nvPr/>
        </p:nvSpPr>
        <p:spPr>
          <a:xfrm flipH="1">
            <a:off x="8925125" y="2635548"/>
            <a:ext cx="681484" cy="21090"/>
          </a:xfrm>
          <a:custGeom>
            <a:avLst/>
            <a:gdLst/>
            <a:ahLst/>
            <a:cxnLst/>
            <a:rect l="l" t="t" r="r" b="b"/>
            <a:pathLst>
              <a:path w="22684" h="702" extrusionOk="0">
                <a:moveTo>
                  <a:pt x="1" y="1"/>
                </a:moveTo>
                <a:lnTo>
                  <a:pt x="1" y="701"/>
                </a:lnTo>
                <a:lnTo>
                  <a:pt x="22683" y="701"/>
                </a:lnTo>
                <a:lnTo>
                  <a:pt x="2268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8" name="Google Shape;508;p8"/>
          <p:cNvSpPr/>
          <p:nvPr/>
        </p:nvSpPr>
        <p:spPr>
          <a:xfrm flipH="1">
            <a:off x="9346956" y="2537443"/>
            <a:ext cx="75196" cy="21090"/>
          </a:xfrm>
          <a:custGeom>
            <a:avLst/>
            <a:gdLst/>
            <a:ahLst/>
            <a:cxnLst/>
            <a:rect l="l" t="t" r="r" b="b"/>
            <a:pathLst>
              <a:path w="2503" h="702" extrusionOk="0">
                <a:moveTo>
                  <a:pt x="1" y="1"/>
                </a:moveTo>
                <a:lnTo>
                  <a:pt x="1" y="701"/>
                </a:lnTo>
                <a:lnTo>
                  <a:pt x="2502" y="701"/>
                </a:lnTo>
                <a:lnTo>
                  <a:pt x="2502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p8"/>
          <p:cNvSpPr/>
          <p:nvPr/>
        </p:nvSpPr>
        <p:spPr>
          <a:xfrm flipH="1">
            <a:off x="8812095" y="2932084"/>
            <a:ext cx="139337" cy="39115"/>
          </a:xfrm>
          <a:custGeom>
            <a:avLst/>
            <a:gdLst/>
            <a:ahLst/>
            <a:cxnLst/>
            <a:rect l="l" t="t" r="r" b="b"/>
            <a:pathLst>
              <a:path w="4638" h="1302" extrusionOk="0">
                <a:moveTo>
                  <a:pt x="1" y="1"/>
                </a:moveTo>
                <a:lnTo>
                  <a:pt x="1" y="1302"/>
                </a:lnTo>
                <a:lnTo>
                  <a:pt x="4637" y="1302"/>
                </a:lnTo>
                <a:lnTo>
                  <a:pt x="4637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510;p8"/>
          <p:cNvSpPr/>
          <p:nvPr/>
        </p:nvSpPr>
        <p:spPr>
          <a:xfrm flipH="1">
            <a:off x="9016842" y="1475186"/>
            <a:ext cx="152276" cy="48175"/>
          </a:xfrm>
          <a:custGeom>
            <a:avLst/>
            <a:gdLst/>
            <a:ahLst/>
            <a:cxnLst/>
            <a:rect l="l" t="t" r="r" b="b"/>
            <a:pathLst>
              <a:path w="4071" h="1135" extrusionOk="0">
                <a:moveTo>
                  <a:pt x="1" y="1"/>
                </a:moveTo>
                <a:lnTo>
                  <a:pt x="1" y="1135"/>
                </a:lnTo>
                <a:lnTo>
                  <a:pt x="4070" y="1135"/>
                </a:lnTo>
                <a:lnTo>
                  <a:pt x="4070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8"/>
          <p:cNvSpPr/>
          <p:nvPr/>
        </p:nvSpPr>
        <p:spPr>
          <a:xfrm flipH="1">
            <a:off x="1243575" y="17918"/>
            <a:ext cx="75166" cy="21090"/>
          </a:xfrm>
          <a:custGeom>
            <a:avLst/>
            <a:gdLst/>
            <a:ahLst/>
            <a:cxnLst/>
            <a:rect l="l" t="t" r="r" b="b"/>
            <a:pathLst>
              <a:path w="2502" h="702" extrusionOk="0">
                <a:moveTo>
                  <a:pt x="0" y="1"/>
                </a:moveTo>
                <a:lnTo>
                  <a:pt x="0" y="701"/>
                </a:lnTo>
                <a:lnTo>
                  <a:pt x="2502" y="701"/>
                </a:lnTo>
                <a:lnTo>
                  <a:pt x="2502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8"/>
          <p:cNvSpPr/>
          <p:nvPr/>
        </p:nvSpPr>
        <p:spPr>
          <a:xfrm flipH="1">
            <a:off x="-302873" y="2894137"/>
            <a:ext cx="139319" cy="21099"/>
          </a:xfrm>
          <a:custGeom>
            <a:avLst/>
            <a:gdLst/>
            <a:ahLst/>
            <a:cxnLst/>
            <a:rect l="l" t="t" r="r" b="b"/>
            <a:pathLst>
              <a:path w="4637" h="1302" extrusionOk="0">
                <a:moveTo>
                  <a:pt x="0" y="1"/>
                </a:moveTo>
                <a:lnTo>
                  <a:pt x="0" y="1302"/>
                </a:lnTo>
                <a:lnTo>
                  <a:pt x="4637" y="1302"/>
                </a:lnTo>
                <a:lnTo>
                  <a:pt x="4637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8"/>
          <p:cNvSpPr/>
          <p:nvPr/>
        </p:nvSpPr>
        <p:spPr>
          <a:xfrm flipH="1">
            <a:off x="8911877" y="1955522"/>
            <a:ext cx="139319" cy="56148"/>
          </a:xfrm>
          <a:custGeom>
            <a:avLst/>
            <a:gdLst/>
            <a:ahLst/>
            <a:cxnLst/>
            <a:rect l="l" t="t" r="r" b="b"/>
            <a:pathLst>
              <a:path w="4637" h="2970" extrusionOk="0">
                <a:moveTo>
                  <a:pt x="0" y="1"/>
                </a:moveTo>
                <a:lnTo>
                  <a:pt x="0" y="2969"/>
                </a:lnTo>
                <a:lnTo>
                  <a:pt x="4637" y="2969"/>
                </a:lnTo>
                <a:lnTo>
                  <a:pt x="4637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p8"/>
          <p:cNvSpPr/>
          <p:nvPr/>
        </p:nvSpPr>
        <p:spPr>
          <a:xfrm flipH="1">
            <a:off x="9057842" y="1221207"/>
            <a:ext cx="122273" cy="35120"/>
          </a:xfrm>
          <a:custGeom>
            <a:avLst/>
            <a:gdLst/>
            <a:ahLst/>
            <a:cxnLst/>
            <a:rect l="l" t="t" r="r" b="b"/>
            <a:pathLst>
              <a:path w="4070" h="1169" extrusionOk="0">
                <a:moveTo>
                  <a:pt x="0" y="1"/>
                </a:moveTo>
                <a:lnTo>
                  <a:pt x="0" y="1168"/>
                </a:lnTo>
                <a:lnTo>
                  <a:pt x="4070" y="1168"/>
                </a:lnTo>
                <a:lnTo>
                  <a:pt x="4070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8"/>
          <p:cNvSpPr/>
          <p:nvPr/>
        </p:nvSpPr>
        <p:spPr>
          <a:xfrm flipH="1">
            <a:off x="6208419" y="5023315"/>
            <a:ext cx="136303" cy="62158"/>
          </a:xfrm>
          <a:custGeom>
            <a:avLst/>
            <a:gdLst/>
            <a:ahLst/>
            <a:cxnLst/>
            <a:rect l="l" t="t" r="r" b="b"/>
            <a:pathLst>
              <a:path w="4537" h="2069" extrusionOk="0">
                <a:moveTo>
                  <a:pt x="0" y="1"/>
                </a:moveTo>
                <a:lnTo>
                  <a:pt x="0" y="2069"/>
                </a:lnTo>
                <a:lnTo>
                  <a:pt x="4537" y="2069"/>
                </a:lnTo>
                <a:lnTo>
                  <a:pt x="4537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p8"/>
          <p:cNvSpPr/>
          <p:nvPr/>
        </p:nvSpPr>
        <p:spPr>
          <a:xfrm flipH="1">
            <a:off x="7184389" y="5098897"/>
            <a:ext cx="321725" cy="89226"/>
          </a:xfrm>
          <a:custGeom>
            <a:avLst/>
            <a:gdLst/>
            <a:ahLst/>
            <a:cxnLst/>
            <a:rect l="l" t="t" r="r" b="b"/>
            <a:pathLst>
              <a:path w="10709" h="2970" extrusionOk="0">
                <a:moveTo>
                  <a:pt x="1" y="1"/>
                </a:moveTo>
                <a:lnTo>
                  <a:pt x="1" y="2970"/>
                </a:lnTo>
                <a:lnTo>
                  <a:pt x="10708" y="2970"/>
                </a:lnTo>
                <a:lnTo>
                  <a:pt x="10708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8"/>
          <p:cNvSpPr/>
          <p:nvPr/>
        </p:nvSpPr>
        <p:spPr>
          <a:xfrm flipH="1">
            <a:off x="8957192" y="4431129"/>
            <a:ext cx="271592" cy="55146"/>
          </a:xfrm>
          <a:custGeom>
            <a:avLst/>
            <a:gdLst/>
            <a:ahLst/>
            <a:cxnLst/>
            <a:rect l="l" t="t" r="r" b="b"/>
            <a:pathLst>
              <a:path w="9041" h="4137" extrusionOk="0">
                <a:moveTo>
                  <a:pt x="0" y="0"/>
                </a:moveTo>
                <a:lnTo>
                  <a:pt x="0" y="4137"/>
                </a:lnTo>
                <a:lnTo>
                  <a:pt x="9040" y="4137"/>
                </a:lnTo>
                <a:lnTo>
                  <a:pt x="9040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8"/>
          <p:cNvSpPr/>
          <p:nvPr/>
        </p:nvSpPr>
        <p:spPr>
          <a:xfrm flipH="1">
            <a:off x="9083434" y="945486"/>
            <a:ext cx="298720" cy="32987"/>
          </a:xfrm>
          <a:custGeom>
            <a:avLst/>
            <a:gdLst/>
            <a:ahLst/>
            <a:cxnLst/>
            <a:rect l="l" t="t" r="r" b="b"/>
            <a:pathLst>
              <a:path w="10041" h="1268" extrusionOk="0">
                <a:moveTo>
                  <a:pt x="0" y="0"/>
                </a:moveTo>
                <a:lnTo>
                  <a:pt x="0" y="1268"/>
                </a:lnTo>
                <a:lnTo>
                  <a:pt x="10041" y="1268"/>
                </a:lnTo>
                <a:lnTo>
                  <a:pt x="10041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p8"/>
          <p:cNvSpPr/>
          <p:nvPr/>
        </p:nvSpPr>
        <p:spPr>
          <a:xfrm flipH="1">
            <a:off x="8901568" y="2473361"/>
            <a:ext cx="356660" cy="55897"/>
          </a:xfrm>
          <a:custGeom>
            <a:avLst/>
            <a:gdLst/>
            <a:ahLst/>
            <a:cxnLst/>
            <a:rect l="l" t="t" r="r" b="b"/>
            <a:pathLst>
              <a:path w="20649" h="2570" extrusionOk="0">
                <a:moveTo>
                  <a:pt x="0" y="1"/>
                </a:moveTo>
                <a:lnTo>
                  <a:pt x="0" y="2569"/>
                </a:lnTo>
                <a:lnTo>
                  <a:pt x="20648" y="2569"/>
                </a:lnTo>
                <a:lnTo>
                  <a:pt x="20648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" name="Google Shape;520;p8"/>
          <p:cNvSpPr/>
          <p:nvPr/>
        </p:nvSpPr>
        <p:spPr>
          <a:xfrm flipH="1">
            <a:off x="6502236" y="5077666"/>
            <a:ext cx="298720" cy="32129"/>
          </a:xfrm>
          <a:custGeom>
            <a:avLst/>
            <a:gdLst/>
            <a:ahLst/>
            <a:cxnLst/>
            <a:rect l="l" t="t" r="r" b="b"/>
            <a:pathLst>
              <a:path w="10041" h="1235" extrusionOk="0">
                <a:moveTo>
                  <a:pt x="0" y="0"/>
                </a:moveTo>
                <a:lnTo>
                  <a:pt x="0" y="1235"/>
                </a:lnTo>
                <a:lnTo>
                  <a:pt x="10041" y="1235"/>
                </a:lnTo>
                <a:lnTo>
                  <a:pt x="10041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" name="Google Shape;521;p8"/>
          <p:cNvSpPr/>
          <p:nvPr/>
        </p:nvSpPr>
        <p:spPr>
          <a:xfrm flipH="1">
            <a:off x="8752244" y="4298937"/>
            <a:ext cx="681481" cy="42573"/>
          </a:xfrm>
          <a:custGeom>
            <a:avLst/>
            <a:gdLst/>
            <a:ahLst/>
            <a:cxnLst/>
            <a:rect l="l" t="t" r="r" b="b"/>
            <a:pathLst>
              <a:path w="16446" h="2036" extrusionOk="0">
                <a:moveTo>
                  <a:pt x="0" y="0"/>
                </a:moveTo>
                <a:lnTo>
                  <a:pt x="0" y="2035"/>
                </a:lnTo>
                <a:lnTo>
                  <a:pt x="16445" y="2035"/>
                </a:lnTo>
                <a:lnTo>
                  <a:pt x="16445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" name="Google Shape;522;p8"/>
          <p:cNvSpPr/>
          <p:nvPr/>
        </p:nvSpPr>
        <p:spPr>
          <a:xfrm flipH="1">
            <a:off x="9016571" y="3574563"/>
            <a:ext cx="584825" cy="65074"/>
          </a:xfrm>
          <a:custGeom>
            <a:avLst/>
            <a:gdLst/>
            <a:ahLst/>
            <a:cxnLst/>
            <a:rect l="l" t="t" r="r" b="b"/>
            <a:pathLst>
              <a:path w="144938" h="568" extrusionOk="0">
                <a:moveTo>
                  <a:pt x="0" y="0"/>
                </a:moveTo>
                <a:lnTo>
                  <a:pt x="0" y="568"/>
                </a:lnTo>
                <a:lnTo>
                  <a:pt x="144937" y="568"/>
                </a:lnTo>
                <a:lnTo>
                  <a:pt x="144937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" name="Google Shape;523;p8"/>
          <p:cNvSpPr/>
          <p:nvPr/>
        </p:nvSpPr>
        <p:spPr>
          <a:xfrm flipH="1">
            <a:off x="8987667" y="1804895"/>
            <a:ext cx="614308" cy="34073"/>
          </a:xfrm>
          <a:custGeom>
            <a:avLst/>
            <a:gdLst/>
            <a:ahLst/>
            <a:cxnLst/>
            <a:rect l="l" t="t" r="r" b="b"/>
            <a:pathLst>
              <a:path w="20649" h="2603" extrusionOk="0">
                <a:moveTo>
                  <a:pt x="0" y="0"/>
                </a:moveTo>
                <a:lnTo>
                  <a:pt x="0" y="2602"/>
                </a:lnTo>
                <a:lnTo>
                  <a:pt x="20648" y="2602"/>
                </a:lnTo>
                <a:lnTo>
                  <a:pt x="2064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" name="Google Shape;524;p8"/>
          <p:cNvSpPr/>
          <p:nvPr/>
        </p:nvSpPr>
        <p:spPr>
          <a:xfrm flipH="1">
            <a:off x="8782708" y="4584716"/>
            <a:ext cx="966313" cy="38452"/>
          </a:xfrm>
          <a:custGeom>
            <a:avLst/>
            <a:gdLst/>
            <a:ahLst/>
            <a:cxnLst/>
            <a:rect l="l" t="t" r="r" b="b"/>
            <a:pathLst>
              <a:path w="56642" h="4037" extrusionOk="0">
                <a:moveTo>
                  <a:pt x="1" y="0"/>
                </a:moveTo>
                <a:lnTo>
                  <a:pt x="1" y="4037"/>
                </a:lnTo>
                <a:lnTo>
                  <a:pt x="56641" y="4037"/>
                </a:lnTo>
                <a:lnTo>
                  <a:pt x="56641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" name="Google Shape;525;p8"/>
          <p:cNvSpPr/>
          <p:nvPr/>
        </p:nvSpPr>
        <p:spPr>
          <a:xfrm flipH="1">
            <a:off x="-902257" y="412646"/>
            <a:ext cx="1360557" cy="53824"/>
          </a:xfrm>
          <a:custGeom>
            <a:avLst/>
            <a:gdLst/>
            <a:ahLst/>
            <a:cxnLst/>
            <a:rect l="l" t="t" r="r" b="b"/>
            <a:pathLst>
              <a:path w="45733" h="3537" extrusionOk="0">
                <a:moveTo>
                  <a:pt x="0" y="1"/>
                </a:moveTo>
                <a:lnTo>
                  <a:pt x="0" y="3537"/>
                </a:lnTo>
                <a:lnTo>
                  <a:pt x="45733" y="3537"/>
                </a:lnTo>
                <a:lnTo>
                  <a:pt x="45733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" name="Google Shape;526;p8"/>
          <p:cNvSpPr/>
          <p:nvPr/>
        </p:nvSpPr>
        <p:spPr>
          <a:xfrm flipH="1">
            <a:off x="39803" y="-12341"/>
            <a:ext cx="614308" cy="66859"/>
          </a:xfrm>
          <a:custGeom>
            <a:avLst/>
            <a:gdLst/>
            <a:ahLst/>
            <a:cxnLst/>
            <a:rect l="l" t="t" r="r" b="b"/>
            <a:pathLst>
              <a:path w="20649" h="2570" extrusionOk="0">
                <a:moveTo>
                  <a:pt x="0" y="1"/>
                </a:moveTo>
                <a:lnTo>
                  <a:pt x="0" y="2569"/>
                </a:lnTo>
                <a:lnTo>
                  <a:pt x="20648" y="2569"/>
                </a:lnTo>
                <a:lnTo>
                  <a:pt x="20648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" name="Google Shape;527;p8"/>
          <p:cNvSpPr/>
          <p:nvPr/>
        </p:nvSpPr>
        <p:spPr>
          <a:xfrm flipH="1">
            <a:off x="-200226" y="1276273"/>
            <a:ext cx="298720" cy="32987"/>
          </a:xfrm>
          <a:custGeom>
            <a:avLst/>
            <a:gdLst/>
            <a:ahLst/>
            <a:cxnLst/>
            <a:rect l="l" t="t" r="r" b="b"/>
            <a:pathLst>
              <a:path w="10041" h="1268" extrusionOk="0">
                <a:moveTo>
                  <a:pt x="0" y="0"/>
                </a:moveTo>
                <a:lnTo>
                  <a:pt x="0" y="1268"/>
                </a:lnTo>
                <a:lnTo>
                  <a:pt x="10041" y="1268"/>
                </a:lnTo>
                <a:lnTo>
                  <a:pt x="10041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8" name="Google Shape;528;p8"/>
          <p:cNvSpPr/>
          <p:nvPr/>
        </p:nvSpPr>
        <p:spPr>
          <a:xfrm flipH="1">
            <a:off x="-43507" y="1158950"/>
            <a:ext cx="422333" cy="35152"/>
          </a:xfrm>
          <a:custGeom>
            <a:avLst/>
            <a:gdLst/>
            <a:ahLst/>
            <a:cxnLst/>
            <a:rect l="l" t="t" r="r" b="b"/>
            <a:pathLst>
              <a:path w="16446" h="2069" extrusionOk="0">
                <a:moveTo>
                  <a:pt x="1" y="0"/>
                </a:moveTo>
                <a:lnTo>
                  <a:pt x="1" y="2068"/>
                </a:lnTo>
                <a:lnTo>
                  <a:pt x="16446" y="2068"/>
                </a:lnTo>
                <a:lnTo>
                  <a:pt x="1644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9" name="Google Shape;529;p8"/>
          <p:cNvSpPr/>
          <p:nvPr/>
        </p:nvSpPr>
        <p:spPr>
          <a:xfrm>
            <a:off x="-484792" y="2487565"/>
            <a:ext cx="629151" cy="60022"/>
          </a:xfrm>
          <a:custGeom>
            <a:avLst/>
            <a:gdLst/>
            <a:ahLst/>
            <a:cxnLst/>
            <a:rect l="l" t="t" r="r" b="b"/>
            <a:pathLst>
              <a:path w="56642" h="4070" extrusionOk="0">
                <a:moveTo>
                  <a:pt x="1" y="0"/>
                </a:moveTo>
                <a:lnTo>
                  <a:pt x="1" y="4070"/>
                </a:lnTo>
                <a:lnTo>
                  <a:pt x="56641" y="4070"/>
                </a:lnTo>
                <a:lnTo>
                  <a:pt x="56641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0" name="Google Shape;530;p8"/>
          <p:cNvSpPr/>
          <p:nvPr/>
        </p:nvSpPr>
        <p:spPr>
          <a:xfrm flipH="1">
            <a:off x="2740546" y="159007"/>
            <a:ext cx="298749" cy="32129"/>
          </a:xfrm>
          <a:custGeom>
            <a:avLst/>
            <a:gdLst/>
            <a:ahLst/>
            <a:cxnLst/>
            <a:rect l="l" t="t" r="r" b="b"/>
            <a:pathLst>
              <a:path w="10042" h="1235" extrusionOk="0">
                <a:moveTo>
                  <a:pt x="1" y="0"/>
                </a:moveTo>
                <a:lnTo>
                  <a:pt x="1" y="1234"/>
                </a:lnTo>
                <a:lnTo>
                  <a:pt x="10041" y="1234"/>
                </a:lnTo>
                <a:lnTo>
                  <a:pt x="10041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1" name="Google Shape;531;p8"/>
          <p:cNvSpPr/>
          <p:nvPr/>
        </p:nvSpPr>
        <p:spPr>
          <a:xfrm flipH="1">
            <a:off x="4800232" y="4932173"/>
            <a:ext cx="489268" cy="53825"/>
          </a:xfrm>
          <a:custGeom>
            <a:avLst/>
            <a:gdLst/>
            <a:ahLst/>
            <a:cxnLst/>
            <a:rect l="l" t="t" r="r" b="b"/>
            <a:pathLst>
              <a:path w="16446" h="2069" extrusionOk="0">
                <a:moveTo>
                  <a:pt x="1" y="1"/>
                </a:moveTo>
                <a:lnTo>
                  <a:pt x="1" y="2069"/>
                </a:lnTo>
                <a:lnTo>
                  <a:pt x="16446" y="2069"/>
                </a:lnTo>
                <a:lnTo>
                  <a:pt x="16446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2" name="Google Shape;532;p8"/>
          <p:cNvSpPr/>
          <p:nvPr/>
        </p:nvSpPr>
        <p:spPr>
          <a:xfrm flipH="1">
            <a:off x="3092955" y="-42945"/>
            <a:ext cx="614308" cy="66833"/>
          </a:xfrm>
          <a:custGeom>
            <a:avLst/>
            <a:gdLst/>
            <a:ahLst/>
            <a:cxnLst/>
            <a:rect l="l" t="t" r="r" b="b"/>
            <a:pathLst>
              <a:path w="20649" h="2569" extrusionOk="0">
                <a:moveTo>
                  <a:pt x="0" y="0"/>
                </a:moveTo>
                <a:lnTo>
                  <a:pt x="0" y="2569"/>
                </a:lnTo>
                <a:lnTo>
                  <a:pt x="20648" y="2569"/>
                </a:lnTo>
                <a:lnTo>
                  <a:pt x="2064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" name="Google Shape;533;p8"/>
          <p:cNvSpPr/>
          <p:nvPr/>
        </p:nvSpPr>
        <p:spPr>
          <a:xfrm rot="10800000">
            <a:off x="-804925" y="3669255"/>
            <a:ext cx="809258" cy="52976"/>
          </a:xfrm>
          <a:custGeom>
            <a:avLst/>
            <a:gdLst/>
            <a:ahLst/>
            <a:cxnLst/>
            <a:rect l="l" t="t" r="r" b="b"/>
            <a:pathLst>
              <a:path w="56641" h="4037" extrusionOk="0">
                <a:moveTo>
                  <a:pt x="0" y="0"/>
                </a:moveTo>
                <a:lnTo>
                  <a:pt x="0" y="4036"/>
                </a:lnTo>
                <a:lnTo>
                  <a:pt x="56641" y="4036"/>
                </a:lnTo>
                <a:lnTo>
                  <a:pt x="56641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" name="Google Shape;534;p8"/>
          <p:cNvSpPr/>
          <p:nvPr/>
        </p:nvSpPr>
        <p:spPr>
          <a:xfrm rot="10800000">
            <a:off x="-43529" y="2175132"/>
            <a:ext cx="110100" cy="48174"/>
          </a:xfrm>
          <a:custGeom>
            <a:avLst/>
            <a:gdLst/>
            <a:ahLst/>
            <a:cxnLst/>
            <a:rect l="l" t="t" r="r" b="b"/>
            <a:pathLst>
              <a:path w="4404" h="701" extrusionOk="0">
                <a:moveTo>
                  <a:pt x="0" y="0"/>
                </a:moveTo>
                <a:lnTo>
                  <a:pt x="0" y="701"/>
                </a:lnTo>
                <a:lnTo>
                  <a:pt x="4403" y="701"/>
                </a:lnTo>
                <a:lnTo>
                  <a:pt x="440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5" name="Google Shape;535;p8"/>
          <p:cNvSpPr/>
          <p:nvPr/>
        </p:nvSpPr>
        <p:spPr>
          <a:xfrm rot="10800000">
            <a:off x="1653776" y="183469"/>
            <a:ext cx="271595" cy="69900"/>
          </a:xfrm>
          <a:custGeom>
            <a:avLst/>
            <a:gdLst/>
            <a:ahLst/>
            <a:cxnLst/>
            <a:rect l="l" t="t" r="r" b="b"/>
            <a:pathLst>
              <a:path w="4404" h="701" extrusionOk="0">
                <a:moveTo>
                  <a:pt x="1" y="0"/>
                </a:moveTo>
                <a:lnTo>
                  <a:pt x="1" y="701"/>
                </a:lnTo>
                <a:lnTo>
                  <a:pt x="4404" y="701"/>
                </a:lnTo>
                <a:lnTo>
                  <a:pt x="440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6" name="Google Shape;536;p8"/>
          <p:cNvSpPr/>
          <p:nvPr/>
        </p:nvSpPr>
        <p:spPr>
          <a:xfrm flipH="1">
            <a:off x="8361927" y="4913781"/>
            <a:ext cx="390148" cy="34073"/>
          </a:xfrm>
          <a:custGeom>
            <a:avLst/>
            <a:gdLst/>
            <a:ahLst/>
            <a:cxnLst/>
            <a:rect l="l" t="t" r="r" b="b"/>
            <a:pathLst>
              <a:path w="16246" h="2603" extrusionOk="0">
                <a:moveTo>
                  <a:pt x="1" y="1"/>
                </a:moveTo>
                <a:lnTo>
                  <a:pt x="1" y="2603"/>
                </a:lnTo>
                <a:lnTo>
                  <a:pt x="16246" y="2603"/>
                </a:lnTo>
                <a:lnTo>
                  <a:pt x="16246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7" name="Google Shape;537;p8"/>
          <p:cNvSpPr/>
          <p:nvPr/>
        </p:nvSpPr>
        <p:spPr>
          <a:xfrm flipH="1">
            <a:off x="8695309" y="4140250"/>
            <a:ext cx="390153" cy="69074"/>
          </a:xfrm>
          <a:custGeom>
            <a:avLst/>
            <a:gdLst/>
            <a:ahLst/>
            <a:cxnLst/>
            <a:rect l="l" t="t" r="r" b="b"/>
            <a:pathLst>
              <a:path w="24752" h="2269" extrusionOk="0">
                <a:moveTo>
                  <a:pt x="0" y="1"/>
                </a:moveTo>
                <a:lnTo>
                  <a:pt x="0" y="2269"/>
                </a:lnTo>
                <a:lnTo>
                  <a:pt x="24751" y="2269"/>
                </a:lnTo>
                <a:lnTo>
                  <a:pt x="24751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8" name="Google Shape;538;p8"/>
          <p:cNvSpPr/>
          <p:nvPr/>
        </p:nvSpPr>
        <p:spPr>
          <a:xfrm rot="10800000">
            <a:off x="-807276" y="1025359"/>
            <a:ext cx="966362" cy="23650"/>
          </a:xfrm>
          <a:custGeom>
            <a:avLst/>
            <a:gdLst/>
            <a:ahLst/>
            <a:cxnLst/>
            <a:rect l="l" t="t" r="r" b="b"/>
            <a:pathLst>
              <a:path w="43432" h="702" extrusionOk="0">
                <a:moveTo>
                  <a:pt x="0" y="1"/>
                </a:moveTo>
                <a:lnTo>
                  <a:pt x="0" y="701"/>
                </a:lnTo>
                <a:lnTo>
                  <a:pt x="43431" y="701"/>
                </a:lnTo>
                <a:lnTo>
                  <a:pt x="43431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9" name="Google Shape;539;p8"/>
          <p:cNvSpPr/>
          <p:nvPr/>
        </p:nvSpPr>
        <p:spPr>
          <a:xfrm flipH="1">
            <a:off x="96584" y="918556"/>
            <a:ext cx="76185" cy="21337"/>
          </a:xfrm>
          <a:custGeom>
            <a:avLst/>
            <a:gdLst/>
            <a:ahLst/>
            <a:cxnLst/>
            <a:rect l="l" t="t" r="r" b="b"/>
            <a:pathLst>
              <a:path w="2503" h="701" extrusionOk="0">
                <a:moveTo>
                  <a:pt x="1" y="0"/>
                </a:moveTo>
                <a:lnTo>
                  <a:pt x="1" y="701"/>
                </a:lnTo>
                <a:lnTo>
                  <a:pt x="2503" y="701"/>
                </a:lnTo>
                <a:lnTo>
                  <a:pt x="250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0" name="Google Shape;540;p8"/>
          <p:cNvSpPr/>
          <p:nvPr/>
        </p:nvSpPr>
        <p:spPr>
          <a:xfrm flipH="1">
            <a:off x="-62817" y="705341"/>
            <a:ext cx="76185" cy="21337"/>
          </a:xfrm>
          <a:custGeom>
            <a:avLst/>
            <a:gdLst/>
            <a:ahLst/>
            <a:cxnLst/>
            <a:rect l="l" t="t" r="r" b="b"/>
            <a:pathLst>
              <a:path w="2503" h="701" extrusionOk="0">
                <a:moveTo>
                  <a:pt x="1" y="0"/>
                </a:moveTo>
                <a:lnTo>
                  <a:pt x="1" y="701"/>
                </a:lnTo>
                <a:lnTo>
                  <a:pt x="2503" y="701"/>
                </a:lnTo>
                <a:lnTo>
                  <a:pt x="250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" name="Google Shape;541;p8"/>
          <p:cNvSpPr/>
          <p:nvPr/>
        </p:nvSpPr>
        <p:spPr>
          <a:xfrm flipH="1">
            <a:off x="-5468" y="1391425"/>
            <a:ext cx="280269" cy="42575"/>
          </a:xfrm>
          <a:custGeom>
            <a:avLst/>
            <a:gdLst/>
            <a:ahLst/>
            <a:cxnLst/>
            <a:rect l="l" t="t" r="r" b="b"/>
            <a:pathLst>
              <a:path w="9208" h="2569" extrusionOk="0">
                <a:moveTo>
                  <a:pt x="1" y="0"/>
                </a:moveTo>
                <a:lnTo>
                  <a:pt x="1" y="2569"/>
                </a:lnTo>
                <a:lnTo>
                  <a:pt x="9207" y="2569"/>
                </a:lnTo>
                <a:lnTo>
                  <a:pt x="920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2" name="Google Shape;542;p8"/>
          <p:cNvSpPr/>
          <p:nvPr/>
        </p:nvSpPr>
        <p:spPr>
          <a:xfrm flipH="1">
            <a:off x="285003" y="925949"/>
            <a:ext cx="123911" cy="34547"/>
          </a:xfrm>
          <a:custGeom>
            <a:avLst/>
            <a:gdLst/>
            <a:ahLst/>
            <a:cxnLst/>
            <a:rect l="l" t="t" r="r" b="b"/>
            <a:pathLst>
              <a:path w="4071" h="1135" extrusionOk="0">
                <a:moveTo>
                  <a:pt x="1" y="0"/>
                </a:moveTo>
                <a:lnTo>
                  <a:pt x="1" y="1134"/>
                </a:lnTo>
                <a:lnTo>
                  <a:pt x="4070" y="1134"/>
                </a:lnTo>
                <a:lnTo>
                  <a:pt x="407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3" name="Google Shape;543;p8"/>
          <p:cNvSpPr/>
          <p:nvPr/>
        </p:nvSpPr>
        <p:spPr>
          <a:xfrm flipH="1">
            <a:off x="1618149" y="64675"/>
            <a:ext cx="726172" cy="39850"/>
          </a:xfrm>
          <a:custGeom>
            <a:avLst/>
            <a:gdLst/>
            <a:ahLst/>
            <a:cxnLst/>
            <a:rect l="l" t="t" r="r" b="b"/>
            <a:pathLst>
              <a:path w="22684" h="701" extrusionOk="0">
                <a:moveTo>
                  <a:pt x="0" y="0"/>
                </a:moveTo>
                <a:lnTo>
                  <a:pt x="0" y="701"/>
                </a:lnTo>
                <a:lnTo>
                  <a:pt x="22683" y="701"/>
                </a:lnTo>
                <a:lnTo>
                  <a:pt x="2268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4" name="Google Shape;544;p8"/>
          <p:cNvSpPr/>
          <p:nvPr/>
        </p:nvSpPr>
        <p:spPr>
          <a:xfrm flipH="1">
            <a:off x="215215" y="1260909"/>
            <a:ext cx="75181" cy="21367"/>
          </a:xfrm>
          <a:custGeom>
            <a:avLst/>
            <a:gdLst/>
            <a:ahLst/>
            <a:cxnLst/>
            <a:rect l="l" t="t" r="r" b="b"/>
            <a:pathLst>
              <a:path w="2470" h="702" extrusionOk="0">
                <a:moveTo>
                  <a:pt x="1" y="1"/>
                </a:moveTo>
                <a:lnTo>
                  <a:pt x="1" y="701"/>
                </a:lnTo>
                <a:lnTo>
                  <a:pt x="2469" y="701"/>
                </a:lnTo>
                <a:lnTo>
                  <a:pt x="246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5" name="Google Shape;545;p8"/>
          <p:cNvSpPr/>
          <p:nvPr/>
        </p:nvSpPr>
        <p:spPr>
          <a:xfrm rot="10800000">
            <a:off x="5728356" y="5128170"/>
            <a:ext cx="406150" cy="23648"/>
          </a:xfrm>
          <a:custGeom>
            <a:avLst/>
            <a:gdLst/>
            <a:ahLst/>
            <a:cxnLst/>
            <a:rect l="l" t="t" r="r" b="b"/>
            <a:pathLst>
              <a:path w="4638" h="2969" extrusionOk="0">
                <a:moveTo>
                  <a:pt x="1" y="0"/>
                </a:moveTo>
                <a:lnTo>
                  <a:pt x="1" y="2969"/>
                </a:lnTo>
                <a:lnTo>
                  <a:pt x="4637" y="2969"/>
                </a:lnTo>
                <a:lnTo>
                  <a:pt x="463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6" name="Google Shape;546;p8"/>
          <p:cNvSpPr/>
          <p:nvPr/>
        </p:nvSpPr>
        <p:spPr>
          <a:xfrm flipH="1">
            <a:off x="6237879" y="4898487"/>
            <a:ext cx="406142" cy="60028"/>
          </a:xfrm>
          <a:custGeom>
            <a:avLst/>
            <a:gdLst/>
            <a:ahLst/>
            <a:cxnLst/>
            <a:rect l="l" t="t" r="r" b="b"/>
            <a:pathLst>
              <a:path w="9241" h="2602" extrusionOk="0">
                <a:moveTo>
                  <a:pt x="1" y="0"/>
                </a:moveTo>
                <a:lnTo>
                  <a:pt x="1" y="2602"/>
                </a:lnTo>
                <a:lnTo>
                  <a:pt x="9241" y="2602"/>
                </a:lnTo>
                <a:lnTo>
                  <a:pt x="924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7" name="Google Shape;547;p8"/>
          <p:cNvSpPr/>
          <p:nvPr/>
        </p:nvSpPr>
        <p:spPr>
          <a:xfrm flipH="1">
            <a:off x="5894272" y="4878363"/>
            <a:ext cx="123911" cy="35581"/>
          </a:xfrm>
          <a:custGeom>
            <a:avLst/>
            <a:gdLst/>
            <a:ahLst/>
            <a:cxnLst/>
            <a:rect l="l" t="t" r="r" b="b"/>
            <a:pathLst>
              <a:path w="4071" h="1169" extrusionOk="0">
                <a:moveTo>
                  <a:pt x="1" y="1"/>
                </a:moveTo>
                <a:lnTo>
                  <a:pt x="1" y="1168"/>
                </a:lnTo>
                <a:lnTo>
                  <a:pt x="4070" y="1168"/>
                </a:lnTo>
                <a:lnTo>
                  <a:pt x="407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8" name="Google Shape;548;p8"/>
          <p:cNvSpPr/>
          <p:nvPr/>
        </p:nvSpPr>
        <p:spPr>
          <a:xfrm flipH="1">
            <a:off x="8972154" y="1619088"/>
            <a:ext cx="896967" cy="35599"/>
          </a:xfrm>
          <a:custGeom>
            <a:avLst/>
            <a:gdLst/>
            <a:ahLst/>
            <a:cxnLst/>
            <a:rect l="l" t="t" r="r" b="b"/>
            <a:pathLst>
              <a:path w="42465" h="1135" extrusionOk="0">
                <a:moveTo>
                  <a:pt x="1" y="0"/>
                </a:moveTo>
                <a:lnTo>
                  <a:pt x="1" y="1134"/>
                </a:lnTo>
                <a:lnTo>
                  <a:pt x="42464" y="1134"/>
                </a:lnTo>
                <a:lnTo>
                  <a:pt x="4246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9" name="Google Shape;549;p8"/>
          <p:cNvSpPr/>
          <p:nvPr/>
        </p:nvSpPr>
        <p:spPr>
          <a:xfrm flipH="1">
            <a:off x="-358600" y="3533387"/>
            <a:ext cx="324920" cy="55882"/>
          </a:xfrm>
          <a:custGeom>
            <a:avLst/>
            <a:gdLst/>
            <a:ahLst/>
            <a:cxnLst/>
            <a:rect l="l" t="t" r="r" b="b"/>
            <a:pathLst>
              <a:path w="10675" h="3070" extrusionOk="0">
                <a:moveTo>
                  <a:pt x="0" y="1"/>
                </a:moveTo>
                <a:lnTo>
                  <a:pt x="0" y="3070"/>
                </a:lnTo>
                <a:lnTo>
                  <a:pt x="10674" y="3070"/>
                </a:lnTo>
                <a:lnTo>
                  <a:pt x="1067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0" name="Google Shape;550;p8"/>
          <p:cNvSpPr/>
          <p:nvPr/>
        </p:nvSpPr>
        <p:spPr>
          <a:xfrm rot="10800000">
            <a:off x="-48537" y="3332871"/>
            <a:ext cx="138095" cy="65023"/>
          </a:xfrm>
          <a:custGeom>
            <a:avLst/>
            <a:gdLst/>
            <a:ahLst/>
            <a:cxnLst/>
            <a:rect l="l" t="t" r="r" b="b"/>
            <a:pathLst>
              <a:path w="4537" h="4838" extrusionOk="0">
                <a:moveTo>
                  <a:pt x="0" y="1"/>
                </a:moveTo>
                <a:lnTo>
                  <a:pt x="0" y="4838"/>
                </a:lnTo>
                <a:lnTo>
                  <a:pt x="4537" y="4838"/>
                </a:lnTo>
                <a:lnTo>
                  <a:pt x="4537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" name="Google Shape;551;p8"/>
          <p:cNvSpPr/>
          <p:nvPr/>
        </p:nvSpPr>
        <p:spPr>
          <a:xfrm flipH="1">
            <a:off x="8972170" y="1620813"/>
            <a:ext cx="141150" cy="52975"/>
          </a:xfrm>
          <a:custGeom>
            <a:avLst/>
            <a:gdLst/>
            <a:ahLst/>
            <a:cxnLst/>
            <a:rect l="l" t="t" r="r" b="b"/>
            <a:pathLst>
              <a:path w="5004" h="2336" extrusionOk="0">
                <a:moveTo>
                  <a:pt x="0" y="1"/>
                </a:moveTo>
                <a:lnTo>
                  <a:pt x="0" y="2336"/>
                </a:lnTo>
                <a:lnTo>
                  <a:pt x="5004" y="2336"/>
                </a:lnTo>
                <a:lnTo>
                  <a:pt x="500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2" name="Google Shape;552;p8"/>
          <p:cNvSpPr/>
          <p:nvPr/>
        </p:nvSpPr>
        <p:spPr>
          <a:xfrm flipH="1">
            <a:off x="-38501" y="2332973"/>
            <a:ext cx="274151" cy="65026"/>
          </a:xfrm>
          <a:custGeom>
            <a:avLst/>
            <a:gdLst/>
            <a:ahLst/>
            <a:cxnLst/>
            <a:rect l="l" t="t" r="r" b="b"/>
            <a:pathLst>
              <a:path w="9007" h="4271" extrusionOk="0">
                <a:moveTo>
                  <a:pt x="0" y="0"/>
                </a:moveTo>
                <a:lnTo>
                  <a:pt x="0" y="4270"/>
                </a:lnTo>
                <a:lnTo>
                  <a:pt x="9007" y="4270"/>
                </a:lnTo>
                <a:lnTo>
                  <a:pt x="900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3" name="Google Shape;553;p8"/>
          <p:cNvSpPr/>
          <p:nvPr/>
        </p:nvSpPr>
        <p:spPr>
          <a:xfrm flipH="1">
            <a:off x="8962483" y="1358851"/>
            <a:ext cx="137090" cy="39630"/>
          </a:xfrm>
          <a:custGeom>
            <a:avLst/>
            <a:gdLst/>
            <a:ahLst/>
            <a:cxnLst/>
            <a:rect l="l" t="t" r="r" b="b"/>
            <a:pathLst>
              <a:path w="4504" h="1302" extrusionOk="0">
                <a:moveTo>
                  <a:pt x="0" y="1"/>
                </a:moveTo>
                <a:lnTo>
                  <a:pt x="0" y="1302"/>
                </a:lnTo>
                <a:lnTo>
                  <a:pt x="4503" y="1302"/>
                </a:lnTo>
                <a:lnTo>
                  <a:pt x="450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4" name="Google Shape;554;p8"/>
          <p:cNvSpPr/>
          <p:nvPr/>
        </p:nvSpPr>
        <p:spPr>
          <a:xfrm flipH="1">
            <a:off x="-462661" y="160137"/>
            <a:ext cx="584857" cy="56888"/>
          </a:xfrm>
          <a:custGeom>
            <a:avLst/>
            <a:gdLst/>
            <a:ahLst/>
            <a:cxnLst/>
            <a:rect l="l" t="t" r="r" b="b"/>
            <a:pathLst>
              <a:path w="19215" h="1869" extrusionOk="0">
                <a:moveTo>
                  <a:pt x="1" y="1"/>
                </a:moveTo>
                <a:lnTo>
                  <a:pt x="1" y="1869"/>
                </a:lnTo>
                <a:lnTo>
                  <a:pt x="19215" y="1869"/>
                </a:lnTo>
                <a:lnTo>
                  <a:pt x="19215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5" name="Google Shape;555;p8"/>
          <p:cNvSpPr/>
          <p:nvPr/>
        </p:nvSpPr>
        <p:spPr>
          <a:xfrm flipH="1">
            <a:off x="8958908" y="3081429"/>
            <a:ext cx="76155" cy="21337"/>
          </a:xfrm>
          <a:custGeom>
            <a:avLst/>
            <a:gdLst/>
            <a:ahLst/>
            <a:cxnLst/>
            <a:rect l="l" t="t" r="r" b="b"/>
            <a:pathLst>
              <a:path w="2502" h="701" extrusionOk="0">
                <a:moveTo>
                  <a:pt x="0" y="0"/>
                </a:moveTo>
                <a:lnTo>
                  <a:pt x="0" y="701"/>
                </a:lnTo>
                <a:lnTo>
                  <a:pt x="2502" y="701"/>
                </a:lnTo>
                <a:lnTo>
                  <a:pt x="250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6" name="Google Shape;556;p8"/>
          <p:cNvSpPr/>
          <p:nvPr/>
        </p:nvSpPr>
        <p:spPr>
          <a:xfrm flipH="1">
            <a:off x="8867247" y="3641919"/>
            <a:ext cx="76185" cy="21337"/>
          </a:xfrm>
          <a:custGeom>
            <a:avLst/>
            <a:gdLst/>
            <a:ahLst/>
            <a:cxnLst/>
            <a:rect l="l" t="t" r="r" b="b"/>
            <a:pathLst>
              <a:path w="2503" h="701" extrusionOk="0">
                <a:moveTo>
                  <a:pt x="1" y="0"/>
                </a:moveTo>
                <a:lnTo>
                  <a:pt x="1" y="701"/>
                </a:lnTo>
                <a:lnTo>
                  <a:pt x="2503" y="701"/>
                </a:lnTo>
                <a:lnTo>
                  <a:pt x="2503" y="0"/>
                </a:lnTo>
                <a:close/>
              </a:path>
            </a:pathLst>
          </a:custGeom>
          <a:solidFill>
            <a:schemeClr val="dk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7" name="Google Shape;557;p8"/>
          <p:cNvSpPr/>
          <p:nvPr/>
        </p:nvSpPr>
        <p:spPr>
          <a:xfrm flipH="1">
            <a:off x="9056094" y="2964142"/>
            <a:ext cx="281273" cy="79229"/>
          </a:xfrm>
          <a:custGeom>
            <a:avLst/>
            <a:gdLst/>
            <a:ahLst/>
            <a:cxnLst/>
            <a:rect l="l" t="t" r="r" b="b"/>
            <a:pathLst>
              <a:path w="9241" h="2603" extrusionOk="0">
                <a:moveTo>
                  <a:pt x="1" y="0"/>
                </a:moveTo>
                <a:lnTo>
                  <a:pt x="1" y="2602"/>
                </a:lnTo>
                <a:lnTo>
                  <a:pt x="9241" y="2602"/>
                </a:lnTo>
                <a:lnTo>
                  <a:pt x="924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8" name="Google Shape;558;p8"/>
          <p:cNvSpPr/>
          <p:nvPr/>
        </p:nvSpPr>
        <p:spPr>
          <a:xfrm flipH="1">
            <a:off x="8911421" y="3429194"/>
            <a:ext cx="123881" cy="34547"/>
          </a:xfrm>
          <a:custGeom>
            <a:avLst/>
            <a:gdLst/>
            <a:ahLst/>
            <a:cxnLst/>
            <a:rect l="l" t="t" r="r" b="b"/>
            <a:pathLst>
              <a:path w="4070" h="1135" extrusionOk="0">
                <a:moveTo>
                  <a:pt x="0" y="0"/>
                </a:moveTo>
                <a:lnTo>
                  <a:pt x="0" y="1134"/>
                </a:lnTo>
                <a:lnTo>
                  <a:pt x="4070" y="1134"/>
                </a:lnTo>
                <a:lnTo>
                  <a:pt x="407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9" name="Google Shape;559;p8"/>
          <p:cNvSpPr/>
          <p:nvPr/>
        </p:nvSpPr>
        <p:spPr>
          <a:xfrm flipH="1">
            <a:off x="9117976" y="3366764"/>
            <a:ext cx="123881" cy="34547"/>
          </a:xfrm>
          <a:custGeom>
            <a:avLst/>
            <a:gdLst/>
            <a:ahLst/>
            <a:cxnLst/>
            <a:rect l="l" t="t" r="r" b="b"/>
            <a:pathLst>
              <a:path w="4070" h="1135" extrusionOk="0">
                <a:moveTo>
                  <a:pt x="0" y="1"/>
                </a:moveTo>
                <a:lnTo>
                  <a:pt x="0" y="1135"/>
                </a:lnTo>
                <a:lnTo>
                  <a:pt x="4070" y="1135"/>
                </a:lnTo>
                <a:lnTo>
                  <a:pt x="407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" name="Google Shape;560;p8"/>
          <p:cNvSpPr/>
          <p:nvPr/>
        </p:nvSpPr>
        <p:spPr>
          <a:xfrm flipH="1">
            <a:off x="9039764" y="1100656"/>
            <a:ext cx="280261" cy="35875"/>
          </a:xfrm>
          <a:custGeom>
            <a:avLst/>
            <a:gdLst/>
            <a:ahLst/>
            <a:cxnLst/>
            <a:rect l="l" t="t" r="r" b="b"/>
            <a:pathLst>
              <a:path w="9207" h="2602" extrusionOk="0">
                <a:moveTo>
                  <a:pt x="0" y="0"/>
                </a:moveTo>
                <a:lnTo>
                  <a:pt x="0" y="2602"/>
                </a:lnTo>
                <a:lnTo>
                  <a:pt x="9207" y="2602"/>
                </a:lnTo>
                <a:lnTo>
                  <a:pt x="920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1" name="Google Shape;561;p8"/>
          <p:cNvSpPr/>
          <p:nvPr/>
        </p:nvSpPr>
        <p:spPr>
          <a:xfrm flipH="1">
            <a:off x="6800951" y="5006163"/>
            <a:ext cx="1057895" cy="32975"/>
          </a:xfrm>
          <a:custGeom>
            <a:avLst/>
            <a:gdLst/>
            <a:ahLst/>
            <a:cxnLst/>
            <a:rect l="l" t="t" r="r" b="b"/>
            <a:pathLst>
              <a:path w="43432" h="701" extrusionOk="0">
                <a:moveTo>
                  <a:pt x="0" y="0"/>
                </a:moveTo>
                <a:lnTo>
                  <a:pt x="0" y="701"/>
                </a:lnTo>
                <a:lnTo>
                  <a:pt x="43431" y="701"/>
                </a:lnTo>
                <a:lnTo>
                  <a:pt x="4343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2" name="Google Shape;562;p8"/>
          <p:cNvSpPr/>
          <p:nvPr/>
        </p:nvSpPr>
        <p:spPr>
          <a:xfrm flipH="1">
            <a:off x="8025028" y="4790004"/>
            <a:ext cx="218272" cy="35875"/>
          </a:xfrm>
          <a:custGeom>
            <a:avLst/>
            <a:gdLst/>
            <a:ahLst/>
            <a:cxnLst/>
            <a:rect l="l" t="t" r="r" b="b"/>
            <a:pathLst>
              <a:path w="2469" h="701" extrusionOk="0">
                <a:moveTo>
                  <a:pt x="0" y="0"/>
                </a:moveTo>
                <a:lnTo>
                  <a:pt x="0" y="701"/>
                </a:lnTo>
                <a:lnTo>
                  <a:pt x="2469" y="701"/>
                </a:lnTo>
                <a:lnTo>
                  <a:pt x="2469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3" name="Google Shape;563;p8"/>
          <p:cNvSpPr/>
          <p:nvPr/>
        </p:nvSpPr>
        <p:spPr>
          <a:xfrm flipH="1">
            <a:off x="821621" y="78324"/>
            <a:ext cx="281273" cy="79229"/>
          </a:xfrm>
          <a:custGeom>
            <a:avLst/>
            <a:gdLst/>
            <a:ahLst/>
            <a:cxnLst/>
            <a:rect l="l" t="t" r="r" b="b"/>
            <a:pathLst>
              <a:path w="9241" h="2603" extrusionOk="0">
                <a:moveTo>
                  <a:pt x="1" y="0"/>
                </a:moveTo>
                <a:lnTo>
                  <a:pt x="1" y="2602"/>
                </a:lnTo>
                <a:lnTo>
                  <a:pt x="9241" y="2602"/>
                </a:lnTo>
                <a:lnTo>
                  <a:pt x="924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4" name="Google Shape;564;p8"/>
          <p:cNvSpPr/>
          <p:nvPr/>
        </p:nvSpPr>
        <p:spPr>
          <a:xfrm flipH="1">
            <a:off x="8556256" y="5062505"/>
            <a:ext cx="151628" cy="42566"/>
          </a:xfrm>
          <a:custGeom>
            <a:avLst/>
            <a:gdLst/>
            <a:ahLst/>
            <a:cxnLst/>
            <a:rect l="l" t="t" r="r" b="b"/>
            <a:pathLst>
              <a:path w="4638" h="1302" extrusionOk="0">
                <a:moveTo>
                  <a:pt x="1" y="1"/>
                </a:moveTo>
                <a:lnTo>
                  <a:pt x="1" y="1302"/>
                </a:lnTo>
                <a:lnTo>
                  <a:pt x="4637" y="1302"/>
                </a:lnTo>
                <a:lnTo>
                  <a:pt x="463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5" name="Google Shape;565;p8"/>
          <p:cNvSpPr/>
          <p:nvPr/>
        </p:nvSpPr>
        <p:spPr>
          <a:xfrm flipH="1">
            <a:off x="8074807" y="5063723"/>
            <a:ext cx="356642" cy="60023"/>
          </a:xfrm>
          <a:custGeom>
            <a:avLst/>
            <a:gdLst/>
            <a:ahLst/>
            <a:cxnLst/>
            <a:rect l="l" t="t" r="r" b="b"/>
            <a:pathLst>
              <a:path w="10909" h="1836" extrusionOk="0">
                <a:moveTo>
                  <a:pt x="0" y="1"/>
                </a:moveTo>
                <a:lnTo>
                  <a:pt x="0" y="1836"/>
                </a:lnTo>
                <a:lnTo>
                  <a:pt x="10908" y="1836"/>
                </a:lnTo>
                <a:lnTo>
                  <a:pt x="10908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6" name="Google Shape;566;p8"/>
          <p:cNvSpPr/>
          <p:nvPr/>
        </p:nvSpPr>
        <p:spPr>
          <a:xfrm flipH="1">
            <a:off x="7624357" y="4853670"/>
            <a:ext cx="234503" cy="37106"/>
          </a:xfrm>
          <a:custGeom>
            <a:avLst/>
            <a:gdLst/>
            <a:ahLst/>
            <a:cxnLst/>
            <a:rect l="l" t="t" r="r" b="b"/>
            <a:pathLst>
              <a:path w="7173" h="1135" extrusionOk="0">
                <a:moveTo>
                  <a:pt x="1" y="1"/>
                </a:moveTo>
                <a:lnTo>
                  <a:pt x="1" y="1135"/>
                </a:lnTo>
                <a:lnTo>
                  <a:pt x="7173" y="1135"/>
                </a:lnTo>
                <a:lnTo>
                  <a:pt x="717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7" name="Google Shape;567;p8"/>
          <p:cNvSpPr/>
          <p:nvPr/>
        </p:nvSpPr>
        <p:spPr>
          <a:xfrm flipH="1">
            <a:off x="5126646" y="5125575"/>
            <a:ext cx="225200" cy="35875"/>
          </a:xfrm>
          <a:custGeom>
            <a:avLst/>
            <a:gdLst/>
            <a:ahLst/>
            <a:cxnLst/>
            <a:rect l="l" t="t" r="r" b="b"/>
            <a:pathLst>
              <a:path w="9008" h="1435" extrusionOk="0">
                <a:moveTo>
                  <a:pt x="1" y="0"/>
                </a:moveTo>
                <a:lnTo>
                  <a:pt x="1" y="1435"/>
                </a:lnTo>
                <a:lnTo>
                  <a:pt x="9007" y="1435"/>
                </a:lnTo>
                <a:lnTo>
                  <a:pt x="900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8" name="Google Shape;568;p8"/>
          <p:cNvSpPr/>
          <p:nvPr/>
        </p:nvSpPr>
        <p:spPr>
          <a:xfrm flipH="1">
            <a:off x="2119546" y="177088"/>
            <a:ext cx="110100" cy="32549"/>
          </a:xfrm>
          <a:custGeom>
            <a:avLst/>
            <a:gdLst/>
            <a:ahLst/>
            <a:cxnLst/>
            <a:rect l="l" t="t" r="r" b="b"/>
            <a:pathLst>
              <a:path w="4404" h="701" extrusionOk="0">
                <a:moveTo>
                  <a:pt x="0" y="0"/>
                </a:moveTo>
                <a:lnTo>
                  <a:pt x="0" y="701"/>
                </a:lnTo>
                <a:lnTo>
                  <a:pt x="4403" y="701"/>
                </a:lnTo>
                <a:lnTo>
                  <a:pt x="440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9" name="Google Shape;569;p8"/>
          <p:cNvSpPr/>
          <p:nvPr/>
        </p:nvSpPr>
        <p:spPr>
          <a:xfrm flipH="1">
            <a:off x="2491006" y="171053"/>
            <a:ext cx="134170" cy="56150"/>
          </a:xfrm>
          <a:custGeom>
            <a:avLst/>
            <a:gdLst/>
            <a:ahLst/>
            <a:cxnLst/>
            <a:rect l="l" t="t" r="r" b="b"/>
            <a:pathLst>
              <a:path w="4370" h="701" extrusionOk="0">
                <a:moveTo>
                  <a:pt x="0" y="0"/>
                </a:moveTo>
                <a:lnTo>
                  <a:pt x="0" y="701"/>
                </a:lnTo>
                <a:lnTo>
                  <a:pt x="4370" y="701"/>
                </a:lnTo>
                <a:lnTo>
                  <a:pt x="437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0" name="Google Shape;570;p8"/>
          <p:cNvSpPr/>
          <p:nvPr/>
        </p:nvSpPr>
        <p:spPr>
          <a:xfrm flipH="1">
            <a:off x="3928296" y="7175"/>
            <a:ext cx="124900" cy="42575"/>
          </a:xfrm>
          <a:custGeom>
            <a:avLst/>
            <a:gdLst/>
            <a:ahLst/>
            <a:cxnLst/>
            <a:rect l="l" t="t" r="r" b="b"/>
            <a:pathLst>
              <a:path w="3204" h="835" extrusionOk="0">
                <a:moveTo>
                  <a:pt x="1" y="0"/>
                </a:moveTo>
                <a:lnTo>
                  <a:pt x="1" y="834"/>
                </a:lnTo>
                <a:lnTo>
                  <a:pt x="3203" y="834"/>
                </a:lnTo>
                <a:lnTo>
                  <a:pt x="320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1" name="Google Shape;571;p8"/>
          <p:cNvSpPr/>
          <p:nvPr/>
        </p:nvSpPr>
        <p:spPr>
          <a:xfrm flipH="1">
            <a:off x="-408657" y="2717063"/>
            <a:ext cx="629265" cy="19653"/>
          </a:xfrm>
          <a:custGeom>
            <a:avLst/>
            <a:gdLst/>
            <a:ahLst/>
            <a:cxnLst/>
            <a:rect l="l" t="t" r="r" b="b"/>
            <a:pathLst>
              <a:path w="19248" h="1869" extrusionOk="0">
                <a:moveTo>
                  <a:pt x="0" y="0"/>
                </a:moveTo>
                <a:lnTo>
                  <a:pt x="0" y="1868"/>
                </a:lnTo>
                <a:lnTo>
                  <a:pt x="19247" y="1868"/>
                </a:lnTo>
                <a:lnTo>
                  <a:pt x="1924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2" name="Google Shape;572;p8"/>
          <p:cNvSpPr/>
          <p:nvPr/>
        </p:nvSpPr>
        <p:spPr>
          <a:xfrm flipH="1">
            <a:off x="4537422" y="50397"/>
            <a:ext cx="531178" cy="48175"/>
          </a:xfrm>
          <a:custGeom>
            <a:avLst/>
            <a:gdLst/>
            <a:ahLst/>
            <a:cxnLst/>
            <a:rect l="l" t="t" r="r" b="b"/>
            <a:pathLst>
              <a:path w="24752" h="2270" extrusionOk="0">
                <a:moveTo>
                  <a:pt x="1" y="1"/>
                </a:moveTo>
                <a:lnTo>
                  <a:pt x="1" y="2269"/>
                </a:lnTo>
                <a:lnTo>
                  <a:pt x="24752" y="2269"/>
                </a:lnTo>
                <a:lnTo>
                  <a:pt x="2475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3" name="Google Shape;573;p8"/>
          <p:cNvSpPr/>
          <p:nvPr/>
        </p:nvSpPr>
        <p:spPr>
          <a:xfrm flipH="1">
            <a:off x="9185489" y="4708086"/>
            <a:ext cx="80750" cy="22950"/>
          </a:xfrm>
          <a:custGeom>
            <a:avLst/>
            <a:gdLst/>
            <a:ahLst/>
            <a:cxnLst/>
            <a:rect l="l" t="t" r="r" b="b"/>
            <a:pathLst>
              <a:path w="2470" h="702" extrusionOk="0">
                <a:moveTo>
                  <a:pt x="1" y="1"/>
                </a:moveTo>
                <a:lnTo>
                  <a:pt x="1" y="701"/>
                </a:lnTo>
                <a:lnTo>
                  <a:pt x="2469" y="701"/>
                </a:lnTo>
                <a:lnTo>
                  <a:pt x="246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4" name="Google Shape;574;p8"/>
          <p:cNvSpPr/>
          <p:nvPr/>
        </p:nvSpPr>
        <p:spPr>
          <a:xfrm flipH="1">
            <a:off x="8889427" y="4829686"/>
            <a:ext cx="302111" cy="85099"/>
          </a:xfrm>
          <a:custGeom>
            <a:avLst/>
            <a:gdLst/>
            <a:ahLst/>
            <a:cxnLst/>
            <a:rect l="l" t="t" r="r" b="b"/>
            <a:pathLst>
              <a:path w="9241" h="2603" extrusionOk="0">
                <a:moveTo>
                  <a:pt x="0" y="1"/>
                </a:moveTo>
                <a:lnTo>
                  <a:pt x="0" y="2602"/>
                </a:lnTo>
                <a:lnTo>
                  <a:pt x="9240" y="2602"/>
                </a:lnTo>
                <a:lnTo>
                  <a:pt x="92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5" name="Google Shape;575;p8"/>
          <p:cNvSpPr/>
          <p:nvPr/>
        </p:nvSpPr>
        <p:spPr>
          <a:xfrm flipH="1">
            <a:off x="8878363" y="5009530"/>
            <a:ext cx="133091" cy="38185"/>
          </a:xfrm>
          <a:custGeom>
            <a:avLst/>
            <a:gdLst/>
            <a:ahLst/>
            <a:cxnLst/>
            <a:rect l="l" t="t" r="r" b="b"/>
            <a:pathLst>
              <a:path w="4071" h="1168" extrusionOk="0">
                <a:moveTo>
                  <a:pt x="1" y="0"/>
                </a:moveTo>
                <a:lnTo>
                  <a:pt x="1" y="1168"/>
                </a:lnTo>
                <a:lnTo>
                  <a:pt x="4070" y="1168"/>
                </a:lnTo>
                <a:lnTo>
                  <a:pt x="407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6" name="Google Shape;576;p8"/>
          <p:cNvSpPr/>
          <p:nvPr/>
        </p:nvSpPr>
        <p:spPr>
          <a:xfrm flipH="1">
            <a:off x="8025169" y="4923519"/>
            <a:ext cx="150549" cy="42566"/>
          </a:xfrm>
          <a:custGeom>
            <a:avLst/>
            <a:gdLst/>
            <a:ahLst/>
            <a:cxnLst/>
            <a:rect l="l" t="t" r="r" b="b"/>
            <a:pathLst>
              <a:path w="4605" h="1302" extrusionOk="0">
                <a:moveTo>
                  <a:pt x="1" y="0"/>
                </a:moveTo>
                <a:lnTo>
                  <a:pt x="1" y="1301"/>
                </a:lnTo>
                <a:lnTo>
                  <a:pt x="4604" y="1301"/>
                </a:lnTo>
                <a:lnTo>
                  <a:pt x="460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7" name="Google Shape;577;p8"/>
          <p:cNvSpPr/>
          <p:nvPr/>
        </p:nvSpPr>
        <p:spPr>
          <a:xfrm flipH="1">
            <a:off x="8986184" y="2175378"/>
            <a:ext cx="150549" cy="60024"/>
          </a:xfrm>
          <a:custGeom>
            <a:avLst/>
            <a:gdLst/>
            <a:ahLst/>
            <a:cxnLst/>
            <a:rect l="l" t="t" r="r" b="b"/>
            <a:pathLst>
              <a:path w="4605" h="2970" extrusionOk="0">
                <a:moveTo>
                  <a:pt x="1" y="1"/>
                </a:moveTo>
                <a:lnTo>
                  <a:pt x="1" y="2969"/>
                </a:lnTo>
                <a:lnTo>
                  <a:pt x="4604" y="2969"/>
                </a:lnTo>
                <a:lnTo>
                  <a:pt x="460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8" name="Google Shape;578;p8"/>
          <p:cNvSpPr/>
          <p:nvPr/>
        </p:nvSpPr>
        <p:spPr>
          <a:xfrm flipH="1">
            <a:off x="6800959" y="4838685"/>
            <a:ext cx="302111" cy="48027"/>
          </a:xfrm>
          <a:custGeom>
            <a:avLst/>
            <a:gdLst/>
            <a:ahLst/>
            <a:cxnLst/>
            <a:rect l="l" t="t" r="r" b="b"/>
            <a:pathLst>
              <a:path w="9241" h="2570" extrusionOk="0">
                <a:moveTo>
                  <a:pt x="1" y="1"/>
                </a:moveTo>
                <a:lnTo>
                  <a:pt x="1" y="2569"/>
                </a:lnTo>
                <a:lnTo>
                  <a:pt x="9240" y="2569"/>
                </a:lnTo>
                <a:lnTo>
                  <a:pt x="92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9" name="Google Shape;579;p8"/>
          <p:cNvSpPr/>
          <p:nvPr/>
        </p:nvSpPr>
        <p:spPr>
          <a:xfrm flipH="1">
            <a:off x="8701309" y="4462698"/>
            <a:ext cx="134170" cy="37139"/>
          </a:xfrm>
          <a:custGeom>
            <a:avLst/>
            <a:gdLst/>
            <a:ahLst/>
            <a:cxnLst/>
            <a:rect l="l" t="t" r="r" b="b"/>
            <a:pathLst>
              <a:path w="4104" h="1136" extrusionOk="0">
                <a:moveTo>
                  <a:pt x="1" y="1"/>
                </a:moveTo>
                <a:lnTo>
                  <a:pt x="1" y="1135"/>
                </a:lnTo>
                <a:lnTo>
                  <a:pt x="4104" y="1135"/>
                </a:lnTo>
                <a:lnTo>
                  <a:pt x="410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0" name="Google Shape;580;p8"/>
          <p:cNvSpPr/>
          <p:nvPr/>
        </p:nvSpPr>
        <p:spPr>
          <a:xfrm flipH="1">
            <a:off x="7342894" y="4898626"/>
            <a:ext cx="134170" cy="37106"/>
          </a:xfrm>
          <a:custGeom>
            <a:avLst/>
            <a:gdLst/>
            <a:ahLst/>
            <a:cxnLst/>
            <a:rect l="l" t="t" r="r" b="b"/>
            <a:pathLst>
              <a:path w="4104" h="1135" extrusionOk="0">
                <a:moveTo>
                  <a:pt x="1" y="0"/>
                </a:moveTo>
                <a:lnTo>
                  <a:pt x="1" y="1134"/>
                </a:lnTo>
                <a:lnTo>
                  <a:pt x="4103" y="1134"/>
                </a:lnTo>
                <a:lnTo>
                  <a:pt x="410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1" name="Google Shape;581;p8"/>
          <p:cNvSpPr/>
          <p:nvPr/>
        </p:nvSpPr>
        <p:spPr>
          <a:xfrm flipH="1">
            <a:off x="-574834" y="1578012"/>
            <a:ext cx="809205" cy="28101"/>
          </a:xfrm>
          <a:custGeom>
            <a:avLst/>
            <a:gdLst/>
            <a:ahLst/>
            <a:cxnLst/>
            <a:rect l="l" t="t" r="r" b="b"/>
            <a:pathLst>
              <a:path w="24752" h="2236" extrusionOk="0">
                <a:moveTo>
                  <a:pt x="1" y="0"/>
                </a:moveTo>
                <a:lnTo>
                  <a:pt x="1" y="2235"/>
                </a:lnTo>
                <a:lnTo>
                  <a:pt x="24752" y="2235"/>
                </a:lnTo>
                <a:lnTo>
                  <a:pt x="2475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2" name="Google Shape;582;p8"/>
          <p:cNvSpPr/>
          <p:nvPr/>
        </p:nvSpPr>
        <p:spPr>
          <a:xfrm flipH="1">
            <a:off x="211904" y="717859"/>
            <a:ext cx="81829" cy="22950"/>
          </a:xfrm>
          <a:custGeom>
            <a:avLst/>
            <a:gdLst/>
            <a:ahLst/>
            <a:cxnLst/>
            <a:rect l="l" t="t" r="r" b="b"/>
            <a:pathLst>
              <a:path w="2503" h="702" extrusionOk="0">
                <a:moveTo>
                  <a:pt x="0" y="1"/>
                </a:moveTo>
                <a:lnTo>
                  <a:pt x="0" y="701"/>
                </a:lnTo>
                <a:lnTo>
                  <a:pt x="2502" y="701"/>
                </a:lnTo>
                <a:lnTo>
                  <a:pt x="2502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3" name="Google Shape;583;p8"/>
          <p:cNvSpPr/>
          <p:nvPr/>
        </p:nvSpPr>
        <p:spPr>
          <a:xfrm flipH="1">
            <a:off x="-222596" y="1142580"/>
            <a:ext cx="104726" cy="37096"/>
          </a:xfrm>
          <a:custGeom>
            <a:avLst/>
            <a:gdLst/>
            <a:ahLst/>
            <a:cxnLst/>
            <a:rect l="l" t="t" r="r" b="b"/>
            <a:pathLst>
              <a:path w="4638" h="2936" extrusionOk="0">
                <a:moveTo>
                  <a:pt x="1" y="0"/>
                </a:moveTo>
                <a:lnTo>
                  <a:pt x="1" y="2936"/>
                </a:lnTo>
                <a:lnTo>
                  <a:pt x="4637" y="2936"/>
                </a:lnTo>
                <a:lnTo>
                  <a:pt x="463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4" name="Google Shape;584;p8"/>
          <p:cNvSpPr/>
          <p:nvPr/>
        </p:nvSpPr>
        <p:spPr>
          <a:xfrm flipH="1">
            <a:off x="337541" y="132524"/>
            <a:ext cx="302134" cy="48175"/>
          </a:xfrm>
          <a:custGeom>
            <a:avLst/>
            <a:gdLst/>
            <a:ahLst/>
            <a:cxnLst/>
            <a:rect l="l" t="t" r="r" b="b"/>
            <a:pathLst>
              <a:path w="9241" h="2603" extrusionOk="0">
                <a:moveTo>
                  <a:pt x="0" y="0"/>
                </a:moveTo>
                <a:lnTo>
                  <a:pt x="0" y="2602"/>
                </a:lnTo>
                <a:lnTo>
                  <a:pt x="9240" y="2602"/>
                </a:lnTo>
                <a:lnTo>
                  <a:pt x="924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5" name="Google Shape;585;p8"/>
          <p:cNvSpPr/>
          <p:nvPr/>
        </p:nvSpPr>
        <p:spPr>
          <a:xfrm flipH="1">
            <a:off x="82780" y="1536200"/>
            <a:ext cx="151595" cy="69901"/>
          </a:xfrm>
          <a:custGeom>
            <a:avLst/>
            <a:gdLst/>
            <a:ahLst/>
            <a:cxnLst/>
            <a:rect l="l" t="t" r="r" b="b"/>
            <a:pathLst>
              <a:path w="4637" h="2937" extrusionOk="0">
                <a:moveTo>
                  <a:pt x="0" y="1"/>
                </a:moveTo>
                <a:lnTo>
                  <a:pt x="0" y="2936"/>
                </a:lnTo>
                <a:lnTo>
                  <a:pt x="4637" y="2936"/>
                </a:lnTo>
                <a:lnTo>
                  <a:pt x="463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6" name="Google Shape;586;p8"/>
          <p:cNvSpPr/>
          <p:nvPr/>
        </p:nvSpPr>
        <p:spPr>
          <a:xfrm flipH="1">
            <a:off x="68139" y="1871062"/>
            <a:ext cx="133048" cy="39100"/>
          </a:xfrm>
          <a:custGeom>
            <a:avLst/>
            <a:gdLst/>
            <a:ahLst/>
            <a:cxnLst/>
            <a:rect l="l" t="t" r="r" b="b"/>
            <a:pathLst>
              <a:path w="4070" h="1169" extrusionOk="0">
                <a:moveTo>
                  <a:pt x="0" y="1"/>
                </a:moveTo>
                <a:lnTo>
                  <a:pt x="0" y="1168"/>
                </a:lnTo>
                <a:lnTo>
                  <a:pt x="4070" y="1168"/>
                </a:lnTo>
                <a:lnTo>
                  <a:pt x="407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7" name="Google Shape;587;p8"/>
          <p:cNvSpPr/>
          <p:nvPr/>
        </p:nvSpPr>
        <p:spPr>
          <a:xfrm flipH="1">
            <a:off x="8948623" y="2762914"/>
            <a:ext cx="531122" cy="74225"/>
          </a:xfrm>
          <a:custGeom>
            <a:avLst/>
            <a:gdLst/>
            <a:ahLst/>
            <a:cxnLst/>
            <a:rect l="l" t="t" r="r" b="b"/>
            <a:pathLst>
              <a:path w="16246" h="2603" extrusionOk="0">
                <a:moveTo>
                  <a:pt x="0" y="1"/>
                </a:moveTo>
                <a:lnTo>
                  <a:pt x="0" y="2602"/>
                </a:lnTo>
                <a:lnTo>
                  <a:pt x="16245" y="2602"/>
                </a:lnTo>
                <a:lnTo>
                  <a:pt x="1624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8" name="Google Shape;588;p8"/>
          <p:cNvSpPr/>
          <p:nvPr/>
        </p:nvSpPr>
        <p:spPr>
          <a:xfrm flipH="1">
            <a:off x="2507235" y="70135"/>
            <a:ext cx="142866" cy="22917"/>
          </a:xfrm>
          <a:custGeom>
            <a:avLst/>
            <a:gdLst/>
            <a:ahLst/>
            <a:cxnLst/>
            <a:rect l="l" t="t" r="r" b="b"/>
            <a:pathLst>
              <a:path w="4370" h="701" extrusionOk="0">
                <a:moveTo>
                  <a:pt x="0" y="0"/>
                </a:moveTo>
                <a:lnTo>
                  <a:pt x="0" y="701"/>
                </a:lnTo>
                <a:lnTo>
                  <a:pt x="4370" y="701"/>
                </a:lnTo>
                <a:lnTo>
                  <a:pt x="437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9" name="Google Shape;589;p8"/>
          <p:cNvSpPr/>
          <p:nvPr/>
        </p:nvSpPr>
        <p:spPr>
          <a:xfrm flipH="1">
            <a:off x="-357178" y="808563"/>
            <a:ext cx="628186" cy="28100"/>
          </a:xfrm>
          <a:custGeom>
            <a:avLst/>
            <a:gdLst/>
            <a:ahLst/>
            <a:cxnLst/>
            <a:rect l="l" t="t" r="r" b="b"/>
            <a:pathLst>
              <a:path w="19215" h="1869" extrusionOk="0">
                <a:moveTo>
                  <a:pt x="1" y="0"/>
                </a:moveTo>
                <a:lnTo>
                  <a:pt x="1" y="1868"/>
                </a:lnTo>
                <a:lnTo>
                  <a:pt x="19215" y="1868"/>
                </a:lnTo>
                <a:lnTo>
                  <a:pt x="1921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0" name="Google Shape;590;p8"/>
          <p:cNvSpPr/>
          <p:nvPr/>
        </p:nvSpPr>
        <p:spPr>
          <a:xfrm flipH="1">
            <a:off x="3216334" y="142715"/>
            <a:ext cx="104714" cy="27298"/>
          </a:xfrm>
          <a:custGeom>
            <a:avLst/>
            <a:gdLst/>
            <a:ahLst/>
            <a:cxnLst/>
            <a:rect l="l" t="t" r="r" b="b"/>
            <a:pathLst>
              <a:path w="3203" h="835" extrusionOk="0">
                <a:moveTo>
                  <a:pt x="1" y="1"/>
                </a:moveTo>
                <a:lnTo>
                  <a:pt x="1" y="834"/>
                </a:lnTo>
                <a:lnTo>
                  <a:pt x="3203" y="834"/>
                </a:lnTo>
                <a:lnTo>
                  <a:pt x="320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1" name="Google Shape;591;p8"/>
          <p:cNvSpPr/>
          <p:nvPr/>
        </p:nvSpPr>
        <p:spPr>
          <a:xfrm flipH="1">
            <a:off x="664308" y="278388"/>
            <a:ext cx="225200" cy="36700"/>
          </a:xfrm>
          <a:custGeom>
            <a:avLst/>
            <a:gdLst/>
            <a:ahLst/>
            <a:cxnLst/>
            <a:rect l="l" t="t" r="r" b="b"/>
            <a:pathLst>
              <a:path w="9008" h="1468" extrusionOk="0">
                <a:moveTo>
                  <a:pt x="1" y="0"/>
                </a:moveTo>
                <a:lnTo>
                  <a:pt x="1" y="1468"/>
                </a:lnTo>
                <a:lnTo>
                  <a:pt x="9007" y="1468"/>
                </a:lnTo>
                <a:lnTo>
                  <a:pt x="900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2" name="Google Shape;592;p8"/>
          <p:cNvSpPr/>
          <p:nvPr/>
        </p:nvSpPr>
        <p:spPr>
          <a:xfrm flipH="1">
            <a:off x="-145267" y="1984450"/>
            <a:ext cx="204350" cy="32550"/>
          </a:xfrm>
          <a:custGeom>
            <a:avLst/>
            <a:gdLst/>
            <a:ahLst/>
            <a:cxnLst/>
            <a:rect l="l" t="t" r="r" b="b"/>
            <a:pathLst>
              <a:path w="8174" h="1302" extrusionOk="0">
                <a:moveTo>
                  <a:pt x="1" y="1"/>
                </a:moveTo>
                <a:lnTo>
                  <a:pt x="1" y="1302"/>
                </a:lnTo>
                <a:lnTo>
                  <a:pt x="8173" y="1302"/>
                </a:lnTo>
                <a:lnTo>
                  <a:pt x="817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3" name="Google Shape;593;p8"/>
          <p:cNvSpPr/>
          <p:nvPr/>
        </p:nvSpPr>
        <p:spPr>
          <a:xfrm flipH="1">
            <a:off x="-324217" y="3072663"/>
            <a:ext cx="406150" cy="65075"/>
          </a:xfrm>
          <a:custGeom>
            <a:avLst/>
            <a:gdLst/>
            <a:ahLst/>
            <a:cxnLst/>
            <a:rect l="l" t="t" r="r" b="b"/>
            <a:pathLst>
              <a:path w="16246" h="2603" extrusionOk="0">
                <a:moveTo>
                  <a:pt x="0" y="1"/>
                </a:moveTo>
                <a:lnTo>
                  <a:pt x="0" y="2603"/>
                </a:lnTo>
                <a:lnTo>
                  <a:pt x="16245" y="2603"/>
                </a:lnTo>
                <a:lnTo>
                  <a:pt x="1624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4" name="Google Shape;594;p8"/>
          <p:cNvSpPr/>
          <p:nvPr/>
        </p:nvSpPr>
        <p:spPr>
          <a:xfrm flipH="1">
            <a:off x="-309029" y="3562713"/>
            <a:ext cx="62550" cy="17550"/>
          </a:xfrm>
          <a:custGeom>
            <a:avLst/>
            <a:gdLst/>
            <a:ahLst/>
            <a:cxnLst/>
            <a:rect l="l" t="t" r="r" b="b"/>
            <a:pathLst>
              <a:path w="2502" h="702" extrusionOk="0">
                <a:moveTo>
                  <a:pt x="0" y="1"/>
                </a:moveTo>
                <a:lnTo>
                  <a:pt x="0" y="701"/>
                </a:lnTo>
                <a:lnTo>
                  <a:pt x="2502" y="701"/>
                </a:lnTo>
                <a:lnTo>
                  <a:pt x="250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5" name="Google Shape;595;p8"/>
          <p:cNvSpPr/>
          <p:nvPr/>
        </p:nvSpPr>
        <p:spPr>
          <a:xfrm flipH="1">
            <a:off x="-100879" y="3811238"/>
            <a:ext cx="62575" cy="17525"/>
          </a:xfrm>
          <a:custGeom>
            <a:avLst/>
            <a:gdLst/>
            <a:ahLst/>
            <a:cxnLst/>
            <a:rect l="l" t="t" r="r" b="b"/>
            <a:pathLst>
              <a:path w="2503" h="701" extrusionOk="0">
                <a:moveTo>
                  <a:pt x="0" y="0"/>
                </a:moveTo>
                <a:lnTo>
                  <a:pt x="0" y="701"/>
                </a:lnTo>
                <a:lnTo>
                  <a:pt x="2502" y="701"/>
                </a:lnTo>
                <a:lnTo>
                  <a:pt x="250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6" name="Google Shape;596;p8"/>
          <p:cNvSpPr/>
          <p:nvPr/>
        </p:nvSpPr>
        <p:spPr>
          <a:xfrm rot="10800000">
            <a:off x="2813173" y="62087"/>
            <a:ext cx="279773" cy="39850"/>
          </a:xfrm>
          <a:custGeom>
            <a:avLst/>
            <a:gdLst/>
            <a:ahLst/>
            <a:cxnLst/>
            <a:rect l="l" t="t" r="r" b="b"/>
            <a:pathLst>
              <a:path w="4405" h="701" extrusionOk="0">
                <a:moveTo>
                  <a:pt x="1" y="0"/>
                </a:moveTo>
                <a:lnTo>
                  <a:pt x="1" y="701"/>
                </a:lnTo>
                <a:lnTo>
                  <a:pt x="4404" y="701"/>
                </a:lnTo>
                <a:lnTo>
                  <a:pt x="440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7" name="Google Shape;597;p8"/>
          <p:cNvSpPr/>
          <p:nvPr/>
        </p:nvSpPr>
        <p:spPr>
          <a:xfrm flipH="1">
            <a:off x="1284821" y="99563"/>
            <a:ext cx="225175" cy="36725"/>
          </a:xfrm>
          <a:custGeom>
            <a:avLst/>
            <a:gdLst/>
            <a:ahLst/>
            <a:cxnLst/>
            <a:rect l="l" t="t" r="r" b="b"/>
            <a:pathLst>
              <a:path w="9007" h="1469" extrusionOk="0">
                <a:moveTo>
                  <a:pt x="0" y="0"/>
                </a:moveTo>
                <a:lnTo>
                  <a:pt x="0" y="1468"/>
                </a:lnTo>
                <a:lnTo>
                  <a:pt x="9007" y="1468"/>
                </a:lnTo>
                <a:lnTo>
                  <a:pt x="900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8" name="Google Shape;598;p8"/>
          <p:cNvSpPr/>
          <p:nvPr/>
        </p:nvSpPr>
        <p:spPr>
          <a:xfrm flipH="1">
            <a:off x="498579" y="621534"/>
            <a:ext cx="81829" cy="22950"/>
          </a:xfrm>
          <a:custGeom>
            <a:avLst/>
            <a:gdLst/>
            <a:ahLst/>
            <a:cxnLst/>
            <a:rect l="l" t="t" r="r" b="b"/>
            <a:pathLst>
              <a:path w="2503" h="702" extrusionOk="0">
                <a:moveTo>
                  <a:pt x="0" y="1"/>
                </a:moveTo>
                <a:lnTo>
                  <a:pt x="0" y="701"/>
                </a:lnTo>
                <a:lnTo>
                  <a:pt x="2502" y="701"/>
                </a:lnTo>
                <a:lnTo>
                  <a:pt x="2502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9"/>
          <p:cNvSpPr txBox="1">
            <a:spLocks noGrp="1"/>
          </p:cNvSpPr>
          <p:nvPr>
            <p:ph type="title"/>
          </p:nvPr>
        </p:nvSpPr>
        <p:spPr>
          <a:xfrm>
            <a:off x="2345400" y="1573450"/>
            <a:ext cx="4453200" cy="114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7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601" name="Google Shape;601;p9"/>
          <p:cNvSpPr txBox="1">
            <a:spLocks noGrp="1"/>
          </p:cNvSpPr>
          <p:nvPr>
            <p:ph type="subTitle" idx="1"/>
          </p:nvPr>
        </p:nvSpPr>
        <p:spPr>
          <a:xfrm>
            <a:off x="2156100" y="3193625"/>
            <a:ext cx="4831800" cy="64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10"/>
          <p:cNvSpPr txBox="1">
            <a:spLocks noGrp="1"/>
          </p:cNvSpPr>
          <p:nvPr>
            <p:ph type="body" idx="1"/>
          </p:nvPr>
        </p:nvSpPr>
        <p:spPr>
          <a:xfrm>
            <a:off x="1408425" y="361650"/>
            <a:ext cx="3869100" cy="107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endParaRPr/>
          </a:p>
        </p:txBody>
      </p:sp>
      <p:sp>
        <p:nvSpPr>
          <p:cNvPr id="604" name="Google Shape;604;p10"/>
          <p:cNvSpPr/>
          <p:nvPr/>
        </p:nvSpPr>
        <p:spPr>
          <a:xfrm>
            <a:off x="231745" y="1617346"/>
            <a:ext cx="131316" cy="21090"/>
          </a:xfrm>
          <a:custGeom>
            <a:avLst/>
            <a:gdLst/>
            <a:ahLst/>
            <a:cxnLst/>
            <a:rect l="l" t="t" r="r" b="b"/>
            <a:pathLst>
              <a:path w="4371" h="702" extrusionOk="0">
                <a:moveTo>
                  <a:pt x="0" y="1"/>
                </a:moveTo>
                <a:lnTo>
                  <a:pt x="0" y="701"/>
                </a:lnTo>
                <a:lnTo>
                  <a:pt x="4370" y="701"/>
                </a:lnTo>
                <a:lnTo>
                  <a:pt x="4370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5" name="Google Shape;605;p10"/>
          <p:cNvSpPr/>
          <p:nvPr/>
        </p:nvSpPr>
        <p:spPr>
          <a:xfrm>
            <a:off x="325439" y="3976608"/>
            <a:ext cx="244576" cy="39085"/>
          </a:xfrm>
          <a:custGeom>
            <a:avLst/>
            <a:gdLst/>
            <a:ahLst/>
            <a:cxnLst/>
            <a:rect l="l" t="t" r="r" b="b"/>
            <a:pathLst>
              <a:path w="8141" h="1301" extrusionOk="0">
                <a:moveTo>
                  <a:pt x="1" y="0"/>
                </a:moveTo>
                <a:lnTo>
                  <a:pt x="1" y="1301"/>
                </a:lnTo>
                <a:lnTo>
                  <a:pt x="8140" y="1301"/>
                </a:lnTo>
                <a:lnTo>
                  <a:pt x="8140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6" name="Google Shape;606;p10"/>
          <p:cNvSpPr/>
          <p:nvPr/>
        </p:nvSpPr>
        <p:spPr>
          <a:xfrm>
            <a:off x="-9575" y="4738449"/>
            <a:ext cx="489062" cy="34073"/>
          </a:xfrm>
          <a:custGeom>
            <a:avLst/>
            <a:gdLst/>
            <a:ahLst/>
            <a:cxnLst/>
            <a:rect l="l" t="t" r="r" b="b"/>
            <a:pathLst>
              <a:path w="16279" h="2603" extrusionOk="0">
                <a:moveTo>
                  <a:pt x="0" y="0"/>
                </a:moveTo>
                <a:lnTo>
                  <a:pt x="0" y="2602"/>
                </a:lnTo>
                <a:lnTo>
                  <a:pt x="16278" y="2602"/>
                </a:lnTo>
                <a:lnTo>
                  <a:pt x="1627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7" name="Google Shape;607;p10"/>
          <p:cNvSpPr/>
          <p:nvPr/>
        </p:nvSpPr>
        <p:spPr>
          <a:xfrm>
            <a:off x="-123572" y="539955"/>
            <a:ext cx="215495" cy="34098"/>
          </a:xfrm>
          <a:custGeom>
            <a:avLst/>
            <a:gdLst/>
            <a:ahLst/>
            <a:cxnLst/>
            <a:rect l="l" t="t" r="r" b="b"/>
            <a:pathLst>
              <a:path w="7173" h="1135" extrusionOk="0">
                <a:moveTo>
                  <a:pt x="0" y="0"/>
                </a:moveTo>
                <a:lnTo>
                  <a:pt x="0" y="1134"/>
                </a:lnTo>
                <a:lnTo>
                  <a:pt x="7172" y="1134"/>
                </a:lnTo>
                <a:lnTo>
                  <a:pt x="7172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8" name="Google Shape;608;p10"/>
          <p:cNvSpPr/>
          <p:nvPr/>
        </p:nvSpPr>
        <p:spPr>
          <a:xfrm>
            <a:off x="8721585" y="3077804"/>
            <a:ext cx="215495" cy="34098"/>
          </a:xfrm>
          <a:custGeom>
            <a:avLst/>
            <a:gdLst/>
            <a:ahLst/>
            <a:cxnLst/>
            <a:rect l="l" t="t" r="r" b="b"/>
            <a:pathLst>
              <a:path w="7173" h="1135" extrusionOk="0">
                <a:moveTo>
                  <a:pt x="0" y="1"/>
                </a:moveTo>
                <a:lnTo>
                  <a:pt x="0" y="1135"/>
                </a:lnTo>
                <a:lnTo>
                  <a:pt x="7172" y="1135"/>
                </a:lnTo>
                <a:lnTo>
                  <a:pt x="7172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9" name="Google Shape;609;p10"/>
          <p:cNvSpPr/>
          <p:nvPr/>
        </p:nvSpPr>
        <p:spPr>
          <a:xfrm>
            <a:off x="8891788" y="2068052"/>
            <a:ext cx="75196" cy="21060"/>
          </a:xfrm>
          <a:custGeom>
            <a:avLst/>
            <a:gdLst/>
            <a:ahLst/>
            <a:cxnLst/>
            <a:rect l="l" t="t" r="r" b="b"/>
            <a:pathLst>
              <a:path w="2503" h="701" extrusionOk="0">
                <a:moveTo>
                  <a:pt x="0" y="0"/>
                </a:moveTo>
                <a:lnTo>
                  <a:pt x="0" y="701"/>
                </a:lnTo>
                <a:lnTo>
                  <a:pt x="2502" y="701"/>
                </a:lnTo>
                <a:lnTo>
                  <a:pt x="2502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0" name="Google Shape;610;p10"/>
          <p:cNvSpPr/>
          <p:nvPr/>
        </p:nvSpPr>
        <p:spPr>
          <a:xfrm>
            <a:off x="8454188" y="3830274"/>
            <a:ext cx="131316" cy="21090"/>
          </a:xfrm>
          <a:custGeom>
            <a:avLst/>
            <a:gdLst/>
            <a:ahLst/>
            <a:cxnLst/>
            <a:rect l="l" t="t" r="r" b="b"/>
            <a:pathLst>
              <a:path w="4371" h="702" extrusionOk="0">
                <a:moveTo>
                  <a:pt x="0" y="1"/>
                </a:moveTo>
                <a:lnTo>
                  <a:pt x="0" y="701"/>
                </a:lnTo>
                <a:lnTo>
                  <a:pt x="4370" y="701"/>
                </a:lnTo>
                <a:lnTo>
                  <a:pt x="4370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1" name="Google Shape;611;p10"/>
          <p:cNvSpPr/>
          <p:nvPr/>
        </p:nvSpPr>
        <p:spPr>
          <a:xfrm>
            <a:off x="8663984" y="268833"/>
            <a:ext cx="245537" cy="39115"/>
          </a:xfrm>
          <a:custGeom>
            <a:avLst/>
            <a:gdLst/>
            <a:ahLst/>
            <a:cxnLst/>
            <a:rect l="l" t="t" r="r" b="b"/>
            <a:pathLst>
              <a:path w="8173" h="1302" extrusionOk="0">
                <a:moveTo>
                  <a:pt x="0" y="0"/>
                </a:moveTo>
                <a:lnTo>
                  <a:pt x="0" y="1301"/>
                </a:lnTo>
                <a:lnTo>
                  <a:pt x="8173" y="1301"/>
                </a:lnTo>
                <a:lnTo>
                  <a:pt x="8173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2" name="Google Shape;612;p10"/>
          <p:cNvSpPr/>
          <p:nvPr/>
        </p:nvSpPr>
        <p:spPr>
          <a:xfrm rot="10800000" flipH="1">
            <a:off x="8751375" y="1725600"/>
            <a:ext cx="489092" cy="35128"/>
          </a:xfrm>
          <a:custGeom>
            <a:avLst/>
            <a:gdLst/>
            <a:ahLst/>
            <a:cxnLst/>
            <a:rect l="l" t="t" r="r" b="b"/>
            <a:pathLst>
              <a:path w="19248" h="1869" extrusionOk="0">
                <a:moveTo>
                  <a:pt x="0" y="0"/>
                </a:moveTo>
                <a:lnTo>
                  <a:pt x="0" y="1868"/>
                </a:lnTo>
                <a:lnTo>
                  <a:pt x="19247" y="1868"/>
                </a:lnTo>
                <a:lnTo>
                  <a:pt x="19247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3" name="Google Shape;613;p10"/>
          <p:cNvSpPr/>
          <p:nvPr/>
        </p:nvSpPr>
        <p:spPr>
          <a:xfrm>
            <a:off x="9052075" y="525238"/>
            <a:ext cx="245584" cy="77173"/>
          </a:xfrm>
          <a:custGeom>
            <a:avLst/>
            <a:gdLst/>
            <a:ahLst/>
            <a:cxnLst/>
            <a:rect l="l" t="t" r="r" b="b"/>
            <a:pathLst>
              <a:path w="16280" h="2569" extrusionOk="0">
                <a:moveTo>
                  <a:pt x="1" y="0"/>
                </a:moveTo>
                <a:lnTo>
                  <a:pt x="1" y="2569"/>
                </a:lnTo>
                <a:lnTo>
                  <a:pt x="16279" y="2569"/>
                </a:lnTo>
                <a:lnTo>
                  <a:pt x="16279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4" name="Google Shape;614;p10"/>
          <p:cNvSpPr/>
          <p:nvPr/>
        </p:nvSpPr>
        <p:spPr>
          <a:xfrm>
            <a:off x="354339" y="2302482"/>
            <a:ext cx="216486" cy="35120"/>
          </a:xfrm>
          <a:custGeom>
            <a:avLst/>
            <a:gdLst/>
            <a:ahLst/>
            <a:cxnLst/>
            <a:rect l="l" t="t" r="r" b="b"/>
            <a:pathLst>
              <a:path w="7206" h="1169" extrusionOk="0">
                <a:moveTo>
                  <a:pt x="0" y="1"/>
                </a:moveTo>
                <a:lnTo>
                  <a:pt x="0" y="1168"/>
                </a:lnTo>
                <a:lnTo>
                  <a:pt x="7205" y="1168"/>
                </a:lnTo>
                <a:lnTo>
                  <a:pt x="7205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5" name="Google Shape;615;p10"/>
          <p:cNvSpPr/>
          <p:nvPr/>
        </p:nvSpPr>
        <p:spPr>
          <a:xfrm>
            <a:off x="8474906" y="1474307"/>
            <a:ext cx="215495" cy="35090"/>
          </a:xfrm>
          <a:custGeom>
            <a:avLst/>
            <a:gdLst/>
            <a:ahLst/>
            <a:cxnLst/>
            <a:rect l="l" t="t" r="r" b="b"/>
            <a:pathLst>
              <a:path w="7173" h="1168" extrusionOk="0">
                <a:moveTo>
                  <a:pt x="0" y="0"/>
                </a:moveTo>
                <a:lnTo>
                  <a:pt x="0" y="1168"/>
                </a:lnTo>
                <a:lnTo>
                  <a:pt x="7172" y="1168"/>
                </a:lnTo>
                <a:lnTo>
                  <a:pt x="7172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6" name="Google Shape;616;p10"/>
          <p:cNvSpPr/>
          <p:nvPr/>
        </p:nvSpPr>
        <p:spPr>
          <a:xfrm>
            <a:off x="8835977" y="3769606"/>
            <a:ext cx="743612" cy="68166"/>
          </a:xfrm>
          <a:custGeom>
            <a:avLst/>
            <a:gdLst/>
            <a:ahLst/>
            <a:cxnLst/>
            <a:rect l="l" t="t" r="r" b="b"/>
            <a:pathLst>
              <a:path w="24752" h="2269" extrusionOk="0">
                <a:moveTo>
                  <a:pt x="1" y="1"/>
                </a:moveTo>
                <a:lnTo>
                  <a:pt x="1" y="2269"/>
                </a:lnTo>
                <a:lnTo>
                  <a:pt x="24752" y="2269"/>
                </a:lnTo>
                <a:lnTo>
                  <a:pt x="24752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7" name="Google Shape;617;p10"/>
          <p:cNvSpPr/>
          <p:nvPr/>
        </p:nvSpPr>
        <p:spPr>
          <a:xfrm>
            <a:off x="-446981" y="3408884"/>
            <a:ext cx="139307" cy="39115"/>
          </a:xfrm>
          <a:custGeom>
            <a:avLst/>
            <a:gdLst/>
            <a:ahLst/>
            <a:cxnLst/>
            <a:rect l="l" t="t" r="r" b="b"/>
            <a:pathLst>
              <a:path w="4637" h="1302" extrusionOk="0">
                <a:moveTo>
                  <a:pt x="0" y="0"/>
                </a:moveTo>
                <a:lnTo>
                  <a:pt x="0" y="1301"/>
                </a:lnTo>
                <a:lnTo>
                  <a:pt x="4637" y="1301"/>
                </a:lnTo>
                <a:lnTo>
                  <a:pt x="4637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8" name="Google Shape;618;p10"/>
          <p:cNvSpPr/>
          <p:nvPr/>
        </p:nvSpPr>
        <p:spPr>
          <a:xfrm>
            <a:off x="-297028" y="3470004"/>
            <a:ext cx="328755" cy="56149"/>
          </a:xfrm>
          <a:custGeom>
            <a:avLst/>
            <a:gdLst/>
            <a:ahLst/>
            <a:cxnLst/>
            <a:rect l="l" t="t" r="r" b="b"/>
            <a:pathLst>
              <a:path w="10943" h="1869" extrusionOk="0">
                <a:moveTo>
                  <a:pt x="1" y="1"/>
                </a:moveTo>
                <a:lnTo>
                  <a:pt x="1" y="1869"/>
                </a:lnTo>
                <a:lnTo>
                  <a:pt x="10942" y="1869"/>
                </a:lnTo>
                <a:lnTo>
                  <a:pt x="10942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9" name="Google Shape;619;p10"/>
          <p:cNvSpPr/>
          <p:nvPr/>
        </p:nvSpPr>
        <p:spPr>
          <a:xfrm>
            <a:off x="-303038" y="2668798"/>
            <a:ext cx="681484" cy="21090"/>
          </a:xfrm>
          <a:custGeom>
            <a:avLst/>
            <a:gdLst/>
            <a:ahLst/>
            <a:cxnLst/>
            <a:rect l="l" t="t" r="r" b="b"/>
            <a:pathLst>
              <a:path w="22684" h="702" extrusionOk="0">
                <a:moveTo>
                  <a:pt x="1" y="1"/>
                </a:moveTo>
                <a:lnTo>
                  <a:pt x="1" y="701"/>
                </a:lnTo>
                <a:lnTo>
                  <a:pt x="22683" y="701"/>
                </a:lnTo>
                <a:lnTo>
                  <a:pt x="22683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0" name="Google Shape;620;p10"/>
          <p:cNvSpPr/>
          <p:nvPr/>
        </p:nvSpPr>
        <p:spPr>
          <a:xfrm>
            <a:off x="-181787" y="2767998"/>
            <a:ext cx="74205" cy="21090"/>
          </a:xfrm>
          <a:custGeom>
            <a:avLst/>
            <a:gdLst/>
            <a:ahLst/>
            <a:cxnLst/>
            <a:rect l="l" t="t" r="r" b="b"/>
            <a:pathLst>
              <a:path w="2470" h="702" extrusionOk="0">
                <a:moveTo>
                  <a:pt x="1" y="1"/>
                </a:moveTo>
                <a:lnTo>
                  <a:pt x="1" y="701"/>
                </a:lnTo>
                <a:lnTo>
                  <a:pt x="2469" y="701"/>
                </a:lnTo>
                <a:lnTo>
                  <a:pt x="2469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1" name="Google Shape;621;p10"/>
          <p:cNvSpPr/>
          <p:nvPr/>
        </p:nvSpPr>
        <p:spPr>
          <a:xfrm>
            <a:off x="-510482" y="2571580"/>
            <a:ext cx="75196" cy="21090"/>
          </a:xfrm>
          <a:custGeom>
            <a:avLst/>
            <a:gdLst/>
            <a:ahLst/>
            <a:cxnLst/>
            <a:rect l="l" t="t" r="r" b="b"/>
            <a:pathLst>
              <a:path w="2503" h="702" extrusionOk="0">
                <a:moveTo>
                  <a:pt x="1" y="1"/>
                </a:moveTo>
                <a:lnTo>
                  <a:pt x="1" y="701"/>
                </a:lnTo>
                <a:lnTo>
                  <a:pt x="2502" y="701"/>
                </a:lnTo>
                <a:lnTo>
                  <a:pt x="2502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2" name="Google Shape;622;p10"/>
          <p:cNvSpPr/>
          <p:nvPr/>
        </p:nvSpPr>
        <p:spPr>
          <a:xfrm>
            <a:off x="-340111" y="2978446"/>
            <a:ext cx="75196" cy="21090"/>
          </a:xfrm>
          <a:custGeom>
            <a:avLst/>
            <a:gdLst/>
            <a:ahLst/>
            <a:cxnLst/>
            <a:rect l="l" t="t" r="r" b="b"/>
            <a:pathLst>
              <a:path w="2503" h="702" extrusionOk="0">
                <a:moveTo>
                  <a:pt x="0" y="1"/>
                </a:moveTo>
                <a:lnTo>
                  <a:pt x="0" y="701"/>
                </a:lnTo>
                <a:lnTo>
                  <a:pt x="2502" y="701"/>
                </a:lnTo>
                <a:lnTo>
                  <a:pt x="2502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3" name="Google Shape;623;p10"/>
          <p:cNvSpPr/>
          <p:nvPr/>
        </p:nvSpPr>
        <p:spPr>
          <a:xfrm>
            <a:off x="-340106" y="1453270"/>
            <a:ext cx="276631" cy="77179"/>
          </a:xfrm>
          <a:custGeom>
            <a:avLst/>
            <a:gdLst/>
            <a:ahLst/>
            <a:cxnLst/>
            <a:rect l="l" t="t" r="r" b="b"/>
            <a:pathLst>
              <a:path w="9208" h="2569" extrusionOk="0">
                <a:moveTo>
                  <a:pt x="1" y="0"/>
                </a:moveTo>
                <a:lnTo>
                  <a:pt x="1" y="2569"/>
                </a:lnTo>
                <a:lnTo>
                  <a:pt x="9207" y="2569"/>
                </a:lnTo>
                <a:lnTo>
                  <a:pt x="9207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4" name="Google Shape;624;p10"/>
          <p:cNvSpPr/>
          <p:nvPr/>
        </p:nvSpPr>
        <p:spPr>
          <a:xfrm>
            <a:off x="-229885" y="2874229"/>
            <a:ext cx="122303" cy="34098"/>
          </a:xfrm>
          <a:custGeom>
            <a:avLst/>
            <a:gdLst/>
            <a:ahLst/>
            <a:cxnLst/>
            <a:rect l="l" t="t" r="r" b="b"/>
            <a:pathLst>
              <a:path w="4071" h="1135" extrusionOk="0">
                <a:moveTo>
                  <a:pt x="1" y="1"/>
                </a:moveTo>
                <a:lnTo>
                  <a:pt x="1" y="1135"/>
                </a:lnTo>
                <a:lnTo>
                  <a:pt x="4070" y="1135"/>
                </a:lnTo>
                <a:lnTo>
                  <a:pt x="4070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5" name="Google Shape;625;p10"/>
          <p:cNvSpPr/>
          <p:nvPr/>
        </p:nvSpPr>
        <p:spPr>
          <a:xfrm>
            <a:off x="8457002" y="4294925"/>
            <a:ext cx="378226" cy="34076"/>
          </a:xfrm>
          <a:custGeom>
            <a:avLst/>
            <a:gdLst/>
            <a:ahLst/>
            <a:cxnLst/>
            <a:rect l="l" t="t" r="r" b="b"/>
            <a:pathLst>
              <a:path w="4071" h="1135" extrusionOk="0">
                <a:moveTo>
                  <a:pt x="1" y="0"/>
                </a:moveTo>
                <a:lnTo>
                  <a:pt x="1" y="1134"/>
                </a:lnTo>
                <a:lnTo>
                  <a:pt x="4070" y="1134"/>
                </a:lnTo>
                <a:lnTo>
                  <a:pt x="4070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6" name="Google Shape;626;p10"/>
          <p:cNvSpPr/>
          <p:nvPr/>
        </p:nvSpPr>
        <p:spPr>
          <a:xfrm>
            <a:off x="8891805" y="4899781"/>
            <a:ext cx="75166" cy="21090"/>
          </a:xfrm>
          <a:custGeom>
            <a:avLst/>
            <a:gdLst/>
            <a:ahLst/>
            <a:cxnLst/>
            <a:rect l="l" t="t" r="r" b="b"/>
            <a:pathLst>
              <a:path w="2502" h="702" extrusionOk="0">
                <a:moveTo>
                  <a:pt x="0" y="1"/>
                </a:moveTo>
                <a:lnTo>
                  <a:pt x="0" y="701"/>
                </a:lnTo>
                <a:lnTo>
                  <a:pt x="2502" y="701"/>
                </a:lnTo>
                <a:lnTo>
                  <a:pt x="2502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7" name="Google Shape;627;p10"/>
          <p:cNvSpPr/>
          <p:nvPr/>
        </p:nvSpPr>
        <p:spPr>
          <a:xfrm>
            <a:off x="9216584" y="4448791"/>
            <a:ext cx="75196" cy="21090"/>
          </a:xfrm>
          <a:custGeom>
            <a:avLst/>
            <a:gdLst/>
            <a:ahLst/>
            <a:cxnLst/>
            <a:rect l="l" t="t" r="r" b="b"/>
            <a:pathLst>
              <a:path w="2503" h="702" extrusionOk="0">
                <a:moveTo>
                  <a:pt x="0" y="1"/>
                </a:moveTo>
                <a:lnTo>
                  <a:pt x="0" y="701"/>
                </a:lnTo>
                <a:lnTo>
                  <a:pt x="2502" y="701"/>
                </a:lnTo>
                <a:lnTo>
                  <a:pt x="2502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8" name="Google Shape;628;p10"/>
          <p:cNvSpPr/>
          <p:nvPr/>
        </p:nvSpPr>
        <p:spPr>
          <a:xfrm>
            <a:off x="8418309" y="2114115"/>
            <a:ext cx="328725" cy="56149"/>
          </a:xfrm>
          <a:custGeom>
            <a:avLst/>
            <a:gdLst/>
            <a:ahLst/>
            <a:cxnLst/>
            <a:rect l="l" t="t" r="r" b="b"/>
            <a:pathLst>
              <a:path w="10942" h="1869" extrusionOk="0">
                <a:moveTo>
                  <a:pt x="0" y="0"/>
                </a:moveTo>
                <a:lnTo>
                  <a:pt x="0" y="1868"/>
                </a:lnTo>
                <a:lnTo>
                  <a:pt x="10941" y="1868"/>
                </a:lnTo>
                <a:lnTo>
                  <a:pt x="10941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9" name="Google Shape;629;p10"/>
          <p:cNvSpPr/>
          <p:nvPr/>
        </p:nvSpPr>
        <p:spPr>
          <a:xfrm>
            <a:off x="8310100" y="849238"/>
            <a:ext cx="139295" cy="67176"/>
          </a:xfrm>
          <a:custGeom>
            <a:avLst/>
            <a:gdLst/>
            <a:ahLst/>
            <a:cxnLst/>
            <a:rect l="l" t="t" r="r" b="b"/>
            <a:pathLst>
              <a:path w="4637" h="2936" extrusionOk="0">
                <a:moveTo>
                  <a:pt x="0" y="0"/>
                </a:moveTo>
                <a:lnTo>
                  <a:pt x="0" y="2936"/>
                </a:lnTo>
                <a:lnTo>
                  <a:pt x="4637" y="2936"/>
                </a:lnTo>
                <a:lnTo>
                  <a:pt x="4637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0" name="Google Shape;630;p10"/>
          <p:cNvSpPr/>
          <p:nvPr/>
        </p:nvSpPr>
        <p:spPr>
          <a:xfrm>
            <a:off x="8490229" y="579373"/>
            <a:ext cx="154358" cy="43111"/>
          </a:xfrm>
          <a:custGeom>
            <a:avLst/>
            <a:gdLst/>
            <a:ahLst/>
            <a:cxnLst/>
            <a:rect l="l" t="t" r="r" b="b"/>
            <a:pathLst>
              <a:path w="5138" h="1435" extrusionOk="0">
                <a:moveTo>
                  <a:pt x="1" y="1"/>
                </a:moveTo>
                <a:lnTo>
                  <a:pt x="1" y="1435"/>
                </a:lnTo>
                <a:lnTo>
                  <a:pt x="5138" y="1435"/>
                </a:lnTo>
                <a:lnTo>
                  <a:pt x="5138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1" name="Google Shape;631;p10"/>
          <p:cNvSpPr/>
          <p:nvPr/>
        </p:nvSpPr>
        <p:spPr>
          <a:xfrm>
            <a:off x="8507812" y="4736095"/>
            <a:ext cx="276601" cy="78201"/>
          </a:xfrm>
          <a:custGeom>
            <a:avLst/>
            <a:gdLst/>
            <a:ahLst/>
            <a:cxnLst/>
            <a:rect l="l" t="t" r="r" b="b"/>
            <a:pathLst>
              <a:path w="9207" h="2603" extrusionOk="0">
                <a:moveTo>
                  <a:pt x="0" y="0"/>
                </a:moveTo>
                <a:lnTo>
                  <a:pt x="0" y="2602"/>
                </a:lnTo>
                <a:lnTo>
                  <a:pt x="9207" y="2602"/>
                </a:lnTo>
                <a:lnTo>
                  <a:pt x="9207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2" name="Google Shape;632;p10"/>
          <p:cNvSpPr/>
          <p:nvPr/>
        </p:nvSpPr>
        <p:spPr>
          <a:xfrm>
            <a:off x="165275" y="1913460"/>
            <a:ext cx="139319" cy="56148"/>
          </a:xfrm>
          <a:custGeom>
            <a:avLst/>
            <a:gdLst/>
            <a:ahLst/>
            <a:cxnLst/>
            <a:rect l="l" t="t" r="r" b="b"/>
            <a:pathLst>
              <a:path w="4637" h="2970" extrusionOk="0">
                <a:moveTo>
                  <a:pt x="0" y="1"/>
                </a:moveTo>
                <a:lnTo>
                  <a:pt x="0" y="2969"/>
                </a:lnTo>
                <a:lnTo>
                  <a:pt x="4637" y="2969"/>
                </a:lnTo>
                <a:lnTo>
                  <a:pt x="463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3" name="Google Shape;633;p10"/>
          <p:cNvSpPr/>
          <p:nvPr/>
        </p:nvSpPr>
        <p:spPr>
          <a:xfrm>
            <a:off x="36356" y="1179144"/>
            <a:ext cx="122273" cy="35120"/>
          </a:xfrm>
          <a:custGeom>
            <a:avLst/>
            <a:gdLst/>
            <a:ahLst/>
            <a:cxnLst/>
            <a:rect l="l" t="t" r="r" b="b"/>
            <a:pathLst>
              <a:path w="4070" h="1169" extrusionOk="0">
                <a:moveTo>
                  <a:pt x="0" y="1"/>
                </a:moveTo>
                <a:lnTo>
                  <a:pt x="0" y="1168"/>
                </a:lnTo>
                <a:lnTo>
                  <a:pt x="4070" y="1168"/>
                </a:lnTo>
                <a:lnTo>
                  <a:pt x="4070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4" name="Google Shape;634;p10"/>
          <p:cNvSpPr/>
          <p:nvPr/>
        </p:nvSpPr>
        <p:spPr>
          <a:xfrm>
            <a:off x="-132212" y="4452704"/>
            <a:ext cx="271592" cy="55146"/>
          </a:xfrm>
          <a:custGeom>
            <a:avLst/>
            <a:gdLst/>
            <a:ahLst/>
            <a:cxnLst/>
            <a:rect l="l" t="t" r="r" b="b"/>
            <a:pathLst>
              <a:path w="9041" h="4137" extrusionOk="0">
                <a:moveTo>
                  <a:pt x="0" y="0"/>
                </a:moveTo>
                <a:lnTo>
                  <a:pt x="0" y="4137"/>
                </a:lnTo>
                <a:lnTo>
                  <a:pt x="9040" y="4137"/>
                </a:lnTo>
                <a:lnTo>
                  <a:pt x="9040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5" name="Google Shape;635;p10"/>
          <p:cNvSpPr/>
          <p:nvPr/>
        </p:nvSpPr>
        <p:spPr>
          <a:xfrm>
            <a:off x="486696" y="5065300"/>
            <a:ext cx="181554" cy="52950"/>
          </a:xfrm>
          <a:custGeom>
            <a:avLst/>
            <a:gdLst/>
            <a:ahLst/>
            <a:cxnLst/>
            <a:rect l="l" t="t" r="r" b="b"/>
            <a:pathLst>
              <a:path w="3971" h="1836" extrusionOk="0">
                <a:moveTo>
                  <a:pt x="1" y="1"/>
                </a:moveTo>
                <a:lnTo>
                  <a:pt x="1" y="1835"/>
                </a:lnTo>
                <a:lnTo>
                  <a:pt x="3970" y="1835"/>
                </a:lnTo>
                <a:lnTo>
                  <a:pt x="3970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6" name="Google Shape;636;p10"/>
          <p:cNvSpPr/>
          <p:nvPr/>
        </p:nvSpPr>
        <p:spPr>
          <a:xfrm>
            <a:off x="69142" y="977374"/>
            <a:ext cx="298720" cy="32987"/>
          </a:xfrm>
          <a:custGeom>
            <a:avLst/>
            <a:gdLst/>
            <a:ahLst/>
            <a:cxnLst/>
            <a:rect l="l" t="t" r="r" b="b"/>
            <a:pathLst>
              <a:path w="10041" h="1268" extrusionOk="0">
                <a:moveTo>
                  <a:pt x="0" y="0"/>
                </a:moveTo>
                <a:lnTo>
                  <a:pt x="0" y="1268"/>
                </a:lnTo>
                <a:lnTo>
                  <a:pt x="10041" y="1268"/>
                </a:lnTo>
                <a:lnTo>
                  <a:pt x="10041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7" name="Google Shape;637;p10"/>
          <p:cNvSpPr/>
          <p:nvPr/>
        </p:nvSpPr>
        <p:spPr>
          <a:xfrm>
            <a:off x="-28025" y="2474793"/>
            <a:ext cx="614308" cy="66859"/>
          </a:xfrm>
          <a:custGeom>
            <a:avLst/>
            <a:gdLst/>
            <a:ahLst/>
            <a:cxnLst/>
            <a:rect l="l" t="t" r="r" b="b"/>
            <a:pathLst>
              <a:path w="20649" h="2570" extrusionOk="0">
                <a:moveTo>
                  <a:pt x="0" y="1"/>
                </a:moveTo>
                <a:lnTo>
                  <a:pt x="0" y="2569"/>
                </a:lnTo>
                <a:lnTo>
                  <a:pt x="20648" y="2569"/>
                </a:lnTo>
                <a:lnTo>
                  <a:pt x="20648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8" name="Google Shape;638;p10"/>
          <p:cNvSpPr/>
          <p:nvPr/>
        </p:nvSpPr>
        <p:spPr>
          <a:xfrm>
            <a:off x="-958380" y="205955"/>
            <a:ext cx="1685100" cy="52965"/>
          </a:xfrm>
          <a:custGeom>
            <a:avLst/>
            <a:gdLst/>
            <a:ahLst/>
            <a:cxnLst/>
            <a:rect l="l" t="t" r="r" b="b"/>
            <a:pathLst>
              <a:path w="56642" h="4037" extrusionOk="0">
                <a:moveTo>
                  <a:pt x="1" y="0"/>
                </a:moveTo>
                <a:lnTo>
                  <a:pt x="1" y="4036"/>
                </a:lnTo>
                <a:lnTo>
                  <a:pt x="56641" y="4036"/>
                </a:lnTo>
                <a:lnTo>
                  <a:pt x="56641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9" name="Google Shape;639;p10"/>
          <p:cNvSpPr/>
          <p:nvPr/>
        </p:nvSpPr>
        <p:spPr>
          <a:xfrm>
            <a:off x="-30195" y="1310198"/>
            <a:ext cx="298720" cy="32129"/>
          </a:xfrm>
          <a:custGeom>
            <a:avLst/>
            <a:gdLst/>
            <a:ahLst/>
            <a:cxnLst/>
            <a:rect l="l" t="t" r="r" b="b"/>
            <a:pathLst>
              <a:path w="10041" h="1235" extrusionOk="0">
                <a:moveTo>
                  <a:pt x="0" y="0"/>
                </a:moveTo>
                <a:lnTo>
                  <a:pt x="0" y="1234"/>
                </a:lnTo>
                <a:lnTo>
                  <a:pt x="10041" y="1234"/>
                </a:lnTo>
                <a:lnTo>
                  <a:pt x="10041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0" name="Google Shape;640;p10"/>
          <p:cNvSpPr/>
          <p:nvPr/>
        </p:nvSpPr>
        <p:spPr>
          <a:xfrm>
            <a:off x="52765" y="4309604"/>
            <a:ext cx="489269" cy="52967"/>
          </a:xfrm>
          <a:custGeom>
            <a:avLst/>
            <a:gdLst/>
            <a:ahLst/>
            <a:cxnLst/>
            <a:rect l="l" t="t" r="r" b="b"/>
            <a:pathLst>
              <a:path w="16446" h="2036" extrusionOk="0">
                <a:moveTo>
                  <a:pt x="0" y="0"/>
                </a:moveTo>
                <a:lnTo>
                  <a:pt x="0" y="2035"/>
                </a:lnTo>
                <a:lnTo>
                  <a:pt x="16445" y="2035"/>
                </a:lnTo>
                <a:lnTo>
                  <a:pt x="16445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1" name="Google Shape;641;p10"/>
          <p:cNvSpPr/>
          <p:nvPr/>
        </p:nvSpPr>
        <p:spPr>
          <a:xfrm>
            <a:off x="-413354" y="748808"/>
            <a:ext cx="489269" cy="53825"/>
          </a:xfrm>
          <a:custGeom>
            <a:avLst/>
            <a:gdLst/>
            <a:ahLst/>
            <a:cxnLst/>
            <a:rect l="l" t="t" r="r" b="b"/>
            <a:pathLst>
              <a:path w="16446" h="2069" extrusionOk="0">
                <a:moveTo>
                  <a:pt x="0" y="0"/>
                </a:moveTo>
                <a:lnTo>
                  <a:pt x="0" y="2068"/>
                </a:lnTo>
                <a:lnTo>
                  <a:pt x="16445" y="2068"/>
                </a:lnTo>
                <a:lnTo>
                  <a:pt x="16445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2" name="Google Shape;642;p10"/>
          <p:cNvSpPr/>
          <p:nvPr/>
        </p:nvSpPr>
        <p:spPr>
          <a:xfrm>
            <a:off x="-299380" y="3586336"/>
            <a:ext cx="297728" cy="52967"/>
          </a:xfrm>
          <a:custGeom>
            <a:avLst/>
            <a:gdLst/>
            <a:ahLst/>
            <a:cxnLst/>
            <a:rect l="l" t="t" r="r" b="b"/>
            <a:pathLst>
              <a:path w="45734" h="3537" extrusionOk="0">
                <a:moveTo>
                  <a:pt x="1" y="1"/>
                </a:moveTo>
                <a:lnTo>
                  <a:pt x="1" y="3537"/>
                </a:lnTo>
                <a:lnTo>
                  <a:pt x="45733" y="3537"/>
                </a:lnTo>
                <a:lnTo>
                  <a:pt x="45733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3" name="Google Shape;643;p10"/>
          <p:cNvSpPr/>
          <p:nvPr/>
        </p:nvSpPr>
        <p:spPr>
          <a:xfrm>
            <a:off x="-411271" y="3629725"/>
            <a:ext cx="960214" cy="52976"/>
          </a:xfrm>
          <a:custGeom>
            <a:avLst/>
            <a:gdLst/>
            <a:ahLst/>
            <a:cxnLst/>
            <a:rect l="l" t="t" r="r" b="b"/>
            <a:pathLst>
              <a:path w="144938" h="568" extrusionOk="0">
                <a:moveTo>
                  <a:pt x="0" y="0"/>
                </a:moveTo>
                <a:lnTo>
                  <a:pt x="0" y="568"/>
                </a:lnTo>
                <a:lnTo>
                  <a:pt x="144937" y="568"/>
                </a:lnTo>
                <a:lnTo>
                  <a:pt x="144937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4" name="Google Shape;644;p10"/>
          <p:cNvSpPr/>
          <p:nvPr/>
        </p:nvSpPr>
        <p:spPr>
          <a:xfrm>
            <a:off x="-545150" y="1838499"/>
            <a:ext cx="614308" cy="67717"/>
          </a:xfrm>
          <a:custGeom>
            <a:avLst/>
            <a:gdLst/>
            <a:ahLst/>
            <a:cxnLst/>
            <a:rect l="l" t="t" r="r" b="b"/>
            <a:pathLst>
              <a:path w="20649" h="2603" extrusionOk="0">
                <a:moveTo>
                  <a:pt x="0" y="0"/>
                </a:moveTo>
                <a:lnTo>
                  <a:pt x="0" y="2602"/>
                </a:lnTo>
                <a:lnTo>
                  <a:pt x="20648" y="2602"/>
                </a:lnTo>
                <a:lnTo>
                  <a:pt x="2064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5" name="Google Shape;645;p10"/>
          <p:cNvSpPr/>
          <p:nvPr/>
        </p:nvSpPr>
        <p:spPr>
          <a:xfrm>
            <a:off x="8603700" y="447522"/>
            <a:ext cx="1360557" cy="43125"/>
          </a:xfrm>
          <a:custGeom>
            <a:avLst/>
            <a:gdLst/>
            <a:ahLst/>
            <a:cxnLst/>
            <a:rect l="l" t="t" r="r" b="b"/>
            <a:pathLst>
              <a:path w="45733" h="3537" extrusionOk="0">
                <a:moveTo>
                  <a:pt x="0" y="1"/>
                </a:moveTo>
                <a:lnTo>
                  <a:pt x="0" y="3537"/>
                </a:lnTo>
                <a:lnTo>
                  <a:pt x="45733" y="3537"/>
                </a:lnTo>
                <a:lnTo>
                  <a:pt x="45733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6" name="Google Shape;646;p10"/>
          <p:cNvSpPr/>
          <p:nvPr/>
        </p:nvSpPr>
        <p:spPr>
          <a:xfrm>
            <a:off x="8409960" y="-61154"/>
            <a:ext cx="614308" cy="66859"/>
          </a:xfrm>
          <a:custGeom>
            <a:avLst/>
            <a:gdLst/>
            <a:ahLst/>
            <a:cxnLst/>
            <a:rect l="l" t="t" r="r" b="b"/>
            <a:pathLst>
              <a:path w="20649" h="2570" extrusionOk="0">
                <a:moveTo>
                  <a:pt x="0" y="1"/>
                </a:moveTo>
                <a:lnTo>
                  <a:pt x="0" y="2569"/>
                </a:lnTo>
                <a:lnTo>
                  <a:pt x="20648" y="2569"/>
                </a:lnTo>
                <a:lnTo>
                  <a:pt x="20648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7" name="Google Shape;647;p10"/>
          <p:cNvSpPr/>
          <p:nvPr/>
        </p:nvSpPr>
        <p:spPr>
          <a:xfrm>
            <a:off x="9084940" y="1290861"/>
            <a:ext cx="298720" cy="32987"/>
          </a:xfrm>
          <a:custGeom>
            <a:avLst/>
            <a:gdLst/>
            <a:ahLst/>
            <a:cxnLst/>
            <a:rect l="l" t="t" r="r" b="b"/>
            <a:pathLst>
              <a:path w="10041" h="1268" extrusionOk="0">
                <a:moveTo>
                  <a:pt x="0" y="0"/>
                </a:moveTo>
                <a:lnTo>
                  <a:pt x="0" y="1268"/>
                </a:lnTo>
                <a:lnTo>
                  <a:pt x="10041" y="1268"/>
                </a:lnTo>
                <a:lnTo>
                  <a:pt x="10041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8" name="Google Shape;648;p10"/>
          <p:cNvSpPr/>
          <p:nvPr/>
        </p:nvSpPr>
        <p:spPr>
          <a:xfrm>
            <a:off x="8472491" y="1068149"/>
            <a:ext cx="489268" cy="53825"/>
          </a:xfrm>
          <a:custGeom>
            <a:avLst/>
            <a:gdLst/>
            <a:ahLst/>
            <a:cxnLst/>
            <a:rect l="l" t="t" r="r" b="b"/>
            <a:pathLst>
              <a:path w="16446" h="2069" extrusionOk="0">
                <a:moveTo>
                  <a:pt x="1" y="0"/>
                </a:moveTo>
                <a:lnTo>
                  <a:pt x="1" y="2068"/>
                </a:lnTo>
                <a:lnTo>
                  <a:pt x="16446" y="2068"/>
                </a:lnTo>
                <a:lnTo>
                  <a:pt x="1644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9" name="Google Shape;649;p10"/>
          <p:cNvSpPr/>
          <p:nvPr/>
        </p:nvSpPr>
        <p:spPr>
          <a:xfrm rot="10800000" flipH="1">
            <a:off x="8516503" y="4069177"/>
            <a:ext cx="1779094" cy="32124"/>
          </a:xfrm>
          <a:custGeom>
            <a:avLst/>
            <a:gdLst/>
            <a:ahLst/>
            <a:cxnLst/>
            <a:rect l="l" t="t" r="r" b="b"/>
            <a:pathLst>
              <a:path w="56641" h="4037" extrusionOk="0">
                <a:moveTo>
                  <a:pt x="0" y="0"/>
                </a:moveTo>
                <a:lnTo>
                  <a:pt x="0" y="4036"/>
                </a:lnTo>
                <a:lnTo>
                  <a:pt x="56641" y="4036"/>
                </a:lnTo>
                <a:lnTo>
                  <a:pt x="56641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0" name="Google Shape;650;p10"/>
          <p:cNvSpPr/>
          <p:nvPr/>
        </p:nvSpPr>
        <p:spPr>
          <a:xfrm>
            <a:off x="8637790" y="3237676"/>
            <a:ext cx="298720" cy="33013"/>
          </a:xfrm>
          <a:custGeom>
            <a:avLst/>
            <a:gdLst/>
            <a:ahLst/>
            <a:cxnLst/>
            <a:rect l="l" t="t" r="r" b="b"/>
            <a:pathLst>
              <a:path w="10041" h="1269" extrusionOk="0">
                <a:moveTo>
                  <a:pt x="0" y="1"/>
                </a:moveTo>
                <a:lnTo>
                  <a:pt x="0" y="1268"/>
                </a:lnTo>
                <a:lnTo>
                  <a:pt x="10041" y="1268"/>
                </a:lnTo>
                <a:lnTo>
                  <a:pt x="10041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1" name="Google Shape;651;p10"/>
          <p:cNvSpPr/>
          <p:nvPr/>
        </p:nvSpPr>
        <p:spPr>
          <a:xfrm>
            <a:off x="8650935" y="2614088"/>
            <a:ext cx="489245" cy="105049"/>
          </a:xfrm>
          <a:custGeom>
            <a:avLst/>
            <a:gdLst/>
            <a:ahLst/>
            <a:cxnLst/>
            <a:rect l="l" t="t" r="r" b="b"/>
            <a:pathLst>
              <a:path w="56642" h="4038" extrusionOk="0">
                <a:moveTo>
                  <a:pt x="1" y="1"/>
                </a:moveTo>
                <a:lnTo>
                  <a:pt x="1" y="4037"/>
                </a:lnTo>
                <a:lnTo>
                  <a:pt x="56641" y="4037"/>
                </a:lnTo>
                <a:lnTo>
                  <a:pt x="56641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2" name="Google Shape;652;p10"/>
          <p:cNvSpPr/>
          <p:nvPr/>
        </p:nvSpPr>
        <p:spPr>
          <a:xfrm>
            <a:off x="405188" y="4488670"/>
            <a:ext cx="133042" cy="21367"/>
          </a:xfrm>
          <a:custGeom>
            <a:avLst/>
            <a:gdLst/>
            <a:ahLst/>
            <a:cxnLst/>
            <a:rect l="l" t="t" r="r" b="b"/>
            <a:pathLst>
              <a:path w="4371" h="702" extrusionOk="0">
                <a:moveTo>
                  <a:pt x="1" y="1"/>
                </a:moveTo>
                <a:lnTo>
                  <a:pt x="1" y="701"/>
                </a:lnTo>
                <a:lnTo>
                  <a:pt x="4370" y="701"/>
                </a:lnTo>
                <a:lnTo>
                  <a:pt x="437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3" name="Google Shape;653;p10"/>
          <p:cNvSpPr/>
          <p:nvPr/>
        </p:nvSpPr>
        <p:spPr>
          <a:xfrm>
            <a:off x="252650" y="4913450"/>
            <a:ext cx="390148" cy="43125"/>
          </a:xfrm>
          <a:custGeom>
            <a:avLst/>
            <a:gdLst/>
            <a:ahLst/>
            <a:cxnLst/>
            <a:rect l="l" t="t" r="r" b="b"/>
            <a:pathLst>
              <a:path w="16246" h="2603" extrusionOk="0">
                <a:moveTo>
                  <a:pt x="1" y="1"/>
                </a:moveTo>
                <a:lnTo>
                  <a:pt x="1" y="2603"/>
                </a:lnTo>
                <a:lnTo>
                  <a:pt x="16246" y="2603"/>
                </a:lnTo>
                <a:lnTo>
                  <a:pt x="16246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4" name="Google Shape;654;p10"/>
          <p:cNvSpPr/>
          <p:nvPr/>
        </p:nvSpPr>
        <p:spPr>
          <a:xfrm>
            <a:off x="-97579" y="4154250"/>
            <a:ext cx="390153" cy="69074"/>
          </a:xfrm>
          <a:custGeom>
            <a:avLst/>
            <a:gdLst/>
            <a:ahLst/>
            <a:cxnLst/>
            <a:rect l="l" t="t" r="r" b="b"/>
            <a:pathLst>
              <a:path w="24752" h="2269" extrusionOk="0">
                <a:moveTo>
                  <a:pt x="0" y="1"/>
                </a:moveTo>
                <a:lnTo>
                  <a:pt x="0" y="2269"/>
                </a:lnTo>
                <a:lnTo>
                  <a:pt x="24751" y="2269"/>
                </a:lnTo>
                <a:lnTo>
                  <a:pt x="24751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5" name="Google Shape;655;p10"/>
          <p:cNvSpPr/>
          <p:nvPr/>
        </p:nvSpPr>
        <p:spPr>
          <a:xfrm rot="10800000" flipH="1">
            <a:off x="8676750" y="879928"/>
            <a:ext cx="966362" cy="42450"/>
          </a:xfrm>
          <a:custGeom>
            <a:avLst/>
            <a:gdLst/>
            <a:ahLst/>
            <a:cxnLst/>
            <a:rect l="l" t="t" r="r" b="b"/>
            <a:pathLst>
              <a:path w="43432" h="702" extrusionOk="0">
                <a:moveTo>
                  <a:pt x="0" y="1"/>
                </a:moveTo>
                <a:lnTo>
                  <a:pt x="0" y="701"/>
                </a:lnTo>
                <a:lnTo>
                  <a:pt x="43431" y="701"/>
                </a:lnTo>
                <a:lnTo>
                  <a:pt x="43431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6" name="Google Shape;656;p10"/>
          <p:cNvSpPr/>
          <p:nvPr/>
        </p:nvSpPr>
        <p:spPr>
          <a:xfrm>
            <a:off x="8656630" y="1259037"/>
            <a:ext cx="280268" cy="78194"/>
          </a:xfrm>
          <a:custGeom>
            <a:avLst/>
            <a:gdLst/>
            <a:ahLst/>
            <a:cxnLst/>
            <a:rect l="l" t="t" r="r" b="b"/>
            <a:pathLst>
              <a:path w="9208" h="2569" extrusionOk="0">
                <a:moveTo>
                  <a:pt x="1" y="0"/>
                </a:moveTo>
                <a:lnTo>
                  <a:pt x="1" y="2569"/>
                </a:lnTo>
                <a:lnTo>
                  <a:pt x="9207" y="2569"/>
                </a:lnTo>
                <a:lnTo>
                  <a:pt x="920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7" name="Google Shape;657;p10"/>
          <p:cNvSpPr/>
          <p:nvPr/>
        </p:nvSpPr>
        <p:spPr>
          <a:xfrm>
            <a:off x="8384670" y="1212793"/>
            <a:ext cx="123911" cy="34547"/>
          </a:xfrm>
          <a:custGeom>
            <a:avLst/>
            <a:gdLst/>
            <a:ahLst/>
            <a:cxnLst/>
            <a:rect l="l" t="t" r="r" b="b"/>
            <a:pathLst>
              <a:path w="4071" h="1135" extrusionOk="0">
                <a:moveTo>
                  <a:pt x="1" y="0"/>
                </a:moveTo>
                <a:lnTo>
                  <a:pt x="1" y="1134"/>
                </a:lnTo>
                <a:lnTo>
                  <a:pt x="4070" y="1134"/>
                </a:lnTo>
                <a:lnTo>
                  <a:pt x="407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8" name="Google Shape;658;p10"/>
          <p:cNvSpPr/>
          <p:nvPr/>
        </p:nvSpPr>
        <p:spPr>
          <a:xfrm>
            <a:off x="-805052" y="1653225"/>
            <a:ext cx="966397" cy="35599"/>
          </a:xfrm>
          <a:custGeom>
            <a:avLst/>
            <a:gdLst/>
            <a:ahLst/>
            <a:cxnLst/>
            <a:rect l="l" t="t" r="r" b="b"/>
            <a:pathLst>
              <a:path w="42465" h="1135" extrusionOk="0">
                <a:moveTo>
                  <a:pt x="1" y="0"/>
                </a:moveTo>
                <a:lnTo>
                  <a:pt x="1" y="1134"/>
                </a:lnTo>
                <a:lnTo>
                  <a:pt x="42464" y="1134"/>
                </a:lnTo>
                <a:lnTo>
                  <a:pt x="4246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9" name="Google Shape;659;p10"/>
          <p:cNvSpPr/>
          <p:nvPr/>
        </p:nvSpPr>
        <p:spPr>
          <a:xfrm>
            <a:off x="9015225" y="3390737"/>
            <a:ext cx="324920" cy="55882"/>
          </a:xfrm>
          <a:custGeom>
            <a:avLst/>
            <a:gdLst/>
            <a:ahLst/>
            <a:cxnLst/>
            <a:rect l="l" t="t" r="r" b="b"/>
            <a:pathLst>
              <a:path w="10675" h="3070" extrusionOk="0">
                <a:moveTo>
                  <a:pt x="0" y="1"/>
                </a:moveTo>
                <a:lnTo>
                  <a:pt x="0" y="3070"/>
                </a:lnTo>
                <a:lnTo>
                  <a:pt x="10674" y="3070"/>
                </a:lnTo>
                <a:lnTo>
                  <a:pt x="1067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0" name="Google Shape;660;p10"/>
          <p:cNvSpPr/>
          <p:nvPr/>
        </p:nvSpPr>
        <p:spPr>
          <a:xfrm rot="10800000" flipH="1">
            <a:off x="8926875" y="4175271"/>
            <a:ext cx="138095" cy="65023"/>
          </a:xfrm>
          <a:custGeom>
            <a:avLst/>
            <a:gdLst/>
            <a:ahLst/>
            <a:cxnLst/>
            <a:rect l="l" t="t" r="r" b="b"/>
            <a:pathLst>
              <a:path w="4537" h="4838" extrusionOk="0">
                <a:moveTo>
                  <a:pt x="0" y="1"/>
                </a:moveTo>
                <a:lnTo>
                  <a:pt x="0" y="4838"/>
                </a:lnTo>
                <a:lnTo>
                  <a:pt x="4537" y="4838"/>
                </a:lnTo>
                <a:lnTo>
                  <a:pt x="4537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1" name="Google Shape;661;p10"/>
          <p:cNvSpPr/>
          <p:nvPr/>
        </p:nvSpPr>
        <p:spPr>
          <a:xfrm>
            <a:off x="8913763" y="2313025"/>
            <a:ext cx="274151" cy="77145"/>
          </a:xfrm>
          <a:custGeom>
            <a:avLst/>
            <a:gdLst/>
            <a:ahLst/>
            <a:cxnLst/>
            <a:rect l="l" t="t" r="r" b="b"/>
            <a:pathLst>
              <a:path w="9007" h="4271" extrusionOk="0">
                <a:moveTo>
                  <a:pt x="0" y="0"/>
                </a:moveTo>
                <a:lnTo>
                  <a:pt x="0" y="4270"/>
                </a:lnTo>
                <a:lnTo>
                  <a:pt x="9007" y="4270"/>
                </a:lnTo>
                <a:lnTo>
                  <a:pt x="900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2" name="Google Shape;662;p10"/>
          <p:cNvSpPr/>
          <p:nvPr/>
        </p:nvSpPr>
        <p:spPr>
          <a:xfrm>
            <a:off x="8609025" y="2958823"/>
            <a:ext cx="74176" cy="20363"/>
          </a:xfrm>
          <a:custGeom>
            <a:avLst/>
            <a:gdLst/>
            <a:ahLst/>
            <a:cxnLst/>
            <a:rect l="l" t="t" r="r" b="b"/>
            <a:pathLst>
              <a:path w="2437" h="669" extrusionOk="0">
                <a:moveTo>
                  <a:pt x="1" y="1"/>
                </a:moveTo>
                <a:lnTo>
                  <a:pt x="1" y="668"/>
                </a:lnTo>
                <a:lnTo>
                  <a:pt x="2436" y="668"/>
                </a:lnTo>
                <a:lnTo>
                  <a:pt x="2436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3" name="Google Shape;663;p10"/>
          <p:cNvSpPr/>
          <p:nvPr/>
        </p:nvSpPr>
        <p:spPr>
          <a:xfrm>
            <a:off x="166397" y="1409563"/>
            <a:ext cx="137090" cy="39630"/>
          </a:xfrm>
          <a:custGeom>
            <a:avLst/>
            <a:gdLst/>
            <a:ahLst/>
            <a:cxnLst/>
            <a:rect l="l" t="t" r="r" b="b"/>
            <a:pathLst>
              <a:path w="4504" h="1302" extrusionOk="0">
                <a:moveTo>
                  <a:pt x="0" y="1"/>
                </a:moveTo>
                <a:lnTo>
                  <a:pt x="0" y="1302"/>
                </a:lnTo>
                <a:lnTo>
                  <a:pt x="4503" y="1302"/>
                </a:lnTo>
                <a:lnTo>
                  <a:pt x="450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4" name="Google Shape;664;p10"/>
          <p:cNvSpPr/>
          <p:nvPr/>
        </p:nvSpPr>
        <p:spPr>
          <a:xfrm>
            <a:off x="160684" y="659124"/>
            <a:ext cx="137090" cy="88360"/>
          </a:xfrm>
          <a:custGeom>
            <a:avLst/>
            <a:gdLst/>
            <a:ahLst/>
            <a:cxnLst/>
            <a:rect l="l" t="t" r="r" b="b"/>
            <a:pathLst>
              <a:path w="4504" h="2903" extrusionOk="0">
                <a:moveTo>
                  <a:pt x="0" y="0"/>
                </a:moveTo>
                <a:lnTo>
                  <a:pt x="0" y="2902"/>
                </a:lnTo>
                <a:lnTo>
                  <a:pt x="4503" y="2902"/>
                </a:lnTo>
                <a:lnTo>
                  <a:pt x="450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5" name="Google Shape;665;p10"/>
          <p:cNvSpPr/>
          <p:nvPr/>
        </p:nvSpPr>
        <p:spPr>
          <a:xfrm>
            <a:off x="142047" y="1019"/>
            <a:ext cx="274151" cy="77190"/>
          </a:xfrm>
          <a:custGeom>
            <a:avLst/>
            <a:gdLst/>
            <a:ahLst/>
            <a:cxnLst/>
            <a:rect l="l" t="t" r="r" b="b"/>
            <a:pathLst>
              <a:path w="9007" h="2536" extrusionOk="0">
                <a:moveTo>
                  <a:pt x="0" y="0"/>
                </a:moveTo>
                <a:lnTo>
                  <a:pt x="0" y="2535"/>
                </a:lnTo>
                <a:lnTo>
                  <a:pt x="9006" y="2535"/>
                </a:lnTo>
                <a:lnTo>
                  <a:pt x="9006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6" name="Google Shape;666;p10"/>
          <p:cNvSpPr/>
          <p:nvPr/>
        </p:nvSpPr>
        <p:spPr>
          <a:xfrm>
            <a:off x="8585675" y="2378138"/>
            <a:ext cx="120877" cy="28101"/>
          </a:xfrm>
          <a:custGeom>
            <a:avLst/>
            <a:gdLst/>
            <a:ahLst/>
            <a:cxnLst/>
            <a:rect l="l" t="t" r="r" b="b"/>
            <a:pathLst>
              <a:path w="3971" h="1102" extrusionOk="0">
                <a:moveTo>
                  <a:pt x="1" y="1"/>
                </a:moveTo>
                <a:lnTo>
                  <a:pt x="1" y="1102"/>
                </a:lnTo>
                <a:lnTo>
                  <a:pt x="3970" y="1102"/>
                </a:lnTo>
                <a:lnTo>
                  <a:pt x="397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7" name="Google Shape;667;p10"/>
          <p:cNvSpPr/>
          <p:nvPr/>
        </p:nvSpPr>
        <p:spPr>
          <a:xfrm>
            <a:off x="8691022" y="101150"/>
            <a:ext cx="809192" cy="28100"/>
          </a:xfrm>
          <a:custGeom>
            <a:avLst/>
            <a:gdLst/>
            <a:ahLst/>
            <a:cxnLst/>
            <a:rect l="l" t="t" r="r" b="b"/>
            <a:pathLst>
              <a:path w="19215" h="1869" extrusionOk="0">
                <a:moveTo>
                  <a:pt x="1" y="1"/>
                </a:moveTo>
                <a:lnTo>
                  <a:pt x="1" y="1869"/>
                </a:lnTo>
                <a:lnTo>
                  <a:pt x="19215" y="1869"/>
                </a:lnTo>
                <a:lnTo>
                  <a:pt x="19215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8" name="Google Shape;668;p10"/>
          <p:cNvSpPr/>
          <p:nvPr/>
        </p:nvSpPr>
        <p:spPr>
          <a:xfrm>
            <a:off x="8886776" y="4732974"/>
            <a:ext cx="218298" cy="34547"/>
          </a:xfrm>
          <a:custGeom>
            <a:avLst/>
            <a:gdLst/>
            <a:ahLst/>
            <a:cxnLst/>
            <a:rect l="l" t="t" r="r" b="b"/>
            <a:pathLst>
              <a:path w="7172" h="1135" extrusionOk="0">
                <a:moveTo>
                  <a:pt x="0" y="0"/>
                </a:moveTo>
                <a:lnTo>
                  <a:pt x="0" y="1135"/>
                </a:lnTo>
                <a:lnTo>
                  <a:pt x="7172" y="1135"/>
                </a:lnTo>
                <a:lnTo>
                  <a:pt x="717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9" name="Google Shape;669;p10"/>
          <p:cNvSpPr/>
          <p:nvPr/>
        </p:nvSpPr>
        <p:spPr>
          <a:xfrm>
            <a:off x="9015225" y="303566"/>
            <a:ext cx="753389" cy="68058"/>
          </a:xfrm>
          <a:custGeom>
            <a:avLst/>
            <a:gdLst/>
            <a:ahLst/>
            <a:cxnLst/>
            <a:rect l="l" t="t" r="r" b="b"/>
            <a:pathLst>
              <a:path w="24752" h="2236" extrusionOk="0">
                <a:moveTo>
                  <a:pt x="0" y="0"/>
                </a:moveTo>
                <a:lnTo>
                  <a:pt x="0" y="2235"/>
                </a:lnTo>
                <a:lnTo>
                  <a:pt x="24751" y="2235"/>
                </a:lnTo>
                <a:lnTo>
                  <a:pt x="2475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0" name="Google Shape;670;p10"/>
          <p:cNvSpPr/>
          <p:nvPr/>
        </p:nvSpPr>
        <p:spPr>
          <a:xfrm>
            <a:off x="24258" y="3263842"/>
            <a:ext cx="76155" cy="21337"/>
          </a:xfrm>
          <a:custGeom>
            <a:avLst/>
            <a:gdLst/>
            <a:ahLst/>
            <a:cxnLst/>
            <a:rect l="l" t="t" r="r" b="b"/>
            <a:pathLst>
              <a:path w="2502" h="701" extrusionOk="0">
                <a:moveTo>
                  <a:pt x="0" y="0"/>
                </a:moveTo>
                <a:lnTo>
                  <a:pt x="0" y="701"/>
                </a:lnTo>
                <a:lnTo>
                  <a:pt x="2502" y="701"/>
                </a:lnTo>
                <a:lnTo>
                  <a:pt x="2502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1" name="Google Shape;671;p10"/>
          <p:cNvSpPr/>
          <p:nvPr/>
        </p:nvSpPr>
        <p:spPr>
          <a:xfrm>
            <a:off x="196838" y="3752257"/>
            <a:ext cx="76185" cy="21337"/>
          </a:xfrm>
          <a:custGeom>
            <a:avLst/>
            <a:gdLst/>
            <a:ahLst/>
            <a:cxnLst/>
            <a:rect l="l" t="t" r="r" b="b"/>
            <a:pathLst>
              <a:path w="2503" h="701" extrusionOk="0">
                <a:moveTo>
                  <a:pt x="1" y="0"/>
                </a:moveTo>
                <a:lnTo>
                  <a:pt x="1" y="701"/>
                </a:lnTo>
                <a:lnTo>
                  <a:pt x="2503" y="701"/>
                </a:lnTo>
                <a:lnTo>
                  <a:pt x="250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2" name="Google Shape;672;p10"/>
          <p:cNvSpPr/>
          <p:nvPr/>
        </p:nvSpPr>
        <p:spPr>
          <a:xfrm>
            <a:off x="26900" y="3891746"/>
            <a:ext cx="141181" cy="52977"/>
          </a:xfrm>
          <a:custGeom>
            <a:avLst/>
            <a:gdLst/>
            <a:ahLst/>
            <a:cxnLst/>
            <a:rect l="l" t="t" r="r" b="b"/>
            <a:pathLst>
              <a:path w="4638" h="2970" extrusionOk="0">
                <a:moveTo>
                  <a:pt x="1" y="1"/>
                </a:moveTo>
                <a:lnTo>
                  <a:pt x="1" y="2970"/>
                </a:lnTo>
                <a:lnTo>
                  <a:pt x="4638" y="2970"/>
                </a:lnTo>
                <a:lnTo>
                  <a:pt x="4638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3" name="Google Shape;673;p10"/>
          <p:cNvSpPr/>
          <p:nvPr/>
        </p:nvSpPr>
        <p:spPr>
          <a:xfrm>
            <a:off x="94291" y="3061717"/>
            <a:ext cx="281273" cy="79229"/>
          </a:xfrm>
          <a:custGeom>
            <a:avLst/>
            <a:gdLst/>
            <a:ahLst/>
            <a:cxnLst/>
            <a:rect l="l" t="t" r="r" b="b"/>
            <a:pathLst>
              <a:path w="9241" h="2603" extrusionOk="0">
                <a:moveTo>
                  <a:pt x="1" y="0"/>
                </a:moveTo>
                <a:lnTo>
                  <a:pt x="1" y="2602"/>
                </a:lnTo>
                <a:lnTo>
                  <a:pt x="9241" y="2602"/>
                </a:lnTo>
                <a:lnTo>
                  <a:pt x="924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4" name="Google Shape;674;p10"/>
          <p:cNvSpPr/>
          <p:nvPr/>
        </p:nvSpPr>
        <p:spPr>
          <a:xfrm>
            <a:off x="104969" y="3463331"/>
            <a:ext cx="123881" cy="34547"/>
          </a:xfrm>
          <a:custGeom>
            <a:avLst/>
            <a:gdLst/>
            <a:ahLst/>
            <a:cxnLst/>
            <a:rect l="l" t="t" r="r" b="b"/>
            <a:pathLst>
              <a:path w="4070" h="1135" extrusionOk="0">
                <a:moveTo>
                  <a:pt x="0" y="0"/>
                </a:moveTo>
                <a:lnTo>
                  <a:pt x="0" y="1134"/>
                </a:lnTo>
                <a:lnTo>
                  <a:pt x="4070" y="1134"/>
                </a:lnTo>
                <a:lnTo>
                  <a:pt x="407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5" name="Google Shape;675;p10"/>
          <p:cNvSpPr/>
          <p:nvPr/>
        </p:nvSpPr>
        <p:spPr>
          <a:xfrm>
            <a:off x="-177786" y="3400902"/>
            <a:ext cx="123881" cy="34547"/>
          </a:xfrm>
          <a:custGeom>
            <a:avLst/>
            <a:gdLst/>
            <a:ahLst/>
            <a:cxnLst/>
            <a:rect l="l" t="t" r="r" b="b"/>
            <a:pathLst>
              <a:path w="4070" h="1135" extrusionOk="0">
                <a:moveTo>
                  <a:pt x="0" y="1"/>
                </a:moveTo>
                <a:lnTo>
                  <a:pt x="0" y="1135"/>
                </a:lnTo>
                <a:lnTo>
                  <a:pt x="4070" y="1135"/>
                </a:lnTo>
                <a:lnTo>
                  <a:pt x="407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6" name="Google Shape;676;p10"/>
          <p:cNvSpPr/>
          <p:nvPr/>
        </p:nvSpPr>
        <p:spPr>
          <a:xfrm>
            <a:off x="8646551" y="3951371"/>
            <a:ext cx="141139" cy="39630"/>
          </a:xfrm>
          <a:custGeom>
            <a:avLst/>
            <a:gdLst/>
            <a:ahLst/>
            <a:cxnLst/>
            <a:rect l="l" t="t" r="r" b="b"/>
            <a:pathLst>
              <a:path w="4637" h="1302" extrusionOk="0">
                <a:moveTo>
                  <a:pt x="0" y="1"/>
                </a:moveTo>
                <a:lnTo>
                  <a:pt x="0" y="1302"/>
                </a:lnTo>
                <a:lnTo>
                  <a:pt x="4637" y="1302"/>
                </a:lnTo>
                <a:lnTo>
                  <a:pt x="4637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7" name="Google Shape;677;p10"/>
          <p:cNvSpPr/>
          <p:nvPr/>
        </p:nvSpPr>
        <p:spPr>
          <a:xfrm>
            <a:off x="538221" y="68463"/>
            <a:ext cx="123881" cy="34547"/>
          </a:xfrm>
          <a:custGeom>
            <a:avLst/>
            <a:gdLst/>
            <a:ahLst/>
            <a:cxnLst/>
            <a:rect l="l" t="t" r="r" b="b"/>
            <a:pathLst>
              <a:path w="4070" h="1135" extrusionOk="0">
                <a:moveTo>
                  <a:pt x="0" y="0"/>
                </a:moveTo>
                <a:lnTo>
                  <a:pt x="0" y="1134"/>
                </a:lnTo>
                <a:lnTo>
                  <a:pt x="4070" y="1134"/>
                </a:lnTo>
                <a:lnTo>
                  <a:pt x="407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8" name="Google Shape;678;p10"/>
          <p:cNvSpPr/>
          <p:nvPr/>
        </p:nvSpPr>
        <p:spPr>
          <a:xfrm>
            <a:off x="8948164" y="4992687"/>
            <a:ext cx="281273" cy="79229"/>
          </a:xfrm>
          <a:custGeom>
            <a:avLst/>
            <a:gdLst/>
            <a:ahLst/>
            <a:cxnLst/>
            <a:rect l="l" t="t" r="r" b="b"/>
            <a:pathLst>
              <a:path w="9241" h="2603" extrusionOk="0">
                <a:moveTo>
                  <a:pt x="1" y="0"/>
                </a:moveTo>
                <a:lnTo>
                  <a:pt x="1" y="2602"/>
                </a:lnTo>
                <a:lnTo>
                  <a:pt x="9241" y="2602"/>
                </a:lnTo>
                <a:lnTo>
                  <a:pt x="924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9" name="Google Shape;679;p10"/>
          <p:cNvSpPr/>
          <p:nvPr/>
        </p:nvSpPr>
        <p:spPr>
          <a:xfrm>
            <a:off x="-367269" y="2191131"/>
            <a:ext cx="629313" cy="62150"/>
          </a:xfrm>
          <a:custGeom>
            <a:avLst/>
            <a:gdLst/>
            <a:ahLst/>
            <a:cxnLst/>
            <a:rect l="l" t="t" r="r" b="b"/>
            <a:pathLst>
              <a:path w="76489" h="702" extrusionOk="0">
                <a:moveTo>
                  <a:pt x="1" y="1"/>
                </a:moveTo>
                <a:lnTo>
                  <a:pt x="1" y="701"/>
                </a:lnTo>
                <a:lnTo>
                  <a:pt x="76489" y="701"/>
                </a:lnTo>
                <a:lnTo>
                  <a:pt x="7648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0" name="Google Shape;680;p10"/>
          <p:cNvSpPr/>
          <p:nvPr/>
        </p:nvSpPr>
        <p:spPr>
          <a:xfrm>
            <a:off x="8762477" y="4465237"/>
            <a:ext cx="266117" cy="42566"/>
          </a:xfrm>
          <a:custGeom>
            <a:avLst/>
            <a:gdLst/>
            <a:ahLst/>
            <a:cxnLst/>
            <a:rect l="l" t="t" r="r" b="b"/>
            <a:pathLst>
              <a:path w="8140" h="1302" extrusionOk="0">
                <a:moveTo>
                  <a:pt x="1" y="1"/>
                </a:moveTo>
                <a:lnTo>
                  <a:pt x="1" y="1301"/>
                </a:lnTo>
                <a:lnTo>
                  <a:pt x="8140" y="1301"/>
                </a:lnTo>
                <a:lnTo>
                  <a:pt x="81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1" name="Google Shape;681;p10"/>
          <p:cNvSpPr/>
          <p:nvPr/>
        </p:nvSpPr>
        <p:spPr>
          <a:xfrm>
            <a:off x="8599865" y="4496288"/>
            <a:ext cx="234503" cy="38218"/>
          </a:xfrm>
          <a:custGeom>
            <a:avLst/>
            <a:gdLst/>
            <a:ahLst/>
            <a:cxnLst/>
            <a:rect l="l" t="t" r="r" b="b"/>
            <a:pathLst>
              <a:path w="7173" h="1169" extrusionOk="0">
                <a:moveTo>
                  <a:pt x="1" y="1"/>
                </a:moveTo>
                <a:lnTo>
                  <a:pt x="1" y="1168"/>
                </a:lnTo>
                <a:lnTo>
                  <a:pt x="7172" y="1168"/>
                </a:lnTo>
                <a:lnTo>
                  <a:pt x="717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2" name="Google Shape;682;p10"/>
          <p:cNvSpPr/>
          <p:nvPr/>
        </p:nvSpPr>
        <p:spPr>
          <a:xfrm>
            <a:off x="-278369" y="4742224"/>
            <a:ext cx="80750" cy="22950"/>
          </a:xfrm>
          <a:custGeom>
            <a:avLst/>
            <a:gdLst/>
            <a:ahLst/>
            <a:cxnLst/>
            <a:rect l="l" t="t" r="r" b="b"/>
            <a:pathLst>
              <a:path w="2470" h="702" extrusionOk="0">
                <a:moveTo>
                  <a:pt x="1" y="1"/>
                </a:moveTo>
                <a:lnTo>
                  <a:pt x="1" y="701"/>
                </a:lnTo>
                <a:lnTo>
                  <a:pt x="2469" y="701"/>
                </a:lnTo>
                <a:lnTo>
                  <a:pt x="246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3" name="Google Shape;683;p10"/>
          <p:cNvSpPr/>
          <p:nvPr/>
        </p:nvSpPr>
        <p:spPr>
          <a:xfrm>
            <a:off x="250325" y="1156288"/>
            <a:ext cx="151639" cy="71724"/>
          </a:xfrm>
          <a:custGeom>
            <a:avLst/>
            <a:gdLst/>
            <a:ahLst/>
            <a:cxnLst/>
            <a:rect l="l" t="t" r="r" b="b"/>
            <a:pathLst>
              <a:path w="4638" h="2969" extrusionOk="0">
                <a:moveTo>
                  <a:pt x="1" y="0"/>
                </a:moveTo>
                <a:lnTo>
                  <a:pt x="1" y="2969"/>
                </a:lnTo>
                <a:lnTo>
                  <a:pt x="4637" y="2969"/>
                </a:lnTo>
                <a:lnTo>
                  <a:pt x="463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4" name="Google Shape;684;p10"/>
          <p:cNvSpPr/>
          <p:nvPr/>
        </p:nvSpPr>
        <p:spPr>
          <a:xfrm>
            <a:off x="-203668" y="4863824"/>
            <a:ext cx="302111" cy="85099"/>
          </a:xfrm>
          <a:custGeom>
            <a:avLst/>
            <a:gdLst/>
            <a:ahLst/>
            <a:cxnLst/>
            <a:rect l="l" t="t" r="r" b="b"/>
            <a:pathLst>
              <a:path w="9241" h="2603" extrusionOk="0">
                <a:moveTo>
                  <a:pt x="0" y="1"/>
                </a:moveTo>
                <a:lnTo>
                  <a:pt x="0" y="2602"/>
                </a:lnTo>
                <a:lnTo>
                  <a:pt x="9240" y="2602"/>
                </a:lnTo>
                <a:lnTo>
                  <a:pt x="92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5" name="Google Shape;685;p10"/>
          <p:cNvSpPr/>
          <p:nvPr/>
        </p:nvSpPr>
        <p:spPr>
          <a:xfrm>
            <a:off x="26979" y="5071568"/>
            <a:ext cx="133091" cy="38185"/>
          </a:xfrm>
          <a:custGeom>
            <a:avLst/>
            <a:gdLst/>
            <a:ahLst/>
            <a:cxnLst/>
            <a:rect l="l" t="t" r="r" b="b"/>
            <a:pathLst>
              <a:path w="4071" h="1168" extrusionOk="0">
                <a:moveTo>
                  <a:pt x="1" y="0"/>
                </a:moveTo>
                <a:lnTo>
                  <a:pt x="1" y="1168"/>
                </a:lnTo>
                <a:lnTo>
                  <a:pt x="4070" y="1168"/>
                </a:lnTo>
                <a:lnTo>
                  <a:pt x="407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6" name="Google Shape;686;p10"/>
          <p:cNvSpPr/>
          <p:nvPr/>
        </p:nvSpPr>
        <p:spPr>
          <a:xfrm>
            <a:off x="-630488" y="4049825"/>
            <a:ext cx="784980" cy="22950"/>
          </a:xfrm>
          <a:custGeom>
            <a:avLst/>
            <a:gdLst/>
            <a:ahLst/>
            <a:cxnLst/>
            <a:rect l="l" t="t" r="r" b="b"/>
            <a:pathLst>
              <a:path w="22684" h="702" extrusionOk="0">
                <a:moveTo>
                  <a:pt x="1" y="1"/>
                </a:moveTo>
                <a:lnTo>
                  <a:pt x="1" y="701"/>
                </a:lnTo>
                <a:lnTo>
                  <a:pt x="22684" y="701"/>
                </a:lnTo>
                <a:lnTo>
                  <a:pt x="2268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7" name="Google Shape;687;p10"/>
          <p:cNvSpPr/>
          <p:nvPr/>
        </p:nvSpPr>
        <p:spPr>
          <a:xfrm>
            <a:off x="28397" y="4597985"/>
            <a:ext cx="181549" cy="28100"/>
          </a:xfrm>
          <a:custGeom>
            <a:avLst/>
            <a:gdLst/>
            <a:ahLst/>
            <a:cxnLst/>
            <a:rect l="l" t="t" r="r" b="b"/>
            <a:pathLst>
              <a:path w="2503" h="701" extrusionOk="0">
                <a:moveTo>
                  <a:pt x="1" y="0"/>
                </a:moveTo>
                <a:lnTo>
                  <a:pt x="1" y="701"/>
                </a:lnTo>
                <a:lnTo>
                  <a:pt x="2503" y="701"/>
                </a:lnTo>
                <a:lnTo>
                  <a:pt x="250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8" name="Google Shape;688;p10"/>
          <p:cNvSpPr/>
          <p:nvPr/>
        </p:nvSpPr>
        <p:spPr>
          <a:xfrm>
            <a:off x="-47531" y="4182124"/>
            <a:ext cx="81829" cy="22917"/>
          </a:xfrm>
          <a:custGeom>
            <a:avLst/>
            <a:gdLst/>
            <a:ahLst/>
            <a:cxnLst/>
            <a:rect l="l" t="t" r="r" b="b"/>
            <a:pathLst>
              <a:path w="2503" h="701" extrusionOk="0">
                <a:moveTo>
                  <a:pt x="1" y="0"/>
                </a:moveTo>
                <a:lnTo>
                  <a:pt x="1" y="701"/>
                </a:lnTo>
                <a:lnTo>
                  <a:pt x="2502" y="701"/>
                </a:lnTo>
                <a:lnTo>
                  <a:pt x="250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9" name="Google Shape;689;p10"/>
          <p:cNvSpPr/>
          <p:nvPr/>
        </p:nvSpPr>
        <p:spPr>
          <a:xfrm>
            <a:off x="8829700" y="1535950"/>
            <a:ext cx="809205" cy="28101"/>
          </a:xfrm>
          <a:custGeom>
            <a:avLst/>
            <a:gdLst/>
            <a:ahLst/>
            <a:cxnLst/>
            <a:rect l="l" t="t" r="r" b="b"/>
            <a:pathLst>
              <a:path w="24752" h="2236" extrusionOk="0">
                <a:moveTo>
                  <a:pt x="1" y="0"/>
                </a:moveTo>
                <a:lnTo>
                  <a:pt x="1" y="2235"/>
                </a:lnTo>
                <a:lnTo>
                  <a:pt x="24752" y="2235"/>
                </a:lnTo>
                <a:lnTo>
                  <a:pt x="2475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0" name="Google Shape;690;p10"/>
          <p:cNvSpPr/>
          <p:nvPr/>
        </p:nvSpPr>
        <p:spPr>
          <a:xfrm>
            <a:off x="8599996" y="711200"/>
            <a:ext cx="901674" cy="22950"/>
          </a:xfrm>
          <a:custGeom>
            <a:avLst/>
            <a:gdLst/>
            <a:ahLst/>
            <a:cxnLst/>
            <a:rect l="l" t="t" r="r" b="b"/>
            <a:pathLst>
              <a:path w="2503" h="702" extrusionOk="0">
                <a:moveTo>
                  <a:pt x="0" y="1"/>
                </a:moveTo>
                <a:lnTo>
                  <a:pt x="0" y="701"/>
                </a:lnTo>
                <a:lnTo>
                  <a:pt x="2502" y="701"/>
                </a:lnTo>
                <a:lnTo>
                  <a:pt x="250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1" name="Google Shape;691;p10"/>
          <p:cNvSpPr/>
          <p:nvPr/>
        </p:nvSpPr>
        <p:spPr>
          <a:xfrm>
            <a:off x="9155428" y="1117855"/>
            <a:ext cx="104726" cy="37096"/>
          </a:xfrm>
          <a:custGeom>
            <a:avLst/>
            <a:gdLst/>
            <a:ahLst/>
            <a:cxnLst/>
            <a:rect l="l" t="t" r="r" b="b"/>
            <a:pathLst>
              <a:path w="4638" h="2936" extrusionOk="0">
                <a:moveTo>
                  <a:pt x="1" y="0"/>
                </a:moveTo>
                <a:lnTo>
                  <a:pt x="1" y="2936"/>
                </a:lnTo>
                <a:lnTo>
                  <a:pt x="4637" y="2936"/>
                </a:lnTo>
                <a:lnTo>
                  <a:pt x="463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2" name="Google Shape;692;p10"/>
          <p:cNvSpPr/>
          <p:nvPr/>
        </p:nvSpPr>
        <p:spPr>
          <a:xfrm>
            <a:off x="8442675" y="197469"/>
            <a:ext cx="154348" cy="21377"/>
          </a:xfrm>
          <a:custGeom>
            <a:avLst/>
            <a:gdLst/>
            <a:ahLst/>
            <a:cxnLst/>
            <a:rect l="l" t="t" r="r" b="b"/>
            <a:pathLst>
              <a:path w="9241" h="2603" extrusionOk="0">
                <a:moveTo>
                  <a:pt x="0" y="0"/>
                </a:moveTo>
                <a:lnTo>
                  <a:pt x="0" y="2602"/>
                </a:lnTo>
                <a:lnTo>
                  <a:pt x="9240" y="2602"/>
                </a:lnTo>
                <a:lnTo>
                  <a:pt x="924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3" name="Google Shape;693;p10"/>
          <p:cNvSpPr/>
          <p:nvPr/>
        </p:nvSpPr>
        <p:spPr>
          <a:xfrm>
            <a:off x="8579599" y="1832733"/>
            <a:ext cx="133058" cy="38218"/>
          </a:xfrm>
          <a:custGeom>
            <a:avLst/>
            <a:gdLst/>
            <a:ahLst/>
            <a:cxnLst/>
            <a:rect l="l" t="t" r="r" b="b"/>
            <a:pathLst>
              <a:path w="4070" h="1169" extrusionOk="0">
                <a:moveTo>
                  <a:pt x="0" y="1"/>
                </a:moveTo>
                <a:lnTo>
                  <a:pt x="0" y="1168"/>
                </a:lnTo>
                <a:lnTo>
                  <a:pt x="4070" y="1168"/>
                </a:lnTo>
                <a:lnTo>
                  <a:pt x="407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4" name="Google Shape;694;p10"/>
          <p:cNvSpPr/>
          <p:nvPr/>
        </p:nvSpPr>
        <p:spPr>
          <a:xfrm>
            <a:off x="-318175" y="2846664"/>
            <a:ext cx="531122" cy="74225"/>
          </a:xfrm>
          <a:custGeom>
            <a:avLst/>
            <a:gdLst/>
            <a:ahLst/>
            <a:cxnLst/>
            <a:rect l="l" t="t" r="r" b="b"/>
            <a:pathLst>
              <a:path w="16246" h="2603" extrusionOk="0">
                <a:moveTo>
                  <a:pt x="0" y="1"/>
                </a:moveTo>
                <a:lnTo>
                  <a:pt x="0" y="2602"/>
                </a:lnTo>
                <a:lnTo>
                  <a:pt x="16245" y="2602"/>
                </a:lnTo>
                <a:lnTo>
                  <a:pt x="1624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5" name="Google Shape;695;p10"/>
          <p:cNvSpPr/>
          <p:nvPr/>
        </p:nvSpPr>
        <p:spPr>
          <a:xfrm>
            <a:off x="-311075" y="386675"/>
            <a:ext cx="629320" cy="42549"/>
          </a:xfrm>
          <a:custGeom>
            <a:avLst/>
            <a:gdLst/>
            <a:ahLst/>
            <a:cxnLst/>
            <a:rect l="l" t="t" r="r" b="b"/>
            <a:pathLst>
              <a:path w="24752" h="2269" extrusionOk="0">
                <a:moveTo>
                  <a:pt x="1" y="0"/>
                </a:moveTo>
                <a:lnTo>
                  <a:pt x="1" y="2269"/>
                </a:lnTo>
                <a:lnTo>
                  <a:pt x="24752" y="2269"/>
                </a:lnTo>
                <a:lnTo>
                  <a:pt x="2475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6" name="Google Shape;696;p10"/>
          <p:cNvSpPr/>
          <p:nvPr/>
        </p:nvSpPr>
        <p:spPr>
          <a:xfrm>
            <a:off x="9231625" y="4747375"/>
            <a:ext cx="225200" cy="36700"/>
          </a:xfrm>
          <a:custGeom>
            <a:avLst/>
            <a:gdLst/>
            <a:ahLst/>
            <a:cxnLst/>
            <a:rect l="l" t="t" r="r" b="b"/>
            <a:pathLst>
              <a:path w="9008" h="1468" extrusionOk="0">
                <a:moveTo>
                  <a:pt x="1" y="0"/>
                </a:moveTo>
                <a:lnTo>
                  <a:pt x="1" y="1468"/>
                </a:lnTo>
                <a:lnTo>
                  <a:pt x="9007" y="1468"/>
                </a:lnTo>
                <a:lnTo>
                  <a:pt x="900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7" name="Google Shape;697;p10"/>
          <p:cNvSpPr/>
          <p:nvPr/>
        </p:nvSpPr>
        <p:spPr>
          <a:xfrm>
            <a:off x="9004975" y="1922263"/>
            <a:ext cx="204350" cy="32550"/>
          </a:xfrm>
          <a:custGeom>
            <a:avLst/>
            <a:gdLst/>
            <a:ahLst/>
            <a:cxnLst/>
            <a:rect l="l" t="t" r="r" b="b"/>
            <a:pathLst>
              <a:path w="8174" h="1302" extrusionOk="0">
                <a:moveTo>
                  <a:pt x="1" y="1"/>
                </a:moveTo>
                <a:lnTo>
                  <a:pt x="1" y="1302"/>
                </a:lnTo>
                <a:lnTo>
                  <a:pt x="8173" y="1302"/>
                </a:lnTo>
                <a:lnTo>
                  <a:pt x="817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8" name="Google Shape;698;p10"/>
          <p:cNvSpPr/>
          <p:nvPr/>
        </p:nvSpPr>
        <p:spPr>
          <a:xfrm>
            <a:off x="8980600" y="2996288"/>
            <a:ext cx="406150" cy="65075"/>
          </a:xfrm>
          <a:custGeom>
            <a:avLst/>
            <a:gdLst/>
            <a:ahLst/>
            <a:cxnLst/>
            <a:rect l="l" t="t" r="r" b="b"/>
            <a:pathLst>
              <a:path w="16246" h="2603" extrusionOk="0">
                <a:moveTo>
                  <a:pt x="0" y="1"/>
                </a:moveTo>
                <a:lnTo>
                  <a:pt x="0" y="2603"/>
                </a:lnTo>
                <a:lnTo>
                  <a:pt x="16245" y="2603"/>
                </a:lnTo>
                <a:lnTo>
                  <a:pt x="1624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9" name="Google Shape;699;p10"/>
          <p:cNvSpPr/>
          <p:nvPr/>
        </p:nvSpPr>
        <p:spPr>
          <a:xfrm>
            <a:off x="9386750" y="3520650"/>
            <a:ext cx="62550" cy="17550"/>
          </a:xfrm>
          <a:custGeom>
            <a:avLst/>
            <a:gdLst/>
            <a:ahLst/>
            <a:cxnLst/>
            <a:rect l="l" t="t" r="r" b="b"/>
            <a:pathLst>
              <a:path w="2502" h="702" extrusionOk="0">
                <a:moveTo>
                  <a:pt x="0" y="1"/>
                </a:moveTo>
                <a:lnTo>
                  <a:pt x="0" y="701"/>
                </a:lnTo>
                <a:lnTo>
                  <a:pt x="2502" y="701"/>
                </a:lnTo>
                <a:lnTo>
                  <a:pt x="250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0" name="Google Shape;700;p10"/>
          <p:cNvSpPr/>
          <p:nvPr/>
        </p:nvSpPr>
        <p:spPr>
          <a:xfrm>
            <a:off x="8722925" y="3611550"/>
            <a:ext cx="128450" cy="35900"/>
          </a:xfrm>
          <a:custGeom>
            <a:avLst/>
            <a:gdLst/>
            <a:ahLst/>
            <a:cxnLst/>
            <a:rect l="l" t="t" r="r" b="b"/>
            <a:pathLst>
              <a:path w="5138" h="1436" extrusionOk="0">
                <a:moveTo>
                  <a:pt x="1" y="1"/>
                </a:moveTo>
                <a:lnTo>
                  <a:pt x="1" y="1435"/>
                </a:lnTo>
                <a:lnTo>
                  <a:pt x="5138" y="1435"/>
                </a:lnTo>
                <a:lnTo>
                  <a:pt x="513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1" name="Google Shape;701;p10"/>
          <p:cNvSpPr/>
          <p:nvPr/>
        </p:nvSpPr>
        <p:spPr>
          <a:xfrm>
            <a:off x="8591488" y="3456500"/>
            <a:ext cx="109250" cy="17550"/>
          </a:xfrm>
          <a:custGeom>
            <a:avLst/>
            <a:gdLst/>
            <a:ahLst/>
            <a:cxnLst/>
            <a:rect l="l" t="t" r="r" b="b"/>
            <a:pathLst>
              <a:path w="4370" h="702" extrusionOk="0">
                <a:moveTo>
                  <a:pt x="0" y="1"/>
                </a:moveTo>
                <a:lnTo>
                  <a:pt x="0" y="701"/>
                </a:lnTo>
                <a:lnTo>
                  <a:pt x="4370" y="701"/>
                </a:lnTo>
                <a:lnTo>
                  <a:pt x="437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2" name="Google Shape;702;p10"/>
          <p:cNvSpPr/>
          <p:nvPr/>
        </p:nvSpPr>
        <p:spPr>
          <a:xfrm>
            <a:off x="8604525" y="5015900"/>
            <a:ext cx="225175" cy="36725"/>
          </a:xfrm>
          <a:custGeom>
            <a:avLst/>
            <a:gdLst/>
            <a:ahLst/>
            <a:cxnLst/>
            <a:rect l="l" t="t" r="r" b="b"/>
            <a:pathLst>
              <a:path w="9007" h="1469" extrusionOk="0">
                <a:moveTo>
                  <a:pt x="0" y="0"/>
                </a:moveTo>
                <a:lnTo>
                  <a:pt x="0" y="1468"/>
                </a:lnTo>
                <a:lnTo>
                  <a:pt x="9007" y="1468"/>
                </a:lnTo>
                <a:lnTo>
                  <a:pt x="900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30025" y="227975"/>
            <a:ext cx="7028400" cy="5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ontserrat"/>
              <a:buNone/>
              <a:defRPr sz="2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ontserrat"/>
              <a:buNone/>
              <a:defRPr sz="2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ontserrat"/>
              <a:buNone/>
              <a:defRPr sz="2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ontserrat"/>
              <a:buNone/>
              <a:defRPr sz="2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ontserrat"/>
              <a:buNone/>
              <a:defRPr sz="2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ontserrat"/>
              <a:buNone/>
              <a:defRPr sz="2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ontserrat"/>
              <a:buNone/>
              <a:defRPr sz="2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ontserrat"/>
              <a:buNone/>
              <a:defRPr sz="2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ontserrat"/>
              <a:buNone/>
              <a:defRPr sz="2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30025" y="1866700"/>
            <a:ext cx="4433100" cy="17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Char char="●"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Char char="○"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Char char="■"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Char char="●"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Char char="○"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Char char="■"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Char char="●"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Char char="○"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Char char="■"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2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3" name="Google Shape;2563;p29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2564" name="Google Shape;2564;p29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5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10" Type="http://schemas.openxmlformats.org/officeDocument/2006/relationships/image" Target="../media/image8.svg"/><Relationship Id="rId4" Type="http://schemas.openxmlformats.org/officeDocument/2006/relationships/image" Target="../media/image2.svg"/><Relationship Id="rId9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10" Type="http://schemas.openxmlformats.org/officeDocument/2006/relationships/image" Target="../media/image8.svg"/><Relationship Id="rId4" Type="http://schemas.openxmlformats.org/officeDocument/2006/relationships/image" Target="../media/image2.svg"/><Relationship Id="rId9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0.sv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0" name="Google Shape;2570;p31"/>
          <p:cNvSpPr txBox="1">
            <a:spLocks noGrp="1"/>
          </p:cNvSpPr>
          <p:nvPr>
            <p:ph type="subTitle" idx="1"/>
          </p:nvPr>
        </p:nvSpPr>
        <p:spPr>
          <a:xfrm>
            <a:off x="1810539" y="4121970"/>
            <a:ext cx="5693100" cy="4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Nhóm trình bày: Nhóm 22</a:t>
            </a:r>
            <a:endParaRPr dirty="0"/>
          </a:p>
        </p:txBody>
      </p:sp>
      <p:sp>
        <p:nvSpPr>
          <p:cNvPr id="2571" name="Google Shape;2571;p31"/>
          <p:cNvSpPr/>
          <p:nvPr/>
        </p:nvSpPr>
        <p:spPr>
          <a:xfrm rot="10800000" flipH="1">
            <a:off x="1508163" y="2897907"/>
            <a:ext cx="268754" cy="28901"/>
          </a:xfrm>
          <a:custGeom>
            <a:avLst/>
            <a:gdLst/>
            <a:ahLst/>
            <a:cxnLst/>
            <a:rect l="l" t="t" r="r" b="b"/>
            <a:pathLst>
              <a:path w="9008" h="1435" extrusionOk="0">
                <a:moveTo>
                  <a:pt x="1" y="0"/>
                </a:moveTo>
                <a:lnTo>
                  <a:pt x="1" y="1435"/>
                </a:lnTo>
                <a:lnTo>
                  <a:pt x="9007" y="1435"/>
                </a:lnTo>
                <a:lnTo>
                  <a:pt x="900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2" name="Google Shape;2572;p31"/>
          <p:cNvSpPr/>
          <p:nvPr/>
        </p:nvSpPr>
        <p:spPr>
          <a:xfrm>
            <a:off x="7285900" y="2482149"/>
            <a:ext cx="177148" cy="41725"/>
          </a:xfrm>
          <a:custGeom>
            <a:avLst/>
            <a:gdLst/>
            <a:ahLst/>
            <a:cxnLst/>
            <a:rect l="l" t="t" r="r" b="b"/>
            <a:pathLst>
              <a:path w="2502" h="702" extrusionOk="0">
                <a:moveTo>
                  <a:pt x="0" y="1"/>
                </a:moveTo>
                <a:lnTo>
                  <a:pt x="0" y="701"/>
                </a:lnTo>
                <a:lnTo>
                  <a:pt x="2502" y="701"/>
                </a:lnTo>
                <a:lnTo>
                  <a:pt x="2502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3" name="Google Shape;2573;p31"/>
          <p:cNvSpPr/>
          <p:nvPr/>
        </p:nvSpPr>
        <p:spPr>
          <a:xfrm>
            <a:off x="6518537" y="2552180"/>
            <a:ext cx="115502" cy="32281"/>
          </a:xfrm>
          <a:custGeom>
            <a:avLst/>
            <a:gdLst/>
            <a:ahLst/>
            <a:cxnLst/>
            <a:rect l="l" t="t" r="r" b="b"/>
            <a:pathLst>
              <a:path w="5138" h="1436" extrusionOk="0">
                <a:moveTo>
                  <a:pt x="1" y="1"/>
                </a:moveTo>
                <a:lnTo>
                  <a:pt x="1" y="1435"/>
                </a:lnTo>
                <a:lnTo>
                  <a:pt x="5138" y="1435"/>
                </a:lnTo>
                <a:lnTo>
                  <a:pt x="5138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4" name="Google Shape;2574;p31"/>
          <p:cNvSpPr/>
          <p:nvPr/>
        </p:nvSpPr>
        <p:spPr>
          <a:xfrm>
            <a:off x="6868309" y="3429314"/>
            <a:ext cx="202500" cy="33001"/>
          </a:xfrm>
          <a:custGeom>
            <a:avLst/>
            <a:gdLst/>
            <a:ahLst/>
            <a:cxnLst/>
            <a:rect l="l" t="t" r="r" b="b"/>
            <a:pathLst>
              <a:path w="9008" h="1468" extrusionOk="0">
                <a:moveTo>
                  <a:pt x="1" y="0"/>
                </a:moveTo>
                <a:lnTo>
                  <a:pt x="1" y="1468"/>
                </a:lnTo>
                <a:lnTo>
                  <a:pt x="9007" y="1468"/>
                </a:lnTo>
                <a:lnTo>
                  <a:pt x="900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5" name="Google Shape;2575;p31"/>
          <p:cNvSpPr/>
          <p:nvPr/>
        </p:nvSpPr>
        <p:spPr>
          <a:xfrm>
            <a:off x="2699026" y="2939580"/>
            <a:ext cx="233231" cy="37306"/>
          </a:xfrm>
          <a:custGeom>
            <a:avLst/>
            <a:gdLst/>
            <a:ahLst/>
            <a:cxnLst/>
            <a:rect l="l" t="t" r="r" b="b"/>
            <a:pathLst>
              <a:path w="8140" h="1302" extrusionOk="0">
                <a:moveTo>
                  <a:pt x="0" y="1"/>
                </a:moveTo>
                <a:lnTo>
                  <a:pt x="0" y="1302"/>
                </a:lnTo>
                <a:lnTo>
                  <a:pt x="8139" y="1302"/>
                </a:lnTo>
                <a:lnTo>
                  <a:pt x="813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6" name="Google Shape;2576;p31"/>
          <p:cNvSpPr/>
          <p:nvPr/>
        </p:nvSpPr>
        <p:spPr>
          <a:xfrm>
            <a:off x="1515750" y="2097111"/>
            <a:ext cx="465489" cy="74582"/>
          </a:xfrm>
          <a:custGeom>
            <a:avLst/>
            <a:gdLst/>
            <a:ahLst/>
            <a:cxnLst/>
            <a:rect l="l" t="t" r="r" b="b"/>
            <a:pathLst>
              <a:path w="16246" h="2603" extrusionOk="0">
                <a:moveTo>
                  <a:pt x="1" y="1"/>
                </a:moveTo>
                <a:lnTo>
                  <a:pt x="1" y="2603"/>
                </a:lnTo>
                <a:lnTo>
                  <a:pt x="16246" y="2603"/>
                </a:lnTo>
                <a:lnTo>
                  <a:pt x="16246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7" name="Google Shape;2577;p31"/>
          <p:cNvSpPr/>
          <p:nvPr/>
        </p:nvSpPr>
        <p:spPr>
          <a:xfrm>
            <a:off x="5126063" y="3384133"/>
            <a:ext cx="71717" cy="20085"/>
          </a:xfrm>
          <a:custGeom>
            <a:avLst/>
            <a:gdLst/>
            <a:ahLst/>
            <a:cxnLst/>
            <a:rect l="l" t="t" r="r" b="b"/>
            <a:pathLst>
              <a:path w="2503" h="701" extrusionOk="0">
                <a:moveTo>
                  <a:pt x="1" y="1"/>
                </a:moveTo>
                <a:lnTo>
                  <a:pt x="1" y="701"/>
                </a:lnTo>
                <a:lnTo>
                  <a:pt x="2502" y="701"/>
                </a:lnTo>
                <a:lnTo>
                  <a:pt x="2502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8" name="Google Shape;2578;p31"/>
          <p:cNvSpPr/>
          <p:nvPr/>
        </p:nvSpPr>
        <p:spPr>
          <a:xfrm>
            <a:off x="4411150" y="3119196"/>
            <a:ext cx="132890" cy="37306"/>
          </a:xfrm>
          <a:custGeom>
            <a:avLst/>
            <a:gdLst/>
            <a:ahLst/>
            <a:cxnLst/>
            <a:rect l="l" t="t" r="r" b="b"/>
            <a:pathLst>
              <a:path w="4638" h="1302" extrusionOk="0">
                <a:moveTo>
                  <a:pt x="1" y="0"/>
                </a:moveTo>
                <a:lnTo>
                  <a:pt x="1" y="1301"/>
                </a:lnTo>
                <a:lnTo>
                  <a:pt x="4637" y="1301"/>
                </a:lnTo>
                <a:lnTo>
                  <a:pt x="463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9" name="Google Shape;2579;p31"/>
          <p:cNvSpPr/>
          <p:nvPr/>
        </p:nvSpPr>
        <p:spPr>
          <a:xfrm>
            <a:off x="5126063" y="3118957"/>
            <a:ext cx="116644" cy="32521"/>
          </a:xfrm>
          <a:custGeom>
            <a:avLst/>
            <a:gdLst/>
            <a:ahLst/>
            <a:cxnLst/>
            <a:rect l="l" t="t" r="r" b="b"/>
            <a:pathLst>
              <a:path w="4071" h="1135" extrusionOk="0">
                <a:moveTo>
                  <a:pt x="1" y="0"/>
                </a:moveTo>
                <a:lnTo>
                  <a:pt x="1" y="1134"/>
                </a:lnTo>
                <a:lnTo>
                  <a:pt x="4070" y="1134"/>
                </a:lnTo>
                <a:lnTo>
                  <a:pt x="407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0" name="Google Shape;2580;p31"/>
          <p:cNvSpPr/>
          <p:nvPr/>
        </p:nvSpPr>
        <p:spPr>
          <a:xfrm>
            <a:off x="7316148" y="3138094"/>
            <a:ext cx="116644" cy="33495"/>
          </a:xfrm>
          <a:custGeom>
            <a:avLst/>
            <a:gdLst/>
            <a:ahLst/>
            <a:cxnLst/>
            <a:rect l="l" t="t" r="r" b="b"/>
            <a:pathLst>
              <a:path w="4071" h="1169" extrusionOk="0">
                <a:moveTo>
                  <a:pt x="1" y="1"/>
                </a:moveTo>
                <a:lnTo>
                  <a:pt x="1" y="1168"/>
                </a:lnTo>
                <a:lnTo>
                  <a:pt x="4070" y="1168"/>
                </a:lnTo>
                <a:lnTo>
                  <a:pt x="407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1" name="Google Shape;2581;p31"/>
          <p:cNvSpPr/>
          <p:nvPr/>
        </p:nvSpPr>
        <p:spPr>
          <a:xfrm>
            <a:off x="3163382" y="1713596"/>
            <a:ext cx="1216728" cy="32521"/>
          </a:xfrm>
          <a:custGeom>
            <a:avLst/>
            <a:gdLst/>
            <a:ahLst/>
            <a:cxnLst/>
            <a:rect l="l" t="t" r="r" b="b"/>
            <a:pathLst>
              <a:path w="42465" h="1135" extrusionOk="0">
                <a:moveTo>
                  <a:pt x="1" y="0"/>
                </a:moveTo>
                <a:lnTo>
                  <a:pt x="1" y="1134"/>
                </a:lnTo>
                <a:lnTo>
                  <a:pt x="42464" y="1134"/>
                </a:lnTo>
                <a:lnTo>
                  <a:pt x="4246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2" name="Google Shape;2582;p31"/>
          <p:cNvSpPr/>
          <p:nvPr/>
        </p:nvSpPr>
        <p:spPr>
          <a:xfrm>
            <a:off x="4197124" y="1417124"/>
            <a:ext cx="129996" cy="61202"/>
          </a:xfrm>
          <a:custGeom>
            <a:avLst/>
            <a:gdLst/>
            <a:ahLst/>
            <a:cxnLst/>
            <a:rect l="l" t="t" r="r" b="b"/>
            <a:pathLst>
              <a:path w="4537" h="2136" extrusionOk="0">
                <a:moveTo>
                  <a:pt x="0" y="1"/>
                </a:moveTo>
                <a:lnTo>
                  <a:pt x="0" y="2136"/>
                </a:lnTo>
                <a:lnTo>
                  <a:pt x="4537" y="2136"/>
                </a:lnTo>
                <a:lnTo>
                  <a:pt x="4537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3" name="Google Shape;2583;p31"/>
          <p:cNvSpPr/>
          <p:nvPr/>
        </p:nvSpPr>
        <p:spPr>
          <a:xfrm>
            <a:off x="3533792" y="1047355"/>
            <a:ext cx="305865" cy="52604"/>
          </a:xfrm>
          <a:custGeom>
            <a:avLst/>
            <a:gdLst/>
            <a:ahLst/>
            <a:cxnLst/>
            <a:rect l="l" t="t" r="r" b="b"/>
            <a:pathLst>
              <a:path w="10675" h="3070" extrusionOk="0">
                <a:moveTo>
                  <a:pt x="0" y="1"/>
                </a:moveTo>
                <a:lnTo>
                  <a:pt x="0" y="3070"/>
                </a:lnTo>
                <a:lnTo>
                  <a:pt x="10674" y="3070"/>
                </a:lnTo>
                <a:lnTo>
                  <a:pt x="1067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4" name="Google Shape;2584;p31"/>
          <p:cNvSpPr/>
          <p:nvPr/>
        </p:nvSpPr>
        <p:spPr>
          <a:xfrm>
            <a:off x="4872593" y="1754887"/>
            <a:ext cx="113779" cy="53552"/>
          </a:xfrm>
          <a:custGeom>
            <a:avLst/>
            <a:gdLst/>
            <a:ahLst/>
            <a:cxnLst/>
            <a:rect l="l" t="t" r="r" b="b"/>
            <a:pathLst>
              <a:path w="3971" h="1869" extrusionOk="0">
                <a:moveTo>
                  <a:pt x="1" y="1"/>
                </a:moveTo>
                <a:lnTo>
                  <a:pt x="1" y="1869"/>
                </a:lnTo>
                <a:lnTo>
                  <a:pt x="3970" y="1869"/>
                </a:lnTo>
                <a:lnTo>
                  <a:pt x="397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5" name="Google Shape;2585;p31"/>
          <p:cNvSpPr/>
          <p:nvPr/>
        </p:nvSpPr>
        <p:spPr>
          <a:xfrm>
            <a:off x="4382445" y="1857148"/>
            <a:ext cx="69826" cy="19169"/>
          </a:xfrm>
          <a:custGeom>
            <a:avLst/>
            <a:gdLst/>
            <a:ahLst/>
            <a:cxnLst/>
            <a:rect l="l" t="t" r="r" b="b"/>
            <a:pathLst>
              <a:path w="2437" h="669" extrusionOk="0">
                <a:moveTo>
                  <a:pt x="1" y="1"/>
                </a:moveTo>
                <a:lnTo>
                  <a:pt x="1" y="668"/>
                </a:lnTo>
                <a:lnTo>
                  <a:pt x="2436" y="668"/>
                </a:lnTo>
                <a:lnTo>
                  <a:pt x="2436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6" name="Google Shape;2586;p31"/>
          <p:cNvSpPr/>
          <p:nvPr/>
        </p:nvSpPr>
        <p:spPr>
          <a:xfrm>
            <a:off x="4234869" y="2008242"/>
            <a:ext cx="113779" cy="31575"/>
          </a:xfrm>
          <a:custGeom>
            <a:avLst/>
            <a:gdLst/>
            <a:ahLst/>
            <a:cxnLst/>
            <a:rect l="l" t="t" r="r" b="b"/>
            <a:pathLst>
              <a:path w="3971" h="1102" extrusionOk="0">
                <a:moveTo>
                  <a:pt x="1" y="1"/>
                </a:moveTo>
                <a:lnTo>
                  <a:pt x="1" y="1102"/>
                </a:lnTo>
                <a:lnTo>
                  <a:pt x="3970" y="1102"/>
                </a:lnTo>
                <a:lnTo>
                  <a:pt x="397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7" name="Google Shape;2587;p31"/>
          <p:cNvSpPr/>
          <p:nvPr/>
        </p:nvSpPr>
        <p:spPr>
          <a:xfrm>
            <a:off x="4406992" y="2265441"/>
            <a:ext cx="125211" cy="20114"/>
          </a:xfrm>
          <a:custGeom>
            <a:avLst/>
            <a:gdLst/>
            <a:ahLst/>
            <a:cxnLst/>
            <a:rect l="l" t="t" r="r" b="b"/>
            <a:pathLst>
              <a:path w="4370" h="702" extrusionOk="0">
                <a:moveTo>
                  <a:pt x="0" y="1"/>
                </a:moveTo>
                <a:lnTo>
                  <a:pt x="0" y="701"/>
                </a:lnTo>
                <a:lnTo>
                  <a:pt x="4370" y="701"/>
                </a:lnTo>
                <a:lnTo>
                  <a:pt x="437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8" name="Google Shape;2588;p31"/>
          <p:cNvSpPr/>
          <p:nvPr/>
        </p:nvSpPr>
        <p:spPr>
          <a:xfrm>
            <a:off x="6868299" y="1362651"/>
            <a:ext cx="550558" cy="53552"/>
          </a:xfrm>
          <a:custGeom>
            <a:avLst/>
            <a:gdLst/>
            <a:ahLst/>
            <a:cxnLst/>
            <a:rect l="l" t="t" r="r" b="b"/>
            <a:pathLst>
              <a:path w="19215" h="1869" extrusionOk="0">
                <a:moveTo>
                  <a:pt x="1" y="1"/>
                </a:moveTo>
                <a:lnTo>
                  <a:pt x="1" y="1869"/>
                </a:lnTo>
                <a:lnTo>
                  <a:pt x="19215" y="1869"/>
                </a:lnTo>
                <a:lnTo>
                  <a:pt x="19215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9" name="Google Shape;2589;p31"/>
          <p:cNvSpPr/>
          <p:nvPr/>
        </p:nvSpPr>
        <p:spPr>
          <a:xfrm>
            <a:off x="5312475" y="1389450"/>
            <a:ext cx="364650" cy="41127"/>
          </a:xfrm>
          <a:custGeom>
            <a:avLst/>
            <a:gdLst/>
            <a:ahLst/>
            <a:cxnLst/>
            <a:rect l="l" t="t" r="r" b="b"/>
            <a:pathLst>
              <a:path w="16279" h="2603" extrusionOk="0">
                <a:moveTo>
                  <a:pt x="1" y="1"/>
                </a:moveTo>
                <a:lnTo>
                  <a:pt x="1" y="2602"/>
                </a:lnTo>
                <a:lnTo>
                  <a:pt x="16279" y="2602"/>
                </a:lnTo>
                <a:lnTo>
                  <a:pt x="1627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0" name="Google Shape;2590;p31"/>
          <p:cNvSpPr/>
          <p:nvPr/>
        </p:nvSpPr>
        <p:spPr>
          <a:xfrm>
            <a:off x="2547825" y="1391790"/>
            <a:ext cx="709207" cy="41148"/>
          </a:xfrm>
          <a:custGeom>
            <a:avLst/>
            <a:gdLst/>
            <a:ahLst/>
            <a:cxnLst/>
            <a:rect l="l" t="t" r="r" b="b"/>
            <a:pathLst>
              <a:path w="24752" h="2236" extrusionOk="0">
                <a:moveTo>
                  <a:pt x="0" y="0"/>
                </a:moveTo>
                <a:lnTo>
                  <a:pt x="0" y="2235"/>
                </a:lnTo>
                <a:lnTo>
                  <a:pt x="24751" y="2235"/>
                </a:lnTo>
                <a:lnTo>
                  <a:pt x="2475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1" name="Google Shape;2591;p31"/>
          <p:cNvSpPr/>
          <p:nvPr/>
        </p:nvSpPr>
        <p:spPr>
          <a:xfrm>
            <a:off x="2658879" y="3194256"/>
            <a:ext cx="313516" cy="53552"/>
          </a:xfrm>
          <a:custGeom>
            <a:avLst/>
            <a:gdLst/>
            <a:ahLst/>
            <a:cxnLst/>
            <a:rect l="l" t="t" r="r" b="b"/>
            <a:pathLst>
              <a:path w="10942" h="1869" extrusionOk="0">
                <a:moveTo>
                  <a:pt x="1" y="0"/>
                </a:moveTo>
                <a:lnTo>
                  <a:pt x="1" y="1868"/>
                </a:lnTo>
                <a:lnTo>
                  <a:pt x="10942" y="1868"/>
                </a:lnTo>
                <a:lnTo>
                  <a:pt x="10942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2" name="Google Shape;2592;p31"/>
          <p:cNvSpPr/>
          <p:nvPr/>
        </p:nvSpPr>
        <p:spPr>
          <a:xfrm>
            <a:off x="2906775" y="2299536"/>
            <a:ext cx="147217" cy="41116"/>
          </a:xfrm>
          <a:custGeom>
            <a:avLst/>
            <a:gdLst/>
            <a:ahLst/>
            <a:cxnLst/>
            <a:rect l="l" t="t" r="r" b="b"/>
            <a:pathLst>
              <a:path w="5138" h="1435" extrusionOk="0">
                <a:moveTo>
                  <a:pt x="0" y="1"/>
                </a:moveTo>
                <a:lnTo>
                  <a:pt x="0" y="1435"/>
                </a:lnTo>
                <a:lnTo>
                  <a:pt x="5137" y="1435"/>
                </a:lnTo>
                <a:lnTo>
                  <a:pt x="5137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3" name="Google Shape;2593;p31"/>
          <p:cNvSpPr/>
          <p:nvPr/>
        </p:nvSpPr>
        <p:spPr>
          <a:xfrm>
            <a:off x="2001200" y="2699727"/>
            <a:ext cx="186345" cy="60399"/>
          </a:xfrm>
          <a:custGeom>
            <a:avLst/>
            <a:gdLst/>
            <a:ahLst/>
            <a:cxnLst/>
            <a:rect l="l" t="t" r="r" b="b"/>
            <a:pathLst>
              <a:path w="4070" h="1135" extrusionOk="0">
                <a:moveTo>
                  <a:pt x="0" y="0"/>
                </a:moveTo>
                <a:lnTo>
                  <a:pt x="0" y="1134"/>
                </a:lnTo>
                <a:lnTo>
                  <a:pt x="4070" y="1134"/>
                </a:lnTo>
                <a:lnTo>
                  <a:pt x="407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4" name="Google Shape;2594;p31"/>
          <p:cNvSpPr/>
          <p:nvPr/>
        </p:nvSpPr>
        <p:spPr>
          <a:xfrm>
            <a:off x="1693923" y="2502652"/>
            <a:ext cx="116616" cy="32521"/>
          </a:xfrm>
          <a:custGeom>
            <a:avLst/>
            <a:gdLst/>
            <a:ahLst/>
            <a:cxnLst/>
            <a:rect l="l" t="t" r="r" b="b"/>
            <a:pathLst>
              <a:path w="4070" h="1135" extrusionOk="0">
                <a:moveTo>
                  <a:pt x="0" y="1"/>
                </a:moveTo>
                <a:lnTo>
                  <a:pt x="0" y="1135"/>
                </a:lnTo>
                <a:lnTo>
                  <a:pt x="4070" y="1135"/>
                </a:lnTo>
                <a:lnTo>
                  <a:pt x="407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5" name="Google Shape;2595;p31"/>
          <p:cNvSpPr/>
          <p:nvPr/>
        </p:nvSpPr>
        <p:spPr>
          <a:xfrm>
            <a:off x="2625789" y="2175785"/>
            <a:ext cx="116616" cy="33466"/>
          </a:xfrm>
          <a:custGeom>
            <a:avLst/>
            <a:gdLst/>
            <a:ahLst/>
            <a:cxnLst/>
            <a:rect l="l" t="t" r="r" b="b"/>
            <a:pathLst>
              <a:path w="4070" h="1168" extrusionOk="0">
                <a:moveTo>
                  <a:pt x="0" y="0"/>
                </a:moveTo>
                <a:lnTo>
                  <a:pt x="0" y="1168"/>
                </a:lnTo>
                <a:lnTo>
                  <a:pt x="4070" y="1168"/>
                </a:lnTo>
                <a:lnTo>
                  <a:pt x="407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6" name="Google Shape;2596;p31"/>
          <p:cNvSpPr/>
          <p:nvPr/>
        </p:nvSpPr>
        <p:spPr>
          <a:xfrm>
            <a:off x="5435342" y="2324646"/>
            <a:ext cx="313526" cy="35250"/>
          </a:xfrm>
          <a:custGeom>
            <a:avLst/>
            <a:gdLst/>
            <a:ahLst/>
            <a:cxnLst/>
            <a:rect l="l" t="t" r="r" b="b"/>
            <a:pathLst>
              <a:path w="2502" h="701" extrusionOk="0">
                <a:moveTo>
                  <a:pt x="0" y="0"/>
                </a:moveTo>
                <a:lnTo>
                  <a:pt x="0" y="701"/>
                </a:lnTo>
                <a:lnTo>
                  <a:pt x="2502" y="701"/>
                </a:lnTo>
                <a:lnTo>
                  <a:pt x="250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7" name="Google Shape;2597;p31"/>
          <p:cNvSpPr/>
          <p:nvPr/>
        </p:nvSpPr>
        <p:spPr>
          <a:xfrm>
            <a:off x="1781399" y="3078917"/>
            <a:ext cx="129998" cy="50575"/>
          </a:xfrm>
          <a:custGeom>
            <a:avLst/>
            <a:gdLst/>
            <a:ahLst/>
            <a:cxnLst/>
            <a:rect l="l" t="t" r="r" b="b"/>
            <a:pathLst>
              <a:path w="2502" h="701" extrusionOk="0">
                <a:moveTo>
                  <a:pt x="0" y="0"/>
                </a:moveTo>
                <a:lnTo>
                  <a:pt x="0" y="701"/>
                </a:lnTo>
                <a:lnTo>
                  <a:pt x="2502" y="701"/>
                </a:lnTo>
                <a:lnTo>
                  <a:pt x="250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8" name="Google Shape;2598;p31"/>
          <p:cNvSpPr/>
          <p:nvPr/>
        </p:nvSpPr>
        <p:spPr>
          <a:xfrm>
            <a:off x="2537392" y="3556072"/>
            <a:ext cx="131916" cy="37306"/>
          </a:xfrm>
          <a:custGeom>
            <a:avLst/>
            <a:gdLst/>
            <a:ahLst/>
            <a:cxnLst/>
            <a:rect l="l" t="t" r="r" b="b"/>
            <a:pathLst>
              <a:path w="4604" h="1302" extrusionOk="0">
                <a:moveTo>
                  <a:pt x="0" y="1"/>
                </a:moveTo>
                <a:lnTo>
                  <a:pt x="0" y="1301"/>
                </a:lnTo>
                <a:lnTo>
                  <a:pt x="4604" y="1301"/>
                </a:lnTo>
                <a:lnTo>
                  <a:pt x="460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9" name="Google Shape;2599;p31"/>
          <p:cNvSpPr/>
          <p:nvPr/>
        </p:nvSpPr>
        <p:spPr>
          <a:xfrm>
            <a:off x="3248417" y="3379409"/>
            <a:ext cx="146271" cy="41145"/>
          </a:xfrm>
          <a:custGeom>
            <a:avLst/>
            <a:gdLst/>
            <a:ahLst/>
            <a:cxnLst/>
            <a:rect l="l" t="t" r="r" b="b"/>
            <a:pathLst>
              <a:path w="5105" h="1436" extrusionOk="0">
                <a:moveTo>
                  <a:pt x="1" y="1"/>
                </a:moveTo>
                <a:lnTo>
                  <a:pt x="1" y="1435"/>
                </a:lnTo>
                <a:lnTo>
                  <a:pt x="5104" y="1435"/>
                </a:lnTo>
                <a:lnTo>
                  <a:pt x="510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0" name="Google Shape;2600;p31"/>
          <p:cNvSpPr/>
          <p:nvPr/>
        </p:nvSpPr>
        <p:spPr>
          <a:xfrm>
            <a:off x="3053995" y="3610700"/>
            <a:ext cx="219900" cy="32501"/>
          </a:xfrm>
          <a:custGeom>
            <a:avLst/>
            <a:gdLst/>
            <a:ahLst/>
            <a:cxnLst/>
            <a:rect l="l" t="t" r="r" b="b"/>
            <a:pathLst>
              <a:path w="4103" h="1135" extrusionOk="0">
                <a:moveTo>
                  <a:pt x="0" y="0"/>
                </a:moveTo>
                <a:lnTo>
                  <a:pt x="0" y="1134"/>
                </a:lnTo>
                <a:lnTo>
                  <a:pt x="4103" y="1134"/>
                </a:lnTo>
                <a:lnTo>
                  <a:pt x="410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1" name="Google Shape;2601;p31"/>
          <p:cNvSpPr/>
          <p:nvPr/>
        </p:nvSpPr>
        <p:spPr>
          <a:xfrm>
            <a:off x="6483120" y="3072129"/>
            <a:ext cx="186347" cy="29885"/>
          </a:xfrm>
          <a:custGeom>
            <a:avLst/>
            <a:gdLst/>
            <a:ahLst/>
            <a:cxnLst/>
            <a:rect l="l" t="t" r="r" b="b"/>
            <a:pathLst>
              <a:path w="4371" h="701" extrusionOk="0">
                <a:moveTo>
                  <a:pt x="1" y="0"/>
                </a:moveTo>
                <a:lnTo>
                  <a:pt x="1" y="701"/>
                </a:lnTo>
                <a:lnTo>
                  <a:pt x="4370" y="701"/>
                </a:lnTo>
                <a:lnTo>
                  <a:pt x="4370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2" name="Google Shape;2602;p31"/>
          <p:cNvSpPr/>
          <p:nvPr/>
        </p:nvSpPr>
        <p:spPr>
          <a:xfrm>
            <a:off x="4090828" y="3390278"/>
            <a:ext cx="145182" cy="23640"/>
          </a:xfrm>
          <a:custGeom>
            <a:avLst/>
            <a:gdLst/>
            <a:ahLst/>
            <a:cxnLst/>
            <a:rect l="l" t="t" r="r" b="b"/>
            <a:pathLst>
              <a:path w="7173" h="1168" extrusionOk="0">
                <a:moveTo>
                  <a:pt x="1" y="0"/>
                </a:moveTo>
                <a:lnTo>
                  <a:pt x="1" y="1168"/>
                </a:lnTo>
                <a:lnTo>
                  <a:pt x="7172" y="1168"/>
                </a:lnTo>
                <a:lnTo>
                  <a:pt x="7172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3" name="Google Shape;2603;p31"/>
          <p:cNvSpPr/>
          <p:nvPr/>
        </p:nvSpPr>
        <p:spPr>
          <a:xfrm>
            <a:off x="2425820" y="2838242"/>
            <a:ext cx="103993" cy="29044"/>
          </a:xfrm>
          <a:custGeom>
            <a:avLst/>
            <a:gdLst/>
            <a:ahLst/>
            <a:cxnLst/>
            <a:rect l="l" t="t" r="r" b="b"/>
            <a:pathLst>
              <a:path w="5138" h="1435" extrusionOk="0">
                <a:moveTo>
                  <a:pt x="1" y="1"/>
                </a:moveTo>
                <a:lnTo>
                  <a:pt x="1" y="1435"/>
                </a:lnTo>
                <a:lnTo>
                  <a:pt x="5138" y="1435"/>
                </a:lnTo>
                <a:lnTo>
                  <a:pt x="5138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4" name="Google Shape;2604;p31"/>
          <p:cNvSpPr/>
          <p:nvPr/>
        </p:nvSpPr>
        <p:spPr>
          <a:xfrm>
            <a:off x="4840255" y="2728443"/>
            <a:ext cx="82377" cy="22972"/>
          </a:xfrm>
          <a:custGeom>
            <a:avLst/>
            <a:gdLst/>
            <a:ahLst/>
            <a:cxnLst/>
            <a:rect l="l" t="t" r="r" b="b"/>
            <a:pathLst>
              <a:path w="4070" h="1135" extrusionOk="0">
                <a:moveTo>
                  <a:pt x="0" y="0"/>
                </a:moveTo>
                <a:lnTo>
                  <a:pt x="0" y="1134"/>
                </a:lnTo>
                <a:lnTo>
                  <a:pt x="4070" y="1134"/>
                </a:lnTo>
                <a:lnTo>
                  <a:pt x="4070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5" name="Google Shape;2605;p31"/>
          <p:cNvSpPr/>
          <p:nvPr/>
        </p:nvSpPr>
        <p:spPr>
          <a:xfrm>
            <a:off x="5208886" y="2479976"/>
            <a:ext cx="121842" cy="29065"/>
          </a:xfrm>
          <a:custGeom>
            <a:avLst/>
            <a:gdLst/>
            <a:ahLst/>
            <a:cxnLst/>
            <a:rect l="l" t="t" r="r" b="b"/>
            <a:pathLst>
              <a:path w="9007" h="1436" extrusionOk="0">
                <a:moveTo>
                  <a:pt x="0" y="1"/>
                </a:moveTo>
                <a:lnTo>
                  <a:pt x="0" y="1435"/>
                </a:lnTo>
                <a:lnTo>
                  <a:pt x="9007" y="1435"/>
                </a:lnTo>
                <a:lnTo>
                  <a:pt x="900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6" name="Google Shape;2606;p31"/>
          <p:cNvSpPr/>
          <p:nvPr/>
        </p:nvSpPr>
        <p:spPr>
          <a:xfrm>
            <a:off x="6527537" y="3589688"/>
            <a:ext cx="233224" cy="38800"/>
          </a:xfrm>
          <a:custGeom>
            <a:avLst/>
            <a:gdLst/>
            <a:ahLst/>
            <a:cxnLst/>
            <a:rect l="l" t="t" r="r" b="b"/>
            <a:pathLst>
              <a:path w="5004" h="2303" extrusionOk="0">
                <a:moveTo>
                  <a:pt x="0" y="1"/>
                </a:moveTo>
                <a:lnTo>
                  <a:pt x="0" y="2302"/>
                </a:lnTo>
                <a:lnTo>
                  <a:pt x="5004" y="2302"/>
                </a:lnTo>
                <a:lnTo>
                  <a:pt x="500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7" name="Google Shape;2607;p31"/>
          <p:cNvSpPr/>
          <p:nvPr/>
        </p:nvSpPr>
        <p:spPr>
          <a:xfrm>
            <a:off x="3179729" y="2240808"/>
            <a:ext cx="118072" cy="18963"/>
          </a:xfrm>
          <a:custGeom>
            <a:avLst/>
            <a:gdLst/>
            <a:ahLst/>
            <a:cxnLst/>
            <a:rect l="l" t="t" r="r" b="b"/>
            <a:pathLst>
              <a:path w="4371" h="702" extrusionOk="0">
                <a:moveTo>
                  <a:pt x="0" y="1"/>
                </a:moveTo>
                <a:lnTo>
                  <a:pt x="0" y="701"/>
                </a:lnTo>
                <a:lnTo>
                  <a:pt x="4370" y="701"/>
                </a:lnTo>
                <a:lnTo>
                  <a:pt x="4370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8" name="Google Shape;2608;p31"/>
          <p:cNvSpPr/>
          <p:nvPr/>
        </p:nvSpPr>
        <p:spPr>
          <a:xfrm>
            <a:off x="2071954" y="2400451"/>
            <a:ext cx="219909" cy="35143"/>
          </a:xfrm>
          <a:custGeom>
            <a:avLst/>
            <a:gdLst/>
            <a:ahLst/>
            <a:cxnLst/>
            <a:rect l="l" t="t" r="r" b="b"/>
            <a:pathLst>
              <a:path w="8141" h="1301" extrusionOk="0">
                <a:moveTo>
                  <a:pt x="1" y="0"/>
                </a:moveTo>
                <a:lnTo>
                  <a:pt x="1" y="1301"/>
                </a:lnTo>
                <a:lnTo>
                  <a:pt x="8140" y="1301"/>
                </a:lnTo>
                <a:lnTo>
                  <a:pt x="8140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9" name="Google Shape;2609;p31"/>
          <p:cNvSpPr/>
          <p:nvPr/>
        </p:nvSpPr>
        <p:spPr>
          <a:xfrm>
            <a:off x="5859833" y="1343191"/>
            <a:ext cx="667722" cy="60400"/>
          </a:xfrm>
          <a:custGeom>
            <a:avLst/>
            <a:gdLst/>
            <a:ahLst/>
            <a:cxnLst/>
            <a:rect l="l" t="t" r="r" b="b"/>
            <a:pathLst>
              <a:path w="24719" h="2236" extrusionOk="0">
                <a:moveTo>
                  <a:pt x="1" y="0"/>
                </a:moveTo>
                <a:lnTo>
                  <a:pt x="1" y="2235"/>
                </a:lnTo>
                <a:lnTo>
                  <a:pt x="24719" y="2235"/>
                </a:lnTo>
                <a:lnTo>
                  <a:pt x="24719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0" name="Google Shape;2610;p31"/>
          <p:cNvSpPr/>
          <p:nvPr/>
        </p:nvSpPr>
        <p:spPr>
          <a:xfrm>
            <a:off x="5011460" y="2270790"/>
            <a:ext cx="125284" cy="35170"/>
          </a:xfrm>
          <a:custGeom>
            <a:avLst/>
            <a:gdLst/>
            <a:ahLst/>
            <a:cxnLst/>
            <a:rect l="l" t="t" r="r" b="b"/>
            <a:pathLst>
              <a:path w="4638" h="1302" extrusionOk="0">
                <a:moveTo>
                  <a:pt x="0" y="1"/>
                </a:moveTo>
                <a:lnTo>
                  <a:pt x="0" y="1301"/>
                </a:lnTo>
                <a:lnTo>
                  <a:pt x="4637" y="1301"/>
                </a:lnTo>
                <a:lnTo>
                  <a:pt x="4637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1" name="Google Shape;2611;p31"/>
          <p:cNvSpPr/>
          <p:nvPr/>
        </p:nvSpPr>
        <p:spPr>
          <a:xfrm>
            <a:off x="5572167" y="2580165"/>
            <a:ext cx="125272" cy="49582"/>
          </a:xfrm>
          <a:custGeom>
            <a:avLst/>
            <a:gdLst/>
            <a:ahLst/>
            <a:cxnLst/>
            <a:rect l="l" t="t" r="r" b="b"/>
            <a:pathLst>
              <a:path w="4638" h="2936" extrusionOk="0">
                <a:moveTo>
                  <a:pt x="0" y="1"/>
                </a:moveTo>
                <a:lnTo>
                  <a:pt x="0" y="2936"/>
                </a:lnTo>
                <a:lnTo>
                  <a:pt x="4637" y="2936"/>
                </a:lnTo>
                <a:lnTo>
                  <a:pt x="4637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2" name="Google Shape;2612;p31"/>
          <p:cNvSpPr/>
          <p:nvPr/>
        </p:nvSpPr>
        <p:spPr>
          <a:xfrm>
            <a:off x="5473574" y="3090350"/>
            <a:ext cx="125269" cy="55879"/>
          </a:xfrm>
          <a:custGeom>
            <a:avLst/>
            <a:gdLst/>
            <a:ahLst/>
            <a:cxnLst/>
            <a:rect l="l" t="t" r="r" b="b"/>
            <a:pathLst>
              <a:path w="4637" h="2936" extrusionOk="0">
                <a:moveTo>
                  <a:pt x="0" y="0"/>
                </a:moveTo>
                <a:lnTo>
                  <a:pt x="0" y="2935"/>
                </a:lnTo>
                <a:lnTo>
                  <a:pt x="4637" y="2935"/>
                </a:lnTo>
                <a:lnTo>
                  <a:pt x="4637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3" name="Google Shape;2613;p31"/>
          <p:cNvSpPr/>
          <p:nvPr/>
        </p:nvSpPr>
        <p:spPr>
          <a:xfrm>
            <a:off x="3773648" y="1853602"/>
            <a:ext cx="118963" cy="18936"/>
          </a:xfrm>
          <a:custGeom>
            <a:avLst/>
            <a:gdLst/>
            <a:ahLst/>
            <a:cxnLst/>
            <a:rect l="l" t="t" r="r" b="b"/>
            <a:pathLst>
              <a:path w="4404" h="701" extrusionOk="0">
                <a:moveTo>
                  <a:pt x="0" y="0"/>
                </a:moveTo>
                <a:lnTo>
                  <a:pt x="0" y="701"/>
                </a:lnTo>
                <a:lnTo>
                  <a:pt x="4403" y="701"/>
                </a:lnTo>
                <a:lnTo>
                  <a:pt x="4403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4" name="Google Shape;2614;p31"/>
          <p:cNvSpPr/>
          <p:nvPr/>
        </p:nvSpPr>
        <p:spPr>
          <a:xfrm>
            <a:off x="6809274" y="2646691"/>
            <a:ext cx="668613" cy="61291"/>
          </a:xfrm>
          <a:custGeom>
            <a:avLst/>
            <a:gdLst/>
            <a:ahLst/>
            <a:cxnLst/>
            <a:rect l="l" t="t" r="r" b="b"/>
            <a:pathLst>
              <a:path w="24752" h="2269" extrusionOk="0">
                <a:moveTo>
                  <a:pt x="1" y="1"/>
                </a:moveTo>
                <a:lnTo>
                  <a:pt x="1" y="2269"/>
                </a:lnTo>
                <a:lnTo>
                  <a:pt x="24752" y="2269"/>
                </a:lnTo>
                <a:lnTo>
                  <a:pt x="24752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5" name="Google Shape;2615;p31"/>
          <p:cNvSpPr/>
          <p:nvPr/>
        </p:nvSpPr>
        <p:spPr>
          <a:xfrm rot="10800000" flipH="1">
            <a:off x="1637675" y="1466929"/>
            <a:ext cx="612752" cy="30649"/>
          </a:xfrm>
          <a:custGeom>
            <a:avLst/>
            <a:gdLst/>
            <a:ahLst/>
            <a:cxnLst/>
            <a:rect l="l" t="t" r="r" b="b"/>
            <a:pathLst>
              <a:path w="22684" h="702" extrusionOk="0">
                <a:moveTo>
                  <a:pt x="1" y="1"/>
                </a:moveTo>
                <a:lnTo>
                  <a:pt x="1" y="701"/>
                </a:lnTo>
                <a:lnTo>
                  <a:pt x="22683" y="701"/>
                </a:lnTo>
                <a:lnTo>
                  <a:pt x="22683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6" name="Google Shape;2616;p31"/>
          <p:cNvSpPr/>
          <p:nvPr/>
        </p:nvSpPr>
        <p:spPr>
          <a:xfrm>
            <a:off x="2205789" y="1742873"/>
            <a:ext cx="66721" cy="18963"/>
          </a:xfrm>
          <a:custGeom>
            <a:avLst/>
            <a:gdLst/>
            <a:ahLst/>
            <a:cxnLst/>
            <a:rect l="l" t="t" r="r" b="b"/>
            <a:pathLst>
              <a:path w="2470" h="702" extrusionOk="0">
                <a:moveTo>
                  <a:pt x="1" y="1"/>
                </a:moveTo>
                <a:lnTo>
                  <a:pt x="1" y="701"/>
                </a:lnTo>
                <a:lnTo>
                  <a:pt x="2469" y="701"/>
                </a:lnTo>
                <a:lnTo>
                  <a:pt x="2469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7" name="Google Shape;2617;p31"/>
          <p:cNvSpPr/>
          <p:nvPr/>
        </p:nvSpPr>
        <p:spPr>
          <a:xfrm>
            <a:off x="2063433" y="1932095"/>
            <a:ext cx="67612" cy="18963"/>
          </a:xfrm>
          <a:custGeom>
            <a:avLst/>
            <a:gdLst/>
            <a:ahLst/>
            <a:cxnLst/>
            <a:rect l="l" t="t" r="r" b="b"/>
            <a:pathLst>
              <a:path w="2503" h="702" extrusionOk="0">
                <a:moveTo>
                  <a:pt x="0" y="1"/>
                </a:moveTo>
                <a:lnTo>
                  <a:pt x="0" y="701"/>
                </a:lnTo>
                <a:lnTo>
                  <a:pt x="2502" y="701"/>
                </a:lnTo>
                <a:lnTo>
                  <a:pt x="2502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8" name="Google Shape;2618;p31"/>
          <p:cNvSpPr/>
          <p:nvPr/>
        </p:nvSpPr>
        <p:spPr>
          <a:xfrm>
            <a:off x="2371591" y="1859108"/>
            <a:ext cx="125284" cy="35170"/>
          </a:xfrm>
          <a:custGeom>
            <a:avLst/>
            <a:gdLst/>
            <a:ahLst/>
            <a:cxnLst/>
            <a:rect l="l" t="t" r="r" b="b"/>
            <a:pathLst>
              <a:path w="4638" h="1302" extrusionOk="0">
                <a:moveTo>
                  <a:pt x="1" y="1"/>
                </a:moveTo>
                <a:lnTo>
                  <a:pt x="1" y="1302"/>
                </a:lnTo>
                <a:lnTo>
                  <a:pt x="4637" y="1302"/>
                </a:lnTo>
                <a:lnTo>
                  <a:pt x="4637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9" name="Google Shape;2619;p31"/>
          <p:cNvSpPr/>
          <p:nvPr/>
        </p:nvSpPr>
        <p:spPr>
          <a:xfrm>
            <a:off x="2856012" y="1596111"/>
            <a:ext cx="248754" cy="38779"/>
          </a:xfrm>
          <a:custGeom>
            <a:avLst/>
            <a:gdLst/>
            <a:ahLst/>
            <a:cxnLst/>
            <a:rect l="l" t="t" r="r" b="b"/>
            <a:pathLst>
              <a:path w="9208" h="2569" extrusionOk="0">
                <a:moveTo>
                  <a:pt x="1" y="0"/>
                </a:moveTo>
                <a:lnTo>
                  <a:pt x="1" y="2569"/>
                </a:lnTo>
                <a:lnTo>
                  <a:pt x="9207" y="2569"/>
                </a:lnTo>
                <a:lnTo>
                  <a:pt x="9207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0" name="Google Shape;2620;p31"/>
          <p:cNvSpPr/>
          <p:nvPr/>
        </p:nvSpPr>
        <p:spPr>
          <a:xfrm>
            <a:off x="5203636" y="1795142"/>
            <a:ext cx="67585" cy="18963"/>
          </a:xfrm>
          <a:custGeom>
            <a:avLst/>
            <a:gdLst/>
            <a:ahLst/>
            <a:cxnLst/>
            <a:rect l="l" t="t" r="r" b="b"/>
            <a:pathLst>
              <a:path w="2502" h="702" extrusionOk="0">
                <a:moveTo>
                  <a:pt x="0" y="1"/>
                </a:moveTo>
                <a:lnTo>
                  <a:pt x="0" y="701"/>
                </a:lnTo>
                <a:lnTo>
                  <a:pt x="2502" y="701"/>
                </a:lnTo>
                <a:lnTo>
                  <a:pt x="2502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1" name="Google Shape;2621;p31"/>
          <p:cNvSpPr/>
          <p:nvPr/>
        </p:nvSpPr>
        <p:spPr>
          <a:xfrm>
            <a:off x="4816950" y="1123650"/>
            <a:ext cx="219901" cy="33050"/>
          </a:xfrm>
          <a:custGeom>
            <a:avLst/>
            <a:gdLst/>
            <a:ahLst/>
            <a:cxnLst/>
            <a:rect l="l" t="t" r="r" b="b"/>
            <a:pathLst>
              <a:path w="2503" h="702" extrusionOk="0">
                <a:moveTo>
                  <a:pt x="0" y="1"/>
                </a:moveTo>
                <a:lnTo>
                  <a:pt x="0" y="701"/>
                </a:lnTo>
                <a:lnTo>
                  <a:pt x="2502" y="701"/>
                </a:lnTo>
                <a:lnTo>
                  <a:pt x="2502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2" name="Google Shape;2622;p31"/>
          <p:cNvSpPr/>
          <p:nvPr/>
        </p:nvSpPr>
        <p:spPr>
          <a:xfrm>
            <a:off x="4112436" y="1180425"/>
            <a:ext cx="295574" cy="35134"/>
          </a:xfrm>
          <a:custGeom>
            <a:avLst/>
            <a:gdLst/>
            <a:ahLst/>
            <a:cxnLst/>
            <a:rect l="l" t="t" r="r" b="b"/>
            <a:pathLst>
              <a:path w="4637" h="1302" extrusionOk="0">
                <a:moveTo>
                  <a:pt x="0" y="0"/>
                </a:moveTo>
                <a:lnTo>
                  <a:pt x="0" y="1301"/>
                </a:lnTo>
                <a:lnTo>
                  <a:pt x="4637" y="1301"/>
                </a:lnTo>
                <a:lnTo>
                  <a:pt x="4637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3" name="Google Shape;2623;p31"/>
          <p:cNvSpPr/>
          <p:nvPr/>
        </p:nvSpPr>
        <p:spPr>
          <a:xfrm>
            <a:off x="5572190" y="1783876"/>
            <a:ext cx="125245" cy="60401"/>
          </a:xfrm>
          <a:custGeom>
            <a:avLst/>
            <a:gdLst/>
            <a:ahLst/>
            <a:cxnLst/>
            <a:rect l="l" t="t" r="r" b="b"/>
            <a:pathLst>
              <a:path w="4637" h="2936" extrusionOk="0">
                <a:moveTo>
                  <a:pt x="0" y="0"/>
                </a:moveTo>
                <a:lnTo>
                  <a:pt x="0" y="2936"/>
                </a:lnTo>
                <a:lnTo>
                  <a:pt x="4637" y="2936"/>
                </a:lnTo>
                <a:lnTo>
                  <a:pt x="4637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4" name="Google Shape;2624;p31"/>
          <p:cNvSpPr/>
          <p:nvPr/>
        </p:nvSpPr>
        <p:spPr>
          <a:xfrm>
            <a:off x="4419429" y="1563487"/>
            <a:ext cx="138790" cy="38763"/>
          </a:xfrm>
          <a:custGeom>
            <a:avLst/>
            <a:gdLst/>
            <a:ahLst/>
            <a:cxnLst/>
            <a:rect l="l" t="t" r="r" b="b"/>
            <a:pathLst>
              <a:path w="5138" h="1435" extrusionOk="0">
                <a:moveTo>
                  <a:pt x="1" y="1"/>
                </a:moveTo>
                <a:lnTo>
                  <a:pt x="1" y="1435"/>
                </a:lnTo>
                <a:lnTo>
                  <a:pt x="5138" y="1435"/>
                </a:lnTo>
                <a:lnTo>
                  <a:pt x="5138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5" name="Google Shape;2625;p31"/>
          <p:cNvSpPr/>
          <p:nvPr/>
        </p:nvSpPr>
        <p:spPr>
          <a:xfrm>
            <a:off x="3985387" y="2823035"/>
            <a:ext cx="612749" cy="29752"/>
          </a:xfrm>
          <a:custGeom>
            <a:avLst/>
            <a:gdLst/>
            <a:ahLst/>
            <a:cxnLst/>
            <a:rect l="l" t="t" r="r" b="b"/>
            <a:pathLst>
              <a:path w="9207" h="2603" extrusionOk="0">
                <a:moveTo>
                  <a:pt x="0" y="0"/>
                </a:moveTo>
                <a:lnTo>
                  <a:pt x="0" y="2602"/>
                </a:lnTo>
                <a:lnTo>
                  <a:pt x="9207" y="2602"/>
                </a:lnTo>
                <a:lnTo>
                  <a:pt x="9207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6" name="Google Shape;2626;p31"/>
          <p:cNvSpPr/>
          <p:nvPr/>
        </p:nvSpPr>
        <p:spPr>
          <a:xfrm>
            <a:off x="5340589" y="1509381"/>
            <a:ext cx="109941" cy="30659"/>
          </a:xfrm>
          <a:custGeom>
            <a:avLst/>
            <a:gdLst/>
            <a:ahLst/>
            <a:cxnLst/>
            <a:rect l="l" t="t" r="r" b="b"/>
            <a:pathLst>
              <a:path w="4070" h="1135" extrusionOk="0">
                <a:moveTo>
                  <a:pt x="0" y="1"/>
                </a:moveTo>
                <a:lnTo>
                  <a:pt x="0" y="1135"/>
                </a:lnTo>
                <a:lnTo>
                  <a:pt x="4070" y="1135"/>
                </a:lnTo>
                <a:lnTo>
                  <a:pt x="4070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7" name="Google Shape;2627;p31"/>
          <p:cNvSpPr/>
          <p:nvPr/>
        </p:nvSpPr>
        <p:spPr>
          <a:xfrm>
            <a:off x="4100783" y="2437756"/>
            <a:ext cx="125269" cy="18970"/>
          </a:xfrm>
          <a:custGeom>
            <a:avLst/>
            <a:gdLst/>
            <a:ahLst/>
            <a:cxnLst/>
            <a:rect l="l" t="t" r="r" b="b"/>
            <a:pathLst>
              <a:path w="4637" h="1302" extrusionOk="0">
                <a:moveTo>
                  <a:pt x="0" y="1"/>
                </a:moveTo>
                <a:lnTo>
                  <a:pt x="0" y="1302"/>
                </a:lnTo>
                <a:lnTo>
                  <a:pt x="4637" y="1302"/>
                </a:lnTo>
                <a:lnTo>
                  <a:pt x="4637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8" name="Google Shape;2628;p31"/>
          <p:cNvSpPr/>
          <p:nvPr/>
        </p:nvSpPr>
        <p:spPr>
          <a:xfrm>
            <a:off x="3612288" y="3713401"/>
            <a:ext cx="289277" cy="46622"/>
          </a:xfrm>
          <a:custGeom>
            <a:avLst/>
            <a:gdLst/>
            <a:ahLst/>
            <a:cxnLst/>
            <a:rect l="l" t="t" r="r" b="b"/>
            <a:pathLst>
              <a:path w="10709" h="2970" extrusionOk="0">
                <a:moveTo>
                  <a:pt x="1" y="1"/>
                </a:moveTo>
                <a:lnTo>
                  <a:pt x="1" y="2970"/>
                </a:lnTo>
                <a:lnTo>
                  <a:pt x="10708" y="2970"/>
                </a:lnTo>
                <a:lnTo>
                  <a:pt x="10708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9" name="Google Shape;2629;p31"/>
          <p:cNvSpPr/>
          <p:nvPr/>
        </p:nvSpPr>
        <p:spPr>
          <a:xfrm>
            <a:off x="1239425" y="2358351"/>
            <a:ext cx="268748" cy="22599"/>
          </a:xfrm>
          <a:custGeom>
            <a:avLst/>
            <a:gdLst/>
            <a:ahLst/>
            <a:cxnLst/>
            <a:rect l="l" t="t" r="r" b="b"/>
            <a:pathLst>
              <a:path w="3203" h="835" extrusionOk="0">
                <a:moveTo>
                  <a:pt x="1" y="1"/>
                </a:moveTo>
                <a:lnTo>
                  <a:pt x="1" y="834"/>
                </a:lnTo>
                <a:lnTo>
                  <a:pt x="3203" y="834"/>
                </a:lnTo>
                <a:lnTo>
                  <a:pt x="320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0" name="Google Shape;2630;p31"/>
          <p:cNvSpPr/>
          <p:nvPr/>
        </p:nvSpPr>
        <p:spPr>
          <a:xfrm>
            <a:off x="6328522" y="1588519"/>
            <a:ext cx="105169" cy="70125"/>
          </a:xfrm>
          <a:custGeom>
            <a:avLst/>
            <a:gdLst/>
            <a:ahLst/>
            <a:cxnLst/>
            <a:rect l="l" t="t" r="r" b="b"/>
            <a:pathLst>
              <a:path w="2803" h="1869" extrusionOk="0">
                <a:moveTo>
                  <a:pt x="1" y="0"/>
                </a:moveTo>
                <a:lnTo>
                  <a:pt x="1" y="1868"/>
                </a:lnTo>
                <a:lnTo>
                  <a:pt x="2803" y="1868"/>
                </a:lnTo>
                <a:lnTo>
                  <a:pt x="2803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1" name="Google Shape;2631;p31"/>
          <p:cNvSpPr/>
          <p:nvPr/>
        </p:nvSpPr>
        <p:spPr>
          <a:xfrm>
            <a:off x="2021822" y="1247726"/>
            <a:ext cx="320163" cy="33585"/>
          </a:xfrm>
          <a:custGeom>
            <a:avLst/>
            <a:gdLst/>
            <a:ahLst/>
            <a:cxnLst/>
            <a:rect l="l" t="t" r="r" b="b"/>
            <a:pathLst>
              <a:path w="16446" h="2069" extrusionOk="0">
                <a:moveTo>
                  <a:pt x="0" y="0"/>
                </a:moveTo>
                <a:lnTo>
                  <a:pt x="0" y="2069"/>
                </a:lnTo>
                <a:lnTo>
                  <a:pt x="16445" y="2069"/>
                </a:lnTo>
                <a:lnTo>
                  <a:pt x="16445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2" name="Google Shape;2632;p31"/>
          <p:cNvSpPr/>
          <p:nvPr/>
        </p:nvSpPr>
        <p:spPr>
          <a:xfrm>
            <a:off x="3329232" y="1255273"/>
            <a:ext cx="320163" cy="33049"/>
          </a:xfrm>
          <a:custGeom>
            <a:avLst/>
            <a:gdLst/>
            <a:ahLst/>
            <a:cxnLst/>
            <a:rect l="l" t="t" r="r" b="b"/>
            <a:pathLst>
              <a:path w="16446" h="2036" extrusionOk="0">
                <a:moveTo>
                  <a:pt x="0" y="1"/>
                </a:moveTo>
                <a:lnTo>
                  <a:pt x="0" y="2035"/>
                </a:lnTo>
                <a:lnTo>
                  <a:pt x="16445" y="2035"/>
                </a:lnTo>
                <a:lnTo>
                  <a:pt x="1644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3" name="Google Shape;2633;p31"/>
          <p:cNvSpPr/>
          <p:nvPr/>
        </p:nvSpPr>
        <p:spPr>
          <a:xfrm>
            <a:off x="1508163" y="1733102"/>
            <a:ext cx="1102678" cy="33043"/>
          </a:xfrm>
          <a:custGeom>
            <a:avLst/>
            <a:gdLst/>
            <a:ahLst/>
            <a:cxnLst/>
            <a:rect l="l" t="t" r="r" b="b"/>
            <a:pathLst>
              <a:path w="56642" h="4037" extrusionOk="0">
                <a:moveTo>
                  <a:pt x="1" y="0"/>
                </a:moveTo>
                <a:lnTo>
                  <a:pt x="1" y="4036"/>
                </a:lnTo>
                <a:lnTo>
                  <a:pt x="56641" y="4036"/>
                </a:lnTo>
                <a:lnTo>
                  <a:pt x="56641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4" name="Google Shape;2634;p31"/>
          <p:cNvSpPr/>
          <p:nvPr/>
        </p:nvSpPr>
        <p:spPr>
          <a:xfrm>
            <a:off x="2084160" y="3401327"/>
            <a:ext cx="195473" cy="20047"/>
          </a:xfrm>
          <a:custGeom>
            <a:avLst/>
            <a:gdLst/>
            <a:ahLst/>
            <a:cxnLst/>
            <a:rect l="l" t="t" r="r" b="b"/>
            <a:pathLst>
              <a:path w="10041" h="1235" extrusionOk="0">
                <a:moveTo>
                  <a:pt x="0" y="0"/>
                </a:moveTo>
                <a:lnTo>
                  <a:pt x="0" y="1235"/>
                </a:lnTo>
                <a:lnTo>
                  <a:pt x="10041" y="1235"/>
                </a:lnTo>
                <a:lnTo>
                  <a:pt x="10041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5" name="Google Shape;2635;p31"/>
          <p:cNvSpPr/>
          <p:nvPr/>
        </p:nvSpPr>
        <p:spPr>
          <a:xfrm>
            <a:off x="2227672" y="3089582"/>
            <a:ext cx="320163" cy="33049"/>
          </a:xfrm>
          <a:custGeom>
            <a:avLst/>
            <a:gdLst/>
            <a:ahLst/>
            <a:cxnLst/>
            <a:rect l="l" t="t" r="r" b="b"/>
            <a:pathLst>
              <a:path w="16446" h="2036" extrusionOk="0">
                <a:moveTo>
                  <a:pt x="0" y="0"/>
                </a:moveTo>
                <a:lnTo>
                  <a:pt x="0" y="2035"/>
                </a:lnTo>
                <a:lnTo>
                  <a:pt x="16445" y="2035"/>
                </a:lnTo>
                <a:lnTo>
                  <a:pt x="16445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6" name="Google Shape;2636;p31"/>
          <p:cNvSpPr/>
          <p:nvPr/>
        </p:nvSpPr>
        <p:spPr>
          <a:xfrm>
            <a:off x="3161470" y="3128232"/>
            <a:ext cx="320163" cy="33585"/>
          </a:xfrm>
          <a:custGeom>
            <a:avLst/>
            <a:gdLst/>
            <a:ahLst/>
            <a:cxnLst/>
            <a:rect l="l" t="t" r="r" b="b"/>
            <a:pathLst>
              <a:path w="16446" h="2069" extrusionOk="0">
                <a:moveTo>
                  <a:pt x="0" y="0"/>
                </a:moveTo>
                <a:lnTo>
                  <a:pt x="0" y="2068"/>
                </a:lnTo>
                <a:lnTo>
                  <a:pt x="16445" y="2068"/>
                </a:lnTo>
                <a:lnTo>
                  <a:pt x="16445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7" name="Google Shape;2637;p31"/>
          <p:cNvSpPr/>
          <p:nvPr/>
        </p:nvSpPr>
        <p:spPr>
          <a:xfrm rot="10800000" flipH="1">
            <a:off x="4254825" y="951426"/>
            <a:ext cx="468007" cy="27426"/>
          </a:xfrm>
          <a:custGeom>
            <a:avLst/>
            <a:gdLst/>
            <a:ahLst/>
            <a:cxnLst/>
            <a:rect l="l" t="t" r="r" b="b"/>
            <a:pathLst>
              <a:path w="10042" h="1269" extrusionOk="0">
                <a:moveTo>
                  <a:pt x="1" y="1"/>
                </a:moveTo>
                <a:lnTo>
                  <a:pt x="1" y="1269"/>
                </a:lnTo>
                <a:lnTo>
                  <a:pt x="10041" y="1269"/>
                </a:lnTo>
                <a:lnTo>
                  <a:pt x="10041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8" name="Google Shape;2638;p31"/>
          <p:cNvSpPr/>
          <p:nvPr/>
        </p:nvSpPr>
        <p:spPr>
          <a:xfrm>
            <a:off x="2910170" y="1097060"/>
            <a:ext cx="320163" cy="33585"/>
          </a:xfrm>
          <a:custGeom>
            <a:avLst/>
            <a:gdLst/>
            <a:ahLst/>
            <a:cxnLst/>
            <a:rect l="l" t="t" r="r" b="b"/>
            <a:pathLst>
              <a:path w="16446" h="2069" extrusionOk="0">
                <a:moveTo>
                  <a:pt x="1" y="1"/>
                </a:moveTo>
                <a:lnTo>
                  <a:pt x="1" y="2069"/>
                </a:lnTo>
                <a:lnTo>
                  <a:pt x="16446" y="2069"/>
                </a:lnTo>
                <a:lnTo>
                  <a:pt x="16446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9" name="Google Shape;2639;p31"/>
          <p:cNvSpPr/>
          <p:nvPr/>
        </p:nvSpPr>
        <p:spPr>
          <a:xfrm>
            <a:off x="5365500" y="1214553"/>
            <a:ext cx="2071889" cy="32525"/>
          </a:xfrm>
          <a:custGeom>
            <a:avLst/>
            <a:gdLst/>
            <a:ahLst/>
            <a:cxnLst/>
            <a:rect l="l" t="t" r="r" b="b"/>
            <a:pathLst>
              <a:path w="144938" h="535" extrusionOk="0">
                <a:moveTo>
                  <a:pt x="1" y="1"/>
                </a:moveTo>
                <a:lnTo>
                  <a:pt x="1" y="534"/>
                </a:lnTo>
                <a:lnTo>
                  <a:pt x="144938" y="534"/>
                </a:lnTo>
                <a:lnTo>
                  <a:pt x="144938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0" name="Google Shape;2640;p31"/>
          <p:cNvSpPr/>
          <p:nvPr/>
        </p:nvSpPr>
        <p:spPr>
          <a:xfrm>
            <a:off x="5194573" y="994424"/>
            <a:ext cx="401984" cy="41718"/>
          </a:xfrm>
          <a:custGeom>
            <a:avLst/>
            <a:gdLst/>
            <a:ahLst/>
            <a:cxnLst/>
            <a:rect l="l" t="t" r="r" b="b"/>
            <a:pathLst>
              <a:path w="20649" h="2570" extrusionOk="0">
                <a:moveTo>
                  <a:pt x="0" y="1"/>
                </a:moveTo>
                <a:lnTo>
                  <a:pt x="0" y="2569"/>
                </a:lnTo>
                <a:lnTo>
                  <a:pt x="20648" y="2569"/>
                </a:lnTo>
                <a:lnTo>
                  <a:pt x="2064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1" name="Google Shape;2641;p31"/>
          <p:cNvSpPr/>
          <p:nvPr/>
        </p:nvSpPr>
        <p:spPr>
          <a:xfrm>
            <a:off x="5849677" y="1752627"/>
            <a:ext cx="320163" cy="33585"/>
          </a:xfrm>
          <a:custGeom>
            <a:avLst/>
            <a:gdLst/>
            <a:ahLst/>
            <a:cxnLst/>
            <a:rect l="l" t="t" r="r" b="b"/>
            <a:pathLst>
              <a:path w="16446" h="2069" extrusionOk="0">
                <a:moveTo>
                  <a:pt x="1" y="0"/>
                </a:moveTo>
                <a:lnTo>
                  <a:pt x="1" y="2068"/>
                </a:lnTo>
                <a:lnTo>
                  <a:pt x="16446" y="2068"/>
                </a:lnTo>
                <a:lnTo>
                  <a:pt x="1644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2" name="Google Shape;2642;p31"/>
          <p:cNvSpPr/>
          <p:nvPr/>
        </p:nvSpPr>
        <p:spPr>
          <a:xfrm>
            <a:off x="5491950" y="2105997"/>
            <a:ext cx="2063300" cy="25475"/>
          </a:xfrm>
          <a:custGeom>
            <a:avLst/>
            <a:gdLst/>
            <a:ahLst/>
            <a:cxnLst/>
            <a:rect l="l" t="t" r="r" b="b"/>
            <a:pathLst>
              <a:path w="144971" h="568" extrusionOk="0">
                <a:moveTo>
                  <a:pt x="1" y="1"/>
                </a:moveTo>
                <a:lnTo>
                  <a:pt x="1" y="568"/>
                </a:lnTo>
                <a:lnTo>
                  <a:pt x="144971" y="568"/>
                </a:lnTo>
                <a:lnTo>
                  <a:pt x="144971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3" name="Google Shape;2643;p31"/>
          <p:cNvSpPr/>
          <p:nvPr/>
        </p:nvSpPr>
        <p:spPr>
          <a:xfrm>
            <a:off x="4584895" y="3766284"/>
            <a:ext cx="320163" cy="33585"/>
          </a:xfrm>
          <a:custGeom>
            <a:avLst/>
            <a:gdLst/>
            <a:ahLst/>
            <a:cxnLst/>
            <a:rect l="l" t="t" r="r" b="b"/>
            <a:pathLst>
              <a:path w="16446" h="2069" extrusionOk="0">
                <a:moveTo>
                  <a:pt x="1" y="1"/>
                </a:moveTo>
                <a:lnTo>
                  <a:pt x="1" y="2069"/>
                </a:lnTo>
                <a:lnTo>
                  <a:pt x="16446" y="2069"/>
                </a:lnTo>
                <a:lnTo>
                  <a:pt x="16446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4" name="Google Shape;2644;p31"/>
          <p:cNvSpPr/>
          <p:nvPr/>
        </p:nvSpPr>
        <p:spPr>
          <a:xfrm>
            <a:off x="5808772" y="3531284"/>
            <a:ext cx="401984" cy="41701"/>
          </a:xfrm>
          <a:custGeom>
            <a:avLst/>
            <a:gdLst/>
            <a:ahLst/>
            <a:cxnLst/>
            <a:rect l="l" t="t" r="r" b="b"/>
            <a:pathLst>
              <a:path w="20649" h="2569" extrusionOk="0">
                <a:moveTo>
                  <a:pt x="0" y="0"/>
                </a:moveTo>
                <a:lnTo>
                  <a:pt x="0" y="2569"/>
                </a:lnTo>
                <a:lnTo>
                  <a:pt x="20648" y="2569"/>
                </a:lnTo>
                <a:lnTo>
                  <a:pt x="2064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5" name="Google Shape;2645;p31"/>
          <p:cNvSpPr/>
          <p:nvPr/>
        </p:nvSpPr>
        <p:spPr>
          <a:xfrm>
            <a:off x="4876675" y="2868447"/>
            <a:ext cx="3008873" cy="33051"/>
          </a:xfrm>
          <a:custGeom>
            <a:avLst/>
            <a:gdLst/>
            <a:ahLst/>
            <a:cxnLst/>
            <a:rect l="l" t="t" r="r" b="b"/>
            <a:pathLst>
              <a:path w="144971" h="568" extrusionOk="0">
                <a:moveTo>
                  <a:pt x="1" y="1"/>
                </a:moveTo>
                <a:lnTo>
                  <a:pt x="1" y="568"/>
                </a:lnTo>
                <a:lnTo>
                  <a:pt x="144971" y="568"/>
                </a:lnTo>
                <a:lnTo>
                  <a:pt x="144971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6" name="Google Shape;2646;p31"/>
          <p:cNvSpPr/>
          <p:nvPr/>
        </p:nvSpPr>
        <p:spPr>
          <a:xfrm>
            <a:off x="1201050" y="1915173"/>
            <a:ext cx="709109" cy="29025"/>
          </a:xfrm>
          <a:custGeom>
            <a:avLst/>
            <a:gdLst/>
            <a:ahLst/>
            <a:cxnLst/>
            <a:rect l="l" t="t" r="r" b="b"/>
            <a:pathLst>
              <a:path w="144938" h="568" extrusionOk="0">
                <a:moveTo>
                  <a:pt x="0" y="0"/>
                </a:moveTo>
                <a:lnTo>
                  <a:pt x="0" y="567"/>
                </a:lnTo>
                <a:lnTo>
                  <a:pt x="144937" y="567"/>
                </a:lnTo>
                <a:lnTo>
                  <a:pt x="144937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7" name="Google Shape;2647;p31"/>
          <p:cNvSpPr/>
          <p:nvPr/>
        </p:nvSpPr>
        <p:spPr>
          <a:xfrm>
            <a:off x="6660650" y="2327048"/>
            <a:ext cx="1102678" cy="32275"/>
          </a:xfrm>
          <a:custGeom>
            <a:avLst/>
            <a:gdLst/>
            <a:ahLst/>
            <a:cxnLst/>
            <a:rect l="l" t="t" r="r" b="b"/>
            <a:pathLst>
              <a:path w="56642" h="4070" extrusionOk="0">
                <a:moveTo>
                  <a:pt x="1" y="0"/>
                </a:moveTo>
                <a:lnTo>
                  <a:pt x="1" y="4070"/>
                </a:lnTo>
                <a:lnTo>
                  <a:pt x="56641" y="4070"/>
                </a:lnTo>
                <a:lnTo>
                  <a:pt x="5664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8" name="Google Shape;2648;p31"/>
          <p:cNvSpPr/>
          <p:nvPr/>
        </p:nvSpPr>
        <p:spPr>
          <a:xfrm rot="10800000" flipH="1">
            <a:off x="4967051" y="3272643"/>
            <a:ext cx="2470468" cy="20025"/>
          </a:xfrm>
          <a:custGeom>
            <a:avLst/>
            <a:gdLst/>
            <a:ahLst/>
            <a:cxnLst/>
            <a:rect l="l" t="t" r="r" b="b"/>
            <a:pathLst>
              <a:path w="144938" h="568" extrusionOk="0">
                <a:moveTo>
                  <a:pt x="1" y="0"/>
                </a:moveTo>
                <a:lnTo>
                  <a:pt x="1" y="567"/>
                </a:lnTo>
                <a:lnTo>
                  <a:pt x="144938" y="567"/>
                </a:lnTo>
                <a:lnTo>
                  <a:pt x="14493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9" name="Google Shape;2649;p31"/>
          <p:cNvSpPr/>
          <p:nvPr/>
        </p:nvSpPr>
        <p:spPr>
          <a:xfrm>
            <a:off x="4645237" y="1302550"/>
            <a:ext cx="132902" cy="34627"/>
          </a:xfrm>
          <a:custGeom>
            <a:avLst/>
            <a:gdLst/>
            <a:ahLst/>
            <a:cxnLst/>
            <a:rect l="l" t="t" r="r" b="b"/>
            <a:pathLst>
              <a:path w="3204" h="835" extrusionOk="0">
                <a:moveTo>
                  <a:pt x="1" y="1"/>
                </a:moveTo>
                <a:lnTo>
                  <a:pt x="1" y="834"/>
                </a:lnTo>
                <a:lnTo>
                  <a:pt x="3203" y="834"/>
                </a:lnTo>
                <a:lnTo>
                  <a:pt x="320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0" name="Google Shape;2650;p31"/>
          <p:cNvSpPr/>
          <p:nvPr/>
        </p:nvSpPr>
        <p:spPr>
          <a:xfrm rot="10800000" flipH="1">
            <a:off x="2595516" y="1203160"/>
            <a:ext cx="177150" cy="25476"/>
          </a:xfrm>
          <a:custGeom>
            <a:avLst/>
            <a:gdLst/>
            <a:ahLst/>
            <a:cxnLst/>
            <a:rect l="l" t="t" r="r" b="b"/>
            <a:pathLst>
              <a:path w="3203" h="835" extrusionOk="0">
                <a:moveTo>
                  <a:pt x="0" y="1"/>
                </a:moveTo>
                <a:lnTo>
                  <a:pt x="0" y="835"/>
                </a:lnTo>
                <a:lnTo>
                  <a:pt x="3202" y="835"/>
                </a:lnTo>
                <a:lnTo>
                  <a:pt x="320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1" name="Google Shape;2651;p31"/>
          <p:cNvSpPr/>
          <p:nvPr/>
        </p:nvSpPr>
        <p:spPr>
          <a:xfrm>
            <a:off x="5844025" y="3091500"/>
            <a:ext cx="250119" cy="22598"/>
          </a:xfrm>
          <a:custGeom>
            <a:avLst/>
            <a:gdLst/>
            <a:ahLst/>
            <a:cxnLst/>
            <a:rect l="l" t="t" r="r" b="b"/>
            <a:pathLst>
              <a:path w="24752" h="2270" extrusionOk="0">
                <a:moveTo>
                  <a:pt x="1" y="1"/>
                </a:moveTo>
                <a:lnTo>
                  <a:pt x="1" y="2269"/>
                </a:lnTo>
                <a:lnTo>
                  <a:pt x="24752" y="2269"/>
                </a:lnTo>
                <a:lnTo>
                  <a:pt x="2475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2" name="Google Shape;2652;p31"/>
          <p:cNvSpPr/>
          <p:nvPr/>
        </p:nvSpPr>
        <p:spPr>
          <a:xfrm>
            <a:off x="2244300" y="2094296"/>
            <a:ext cx="125527" cy="79473"/>
          </a:xfrm>
          <a:custGeom>
            <a:avLst/>
            <a:gdLst/>
            <a:ahLst/>
            <a:cxnLst/>
            <a:rect l="l" t="t" r="r" b="b"/>
            <a:pathLst>
              <a:path w="4638" h="2969" extrusionOk="0">
                <a:moveTo>
                  <a:pt x="1" y="0"/>
                </a:moveTo>
                <a:lnTo>
                  <a:pt x="1" y="2969"/>
                </a:lnTo>
                <a:lnTo>
                  <a:pt x="4637" y="2969"/>
                </a:lnTo>
                <a:lnTo>
                  <a:pt x="463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3" name="Google Shape;2653;p31"/>
          <p:cNvSpPr/>
          <p:nvPr/>
        </p:nvSpPr>
        <p:spPr>
          <a:xfrm flipH="1">
            <a:off x="2858199" y="2688232"/>
            <a:ext cx="88475" cy="46625"/>
          </a:xfrm>
          <a:custGeom>
            <a:avLst/>
            <a:gdLst/>
            <a:ahLst/>
            <a:cxnLst/>
            <a:rect l="l" t="t" r="r" b="b"/>
            <a:pathLst>
              <a:path w="2503" h="701" extrusionOk="0">
                <a:moveTo>
                  <a:pt x="1" y="0"/>
                </a:moveTo>
                <a:lnTo>
                  <a:pt x="1" y="701"/>
                </a:lnTo>
                <a:lnTo>
                  <a:pt x="2503" y="701"/>
                </a:lnTo>
                <a:lnTo>
                  <a:pt x="250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4" name="Google Shape;2654;p31"/>
          <p:cNvSpPr/>
          <p:nvPr/>
        </p:nvSpPr>
        <p:spPr>
          <a:xfrm rot="10800000" flipH="1">
            <a:off x="3230325" y="2777787"/>
            <a:ext cx="547799" cy="32026"/>
          </a:xfrm>
          <a:custGeom>
            <a:avLst/>
            <a:gdLst/>
            <a:ahLst/>
            <a:cxnLst/>
            <a:rect l="l" t="t" r="r" b="b"/>
            <a:pathLst>
              <a:path w="4605" h="1302" extrusionOk="0">
                <a:moveTo>
                  <a:pt x="1" y="0"/>
                </a:moveTo>
                <a:lnTo>
                  <a:pt x="1" y="1301"/>
                </a:lnTo>
                <a:lnTo>
                  <a:pt x="4604" y="1301"/>
                </a:lnTo>
                <a:lnTo>
                  <a:pt x="460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5" name="Google Shape;2655;p31"/>
          <p:cNvSpPr/>
          <p:nvPr/>
        </p:nvSpPr>
        <p:spPr>
          <a:xfrm>
            <a:off x="6076078" y="2553520"/>
            <a:ext cx="124611" cy="49681"/>
          </a:xfrm>
          <a:custGeom>
            <a:avLst/>
            <a:gdLst/>
            <a:ahLst/>
            <a:cxnLst/>
            <a:rect l="l" t="t" r="r" b="b"/>
            <a:pathLst>
              <a:path w="4605" h="2970" extrusionOk="0">
                <a:moveTo>
                  <a:pt x="1" y="1"/>
                </a:moveTo>
                <a:lnTo>
                  <a:pt x="1" y="2969"/>
                </a:lnTo>
                <a:lnTo>
                  <a:pt x="4604" y="2969"/>
                </a:lnTo>
                <a:lnTo>
                  <a:pt x="460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6" name="Google Shape;2656;p31"/>
          <p:cNvSpPr/>
          <p:nvPr/>
        </p:nvSpPr>
        <p:spPr>
          <a:xfrm>
            <a:off x="2547818" y="2479156"/>
            <a:ext cx="111054" cy="30713"/>
          </a:xfrm>
          <a:custGeom>
            <a:avLst/>
            <a:gdLst/>
            <a:ahLst/>
            <a:cxnLst/>
            <a:rect l="l" t="t" r="r" b="b"/>
            <a:pathLst>
              <a:path w="4104" h="1135" extrusionOk="0">
                <a:moveTo>
                  <a:pt x="1" y="0"/>
                </a:moveTo>
                <a:lnTo>
                  <a:pt x="1" y="1134"/>
                </a:lnTo>
                <a:lnTo>
                  <a:pt x="4103" y="1134"/>
                </a:lnTo>
                <a:lnTo>
                  <a:pt x="410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7" name="Google Shape;2657;p31"/>
          <p:cNvSpPr/>
          <p:nvPr/>
        </p:nvSpPr>
        <p:spPr>
          <a:xfrm>
            <a:off x="2808351" y="1977307"/>
            <a:ext cx="371390" cy="22601"/>
          </a:xfrm>
          <a:custGeom>
            <a:avLst/>
            <a:gdLst/>
            <a:ahLst/>
            <a:cxnLst/>
            <a:rect l="l" t="t" r="r" b="b"/>
            <a:pathLst>
              <a:path w="19248" h="1869" extrusionOk="0">
                <a:moveTo>
                  <a:pt x="0" y="1"/>
                </a:moveTo>
                <a:lnTo>
                  <a:pt x="0" y="1869"/>
                </a:lnTo>
                <a:lnTo>
                  <a:pt x="19247" y="1869"/>
                </a:lnTo>
                <a:lnTo>
                  <a:pt x="1924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8" name="Google Shape;2658;p31"/>
          <p:cNvSpPr/>
          <p:nvPr/>
        </p:nvSpPr>
        <p:spPr>
          <a:xfrm>
            <a:off x="3589220" y="2062473"/>
            <a:ext cx="194994" cy="30713"/>
          </a:xfrm>
          <a:custGeom>
            <a:avLst/>
            <a:gdLst/>
            <a:ahLst/>
            <a:cxnLst/>
            <a:rect l="l" t="t" r="r" b="b"/>
            <a:pathLst>
              <a:path w="7206" h="1135" extrusionOk="0">
                <a:moveTo>
                  <a:pt x="0" y="1"/>
                </a:moveTo>
                <a:lnTo>
                  <a:pt x="0" y="1135"/>
                </a:lnTo>
                <a:lnTo>
                  <a:pt x="7205" y="1135"/>
                </a:lnTo>
                <a:lnTo>
                  <a:pt x="7205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9" name="Google Shape;2659;p31"/>
          <p:cNvSpPr/>
          <p:nvPr/>
        </p:nvSpPr>
        <p:spPr>
          <a:xfrm>
            <a:off x="6460856" y="1833640"/>
            <a:ext cx="125504" cy="35232"/>
          </a:xfrm>
          <a:custGeom>
            <a:avLst/>
            <a:gdLst/>
            <a:ahLst/>
            <a:cxnLst/>
            <a:rect l="l" t="t" r="r" b="b"/>
            <a:pathLst>
              <a:path w="4638" h="1302" extrusionOk="0">
                <a:moveTo>
                  <a:pt x="1" y="0"/>
                </a:moveTo>
                <a:lnTo>
                  <a:pt x="1" y="1301"/>
                </a:lnTo>
                <a:lnTo>
                  <a:pt x="4637" y="1301"/>
                </a:lnTo>
                <a:lnTo>
                  <a:pt x="463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0" name="Google Shape;2660;p31"/>
          <p:cNvSpPr/>
          <p:nvPr/>
        </p:nvSpPr>
        <p:spPr>
          <a:xfrm>
            <a:off x="6188852" y="2269310"/>
            <a:ext cx="67704" cy="18969"/>
          </a:xfrm>
          <a:custGeom>
            <a:avLst/>
            <a:gdLst/>
            <a:ahLst/>
            <a:cxnLst/>
            <a:rect l="l" t="t" r="r" b="b"/>
            <a:pathLst>
              <a:path w="2502" h="701" extrusionOk="0">
                <a:moveTo>
                  <a:pt x="0" y="0"/>
                </a:moveTo>
                <a:lnTo>
                  <a:pt x="0" y="701"/>
                </a:lnTo>
                <a:lnTo>
                  <a:pt x="2502" y="701"/>
                </a:lnTo>
                <a:lnTo>
                  <a:pt x="250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1" name="Google Shape;2661;p31"/>
          <p:cNvSpPr/>
          <p:nvPr/>
        </p:nvSpPr>
        <p:spPr>
          <a:xfrm>
            <a:off x="3692175" y="1443645"/>
            <a:ext cx="194068" cy="50575"/>
          </a:xfrm>
          <a:custGeom>
            <a:avLst/>
            <a:gdLst/>
            <a:ahLst/>
            <a:cxnLst/>
            <a:rect l="l" t="t" r="r" b="b"/>
            <a:pathLst>
              <a:path w="19248" h="1869" extrusionOk="0">
                <a:moveTo>
                  <a:pt x="0" y="0"/>
                </a:moveTo>
                <a:lnTo>
                  <a:pt x="0" y="1868"/>
                </a:lnTo>
                <a:lnTo>
                  <a:pt x="19247" y="1868"/>
                </a:lnTo>
                <a:lnTo>
                  <a:pt x="1924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2" name="Google Shape;2662;p31"/>
          <p:cNvSpPr/>
          <p:nvPr/>
        </p:nvSpPr>
        <p:spPr>
          <a:xfrm>
            <a:off x="3519750" y="2313846"/>
            <a:ext cx="439617" cy="33598"/>
          </a:xfrm>
          <a:custGeom>
            <a:avLst/>
            <a:gdLst/>
            <a:ahLst/>
            <a:cxnLst/>
            <a:rect l="l" t="t" r="r" b="b"/>
            <a:pathLst>
              <a:path w="16246" h="2603" extrusionOk="0">
                <a:moveTo>
                  <a:pt x="0" y="1"/>
                </a:moveTo>
                <a:lnTo>
                  <a:pt x="0" y="2602"/>
                </a:lnTo>
                <a:lnTo>
                  <a:pt x="16245" y="2602"/>
                </a:lnTo>
                <a:lnTo>
                  <a:pt x="1624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3" name="Google Shape;2663;p31"/>
          <p:cNvSpPr/>
          <p:nvPr/>
        </p:nvSpPr>
        <p:spPr>
          <a:xfrm>
            <a:off x="4786164" y="1468916"/>
            <a:ext cx="194074" cy="31606"/>
          </a:xfrm>
          <a:custGeom>
            <a:avLst/>
            <a:gdLst/>
            <a:ahLst/>
            <a:cxnLst/>
            <a:rect l="l" t="t" r="r" b="b"/>
            <a:pathLst>
              <a:path w="7172" h="1168" extrusionOk="0">
                <a:moveTo>
                  <a:pt x="0" y="0"/>
                </a:moveTo>
                <a:lnTo>
                  <a:pt x="0" y="1168"/>
                </a:lnTo>
                <a:lnTo>
                  <a:pt x="7172" y="1168"/>
                </a:lnTo>
                <a:lnTo>
                  <a:pt x="717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4" name="Google Shape;2664;p31"/>
          <p:cNvSpPr/>
          <p:nvPr/>
        </p:nvSpPr>
        <p:spPr>
          <a:xfrm>
            <a:off x="4682150" y="1974018"/>
            <a:ext cx="1175270" cy="22599"/>
          </a:xfrm>
          <a:custGeom>
            <a:avLst/>
            <a:gdLst/>
            <a:ahLst/>
            <a:cxnLst/>
            <a:rect l="l" t="t" r="r" b="b"/>
            <a:pathLst>
              <a:path w="43432" h="702" extrusionOk="0">
                <a:moveTo>
                  <a:pt x="1" y="1"/>
                </a:moveTo>
                <a:lnTo>
                  <a:pt x="1" y="701"/>
                </a:lnTo>
                <a:lnTo>
                  <a:pt x="43432" y="701"/>
                </a:lnTo>
                <a:lnTo>
                  <a:pt x="4343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5" name="Google Shape;2665;p31"/>
          <p:cNvSpPr/>
          <p:nvPr/>
        </p:nvSpPr>
        <p:spPr>
          <a:xfrm>
            <a:off x="4187976" y="3598447"/>
            <a:ext cx="233227" cy="41725"/>
          </a:xfrm>
          <a:custGeom>
            <a:avLst/>
            <a:gdLst/>
            <a:ahLst/>
            <a:cxnLst/>
            <a:rect l="l" t="t" r="r" b="b"/>
            <a:pathLst>
              <a:path w="4370" h="701" extrusionOk="0">
                <a:moveTo>
                  <a:pt x="0" y="0"/>
                </a:moveTo>
                <a:lnTo>
                  <a:pt x="0" y="701"/>
                </a:lnTo>
                <a:lnTo>
                  <a:pt x="4370" y="701"/>
                </a:lnTo>
                <a:lnTo>
                  <a:pt x="437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6" name="Google Shape;2666;p31"/>
          <p:cNvSpPr/>
          <p:nvPr/>
        </p:nvSpPr>
        <p:spPr>
          <a:xfrm>
            <a:off x="5074219" y="3590735"/>
            <a:ext cx="490275" cy="60506"/>
          </a:xfrm>
          <a:custGeom>
            <a:avLst/>
            <a:gdLst/>
            <a:ahLst/>
            <a:cxnLst/>
            <a:rect l="l" t="t" r="r" b="b"/>
            <a:pathLst>
              <a:path w="24752" h="2236" extrusionOk="0">
                <a:moveTo>
                  <a:pt x="0" y="0"/>
                </a:moveTo>
                <a:lnTo>
                  <a:pt x="0" y="2235"/>
                </a:lnTo>
                <a:lnTo>
                  <a:pt x="24751" y="2235"/>
                </a:lnTo>
                <a:lnTo>
                  <a:pt x="2475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7" name="Google Shape;2667;p31"/>
          <p:cNvSpPr/>
          <p:nvPr/>
        </p:nvSpPr>
        <p:spPr>
          <a:xfrm>
            <a:off x="3672149" y="3087754"/>
            <a:ext cx="194101" cy="30713"/>
          </a:xfrm>
          <a:custGeom>
            <a:avLst/>
            <a:gdLst/>
            <a:ahLst/>
            <a:cxnLst/>
            <a:rect l="l" t="t" r="r" b="b"/>
            <a:pathLst>
              <a:path w="7173" h="1135" extrusionOk="0">
                <a:moveTo>
                  <a:pt x="1" y="1"/>
                </a:moveTo>
                <a:lnTo>
                  <a:pt x="1" y="1135"/>
                </a:lnTo>
                <a:lnTo>
                  <a:pt x="7173" y="1135"/>
                </a:lnTo>
                <a:lnTo>
                  <a:pt x="717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8" name="Google Shape;2668;p31"/>
          <p:cNvSpPr/>
          <p:nvPr/>
        </p:nvSpPr>
        <p:spPr>
          <a:xfrm>
            <a:off x="1392713" y="3289548"/>
            <a:ext cx="1102678" cy="32275"/>
          </a:xfrm>
          <a:custGeom>
            <a:avLst/>
            <a:gdLst/>
            <a:ahLst/>
            <a:cxnLst/>
            <a:rect l="l" t="t" r="r" b="b"/>
            <a:pathLst>
              <a:path w="56642" h="4070" extrusionOk="0">
                <a:moveTo>
                  <a:pt x="1" y="0"/>
                </a:moveTo>
                <a:lnTo>
                  <a:pt x="1" y="4070"/>
                </a:lnTo>
                <a:lnTo>
                  <a:pt x="56641" y="4070"/>
                </a:lnTo>
                <a:lnTo>
                  <a:pt x="56641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9" name="Google Shape;2669;p31"/>
          <p:cNvSpPr txBox="1">
            <a:spLocks noGrp="1"/>
          </p:cNvSpPr>
          <p:nvPr>
            <p:ph type="title"/>
          </p:nvPr>
        </p:nvSpPr>
        <p:spPr>
          <a:xfrm>
            <a:off x="902450" y="1316988"/>
            <a:ext cx="7715100" cy="230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GAME PING PONG</a:t>
            </a:r>
            <a:endParaRPr dirty="0"/>
          </a:p>
        </p:txBody>
      </p:sp>
      <p:grpSp>
        <p:nvGrpSpPr>
          <p:cNvPr id="2670" name="Google Shape;2670;p31"/>
          <p:cNvGrpSpPr/>
          <p:nvPr/>
        </p:nvGrpSpPr>
        <p:grpSpPr>
          <a:xfrm>
            <a:off x="1730085" y="1571537"/>
            <a:ext cx="6230977" cy="1800001"/>
            <a:chOff x="1497698" y="1342700"/>
            <a:chExt cx="6230977" cy="1800001"/>
          </a:xfrm>
        </p:grpSpPr>
        <p:sp>
          <p:nvSpPr>
            <p:cNvPr id="2671" name="Google Shape;2671;p31"/>
            <p:cNvSpPr/>
            <p:nvPr/>
          </p:nvSpPr>
          <p:spPr>
            <a:xfrm rot="10800000" flipH="1">
              <a:off x="6223588" y="1403933"/>
              <a:ext cx="284672" cy="23126"/>
            </a:xfrm>
            <a:custGeom>
              <a:avLst/>
              <a:gdLst/>
              <a:ahLst/>
              <a:cxnLst/>
              <a:rect l="l" t="t" r="r" b="b"/>
              <a:pathLst>
                <a:path w="4371" h="702" extrusionOk="0">
                  <a:moveTo>
                    <a:pt x="0" y="1"/>
                  </a:moveTo>
                  <a:lnTo>
                    <a:pt x="0" y="701"/>
                  </a:lnTo>
                  <a:lnTo>
                    <a:pt x="4370" y="701"/>
                  </a:lnTo>
                  <a:lnTo>
                    <a:pt x="437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2" name="Google Shape;2672;p31"/>
            <p:cNvSpPr/>
            <p:nvPr/>
          </p:nvSpPr>
          <p:spPr>
            <a:xfrm>
              <a:off x="2754450" y="2364775"/>
              <a:ext cx="129749" cy="50874"/>
            </a:xfrm>
            <a:custGeom>
              <a:avLst/>
              <a:gdLst/>
              <a:ahLst/>
              <a:cxnLst/>
              <a:rect l="l" t="t" r="r" b="b"/>
              <a:pathLst>
                <a:path w="144971" h="568" extrusionOk="0">
                  <a:moveTo>
                    <a:pt x="1" y="1"/>
                  </a:moveTo>
                  <a:lnTo>
                    <a:pt x="1" y="568"/>
                  </a:lnTo>
                  <a:lnTo>
                    <a:pt x="144971" y="568"/>
                  </a:lnTo>
                  <a:lnTo>
                    <a:pt x="14497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3" name="Google Shape;2673;p31"/>
            <p:cNvSpPr/>
            <p:nvPr/>
          </p:nvSpPr>
          <p:spPr>
            <a:xfrm rot="10800000" flipH="1">
              <a:off x="6104138" y="2083088"/>
              <a:ext cx="230975" cy="38800"/>
            </a:xfrm>
            <a:custGeom>
              <a:avLst/>
              <a:gdLst/>
              <a:ahLst/>
              <a:cxnLst/>
              <a:rect l="l" t="t" r="r" b="b"/>
              <a:pathLst>
                <a:path w="4371" h="702" extrusionOk="0">
                  <a:moveTo>
                    <a:pt x="0" y="1"/>
                  </a:moveTo>
                  <a:lnTo>
                    <a:pt x="0" y="701"/>
                  </a:lnTo>
                  <a:lnTo>
                    <a:pt x="4370" y="701"/>
                  </a:lnTo>
                  <a:lnTo>
                    <a:pt x="437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4" name="Google Shape;2674;p31"/>
            <p:cNvSpPr/>
            <p:nvPr/>
          </p:nvSpPr>
          <p:spPr>
            <a:xfrm>
              <a:off x="6551257" y="1710784"/>
              <a:ext cx="164000" cy="26302"/>
            </a:xfrm>
            <a:custGeom>
              <a:avLst/>
              <a:gdLst/>
              <a:ahLst/>
              <a:cxnLst/>
              <a:rect l="l" t="t" r="r" b="b"/>
              <a:pathLst>
                <a:path w="4371" h="701" extrusionOk="0">
                  <a:moveTo>
                    <a:pt x="1" y="0"/>
                  </a:moveTo>
                  <a:lnTo>
                    <a:pt x="1" y="701"/>
                  </a:lnTo>
                  <a:lnTo>
                    <a:pt x="4371" y="701"/>
                  </a:lnTo>
                  <a:lnTo>
                    <a:pt x="437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5" name="Google Shape;2675;p31"/>
            <p:cNvSpPr/>
            <p:nvPr/>
          </p:nvSpPr>
          <p:spPr>
            <a:xfrm>
              <a:off x="2847822" y="3041794"/>
              <a:ext cx="105169" cy="70125"/>
            </a:xfrm>
            <a:custGeom>
              <a:avLst/>
              <a:gdLst/>
              <a:ahLst/>
              <a:cxnLst/>
              <a:rect l="l" t="t" r="r" b="b"/>
              <a:pathLst>
                <a:path w="2803" h="1869" extrusionOk="0">
                  <a:moveTo>
                    <a:pt x="1" y="0"/>
                  </a:moveTo>
                  <a:lnTo>
                    <a:pt x="1" y="1868"/>
                  </a:lnTo>
                  <a:lnTo>
                    <a:pt x="2803" y="1868"/>
                  </a:lnTo>
                  <a:lnTo>
                    <a:pt x="280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6" name="Google Shape;2676;p31"/>
            <p:cNvSpPr/>
            <p:nvPr/>
          </p:nvSpPr>
          <p:spPr>
            <a:xfrm rot="10800000" flipH="1">
              <a:off x="4559857" y="2071066"/>
              <a:ext cx="163993" cy="13550"/>
            </a:xfrm>
            <a:custGeom>
              <a:avLst/>
              <a:gdLst/>
              <a:ahLst/>
              <a:cxnLst/>
              <a:rect l="l" t="t" r="r" b="b"/>
              <a:pathLst>
                <a:path w="19248" h="1869" extrusionOk="0">
                  <a:moveTo>
                    <a:pt x="0" y="1"/>
                  </a:moveTo>
                  <a:lnTo>
                    <a:pt x="0" y="1869"/>
                  </a:lnTo>
                  <a:lnTo>
                    <a:pt x="19248" y="1869"/>
                  </a:lnTo>
                  <a:lnTo>
                    <a:pt x="1924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7" name="Google Shape;2677;p31"/>
            <p:cNvSpPr/>
            <p:nvPr/>
          </p:nvSpPr>
          <p:spPr>
            <a:xfrm>
              <a:off x="5218954" y="2378310"/>
              <a:ext cx="305450" cy="23825"/>
            </a:xfrm>
            <a:custGeom>
              <a:avLst/>
              <a:gdLst/>
              <a:ahLst/>
              <a:cxnLst/>
              <a:rect l="l" t="t" r="r" b="b"/>
              <a:pathLst>
                <a:path w="8141" h="635" extrusionOk="0">
                  <a:moveTo>
                    <a:pt x="1" y="0"/>
                  </a:moveTo>
                  <a:lnTo>
                    <a:pt x="1" y="634"/>
                  </a:lnTo>
                  <a:lnTo>
                    <a:pt x="8140" y="634"/>
                  </a:lnTo>
                  <a:lnTo>
                    <a:pt x="814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8" name="Google Shape;2678;p31"/>
            <p:cNvSpPr/>
            <p:nvPr/>
          </p:nvSpPr>
          <p:spPr>
            <a:xfrm>
              <a:off x="5056288" y="1537792"/>
              <a:ext cx="337179" cy="46628"/>
            </a:xfrm>
            <a:custGeom>
              <a:avLst/>
              <a:gdLst/>
              <a:ahLst/>
              <a:cxnLst/>
              <a:rect l="l" t="t" r="r" b="b"/>
              <a:pathLst>
                <a:path w="8140" h="2969" extrusionOk="0">
                  <a:moveTo>
                    <a:pt x="1" y="0"/>
                  </a:moveTo>
                  <a:lnTo>
                    <a:pt x="1" y="2969"/>
                  </a:lnTo>
                  <a:lnTo>
                    <a:pt x="8140" y="2969"/>
                  </a:lnTo>
                  <a:lnTo>
                    <a:pt x="814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9" name="Google Shape;2679;p31"/>
            <p:cNvSpPr/>
            <p:nvPr/>
          </p:nvSpPr>
          <p:spPr>
            <a:xfrm>
              <a:off x="4563855" y="3004813"/>
              <a:ext cx="164180" cy="41825"/>
            </a:xfrm>
            <a:custGeom>
              <a:avLst/>
              <a:gdLst/>
              <a:ahLst/>
              <a:cxnLst/>
              <a:rect l="l" t="t" r="r" b="b"/>
              <a:pathLst>
                <a:path w="144971" h="568" extrusionOk="0">
                  <a:moveTo>
                    <a:pt x="1" y="1"/>
                  </a:moveTo>
                  <a:lnTo>
                    <a:pt x="1" y="568"/>
                  </a:lnTo>
                  <a:lnTo>
                    <a:pt x="144971" y="568"/>
                  </a:lnTo>
                  <a:lnTo>
                    <a:pt x="14497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0" name="Google Shape;2680;p31"/>
            <p:cNvSpPr/>
            <p:nvPr/>
          </p:nvSpPr>
          <p:spPr>
            <a:xfrm>
              <a:off x="7564675" y="1610182"/>
              <a:ext cx="164000" cy="60025"/>
            </a:xfrm>
            <a:custGeom>
              <a:avLst/>
              <a:gdLst/>
              <a:ahLst/>
              <a:cxnLst/>
              <a:rect l="l" t="t" r="r" b="b"/>
              <a:pathLst>
                <a:path w="4371" h="702" extrusionOk="0">
                  <a:moveTo>
                    <a:pt x="1" y="1"/>
                  </a:moveTo>
                  <a:lnTo>
                    <a:pt x="1" y="701"/>
                  </a:lnTo>
                  <a:lnTo>
                    <a:pt x="4371" y="701"/>
                  </a:lnTo>
                  <a:lnTo>
                    <a:pt x="437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1" name="Google Shape;2681;p31"/>
            <p:cNvSpPr/>
            <p:nvPr/>
          </p:nvSpPr>
          <p:spPr>
            <a:xfrm>
              <a:off x="2447907" y="2085834"/>
              <a:ext cx="164000" cy="26302"/>
            </a:xfrm>
            <a:custGeom>
              <a:avLst/>
              <a:gdLst/>
              <a:ahLst/>
              <a:cxnLst/>
              <a:rect l="l" t="t" r="r" b="b"/>
              <a:pathLst>
                <a:path w="4371" h="701" extrusionOk="0">
                  <a:moveTo>
                    <a:pt x="1" y="0"/>
                  </a:moveTo>
                  <a:lnTo>
                    <a:pt x="1" y="701"/>
                  </a:lnTo>
                  <a:lnTo>
                    <a:pt x="4371" y="701"/>
                  </a:lnTo>
                  <a:lnTo>
                    <a:pt x="437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2" name="Google Shape;2682;p31"/>
            <p:cNvSpPr/>
            <p:nvPr/>
          </p:nvSpPr>
          <p:spPr>
            <a:xfrm>
              <a:off x="6480527" y="2256228"/>
              <a:ext cx="164000" cy="41824"/>
            </a:xfrm>
            <a:custGeom>
              <a:avLst/>
              <a:gdLst/>
              <a:ahLst/>
              <a:cxnLst/>
              <a:rect l="l" t="t" r="r" b="b"/>
              <a:pathLst>
                <a:path w="8141" h="635" extrusionOk="0">
                  <a:moveTo>
                    <a:pt x="1" y="0"/>
                  </a:moveTo>
                  <a:lnTo>
                    <a:pt x="1" y="634"/>
                  </a:lnTo>
                  <a:lnTo>
                    <a:pt x="8140" y="634"/>
                  </a:lnTo>
                  <a:lnTo>
                    <a:pt x="814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3" name="Google Shape;2683;p31"/>
            <p:cNvSpPr/>
            <p:nvPr/>
          </p:nvSpPr>
          <p:spPr>
            <a:xfrm>
              <a:off x="3694400" y="2128325"/>
              <a:ext cx="218172" cy="65325"/>
            </a:xfrm>
            <a:custGeom>
              <a:avLst/>
              <a:gdLst/>
              <a:ahLst/>
              <a:cxnLst/>
              <a:rect l="l" t="t" r="r" b="b"/>
              <a:pathLst>
                <a:path w="8140" h="2969" extrusionOk="0">
                  <a:moveTo>
                    <a:pt x="1" y="0"/>
                  </a:moveTo>
                  <a:lnTo>
                    <a:pt x="1" y="2969"/>
                  </a:lnTo>
                  <a:lnTo>
                    <a:pt x="8140" y="2969"/>
                  </a:lnTo>
                  <a:lnTo>
                    <a:pt x="814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4" name="Google Shape;2684;p31"/>
            <p:cNvSpPr/>
            <p:nvPr/>
          </p:nvSpPr>
          <p:spPr>
            <a:xfrm>
              <a:off x="5777438" y="2110559"/>
              <a:ext cx="89551" cy="22125"/>
            </a:xfrm>
            <a:custGeom>
              <a:avLst/>
              <a:gdLst/>
              <a:ahLst/>
              <a:cxnLst/>
              <a:rect l="l" t="t" r="r" b="b"/>
              <a:pathLst>
                <a:path w="4371" h="702" extrusionOk="0">
                  <a:moveTo>
                    <a:pt x="0" y="1"/>
                  </a:moveTo>
                  <a:lnTo>
                    <a:pt x="0" y="701"/>
                  </a:lnTo>
                  <a:lnTo>
                    <a:pt x="4370" y="701"/>
                  </a:lnTo>
                  <a:lnTo>
                    <a:pt x="437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5" name="Google Shape;2685;p31"/>
            <p:cNvSpPr/>
            <p:nvPr/>
          </p:nvSpPr>
          <p:spPr>
            <a:xfrm>
              <a:off x="3379500" y="2811883"/>
              <a:ext cx="129749" cy="26300"/>
            </a:xfrm>
            <a:custGeom>
              <a:avLst/>
              <a:gdLst/>
              <a:ahLst/>
              <a:cxnLst/>
              <a:rect l="l" t="t" r="r" b="b"/>
              <a:pathLst>
                <a:path w="144971" h="568" extrusionOk="0">
                  <a:moveTo>
                    <a:pt x="1" y="1"/>
                  </a:moveTo>
                  <a:lnTo>
                    <a:pt x="1" y="568"/>
                  </a:lnTo>
                  <a:lnTo>
                    <a:pt x="144971" y="568"/>
                  </a:lnTo>
                  <a:lnTo>
                    <a:pt x="14497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6" name="Google Shape;2686;p31"/>
            <p:cNvSpPr/>
            <p:nvPr/>
          </p:nvSpPr>
          <p:spPr>
            <a:xfrm>
              <a:off x="3164382" y="2085809"/>
              <a:ext cx="164000" cy="26302"/>
            </a:xfrm>
            <a:custGeom>
              <a:avLst/>
              <a:gdLst/>
              <a:ahLst/>
              <a:cxnLst/>
              <a:rect l="l" t="t" r="r" b="b"/>
              <a:pathLst>
                <a:path w="4371" h="701" extrusionOk="0">
                  <a:moveTo>
                    <a:pt x="1" y="0"/>
                  </a:moveTo>
                  <a:lnTo>
                    <a:pt x="1" y="701"/>
                  </a:lnTo>
                  <a:lnTo>
                    <a:pt x="4371" y="701"/>
                  </a:lnTo>
                  <a:lnTo>
                    <a:pt x="437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7" name="Google Shape;2687;p31"/>
            <p:cNvSpPr/>
            <p:nvPr/>
          </p:nvSpPr>
          <p:spPr>
            <a:xfrm>
              <a:off x="2728350" y="1551825"/>
              <a:ext cx="129749" cy="50874"/>
            </a:xfrm>
            <a:custGeom>
              <a:avLst/>
              <a:gdLst/>
              <a:ahLst/>
              <a:cxnLst/>
              <a:rect l="l" t="t" r="r" b="b"/>
              <a:pathLst>
                <a:path w="144971" h="568" extrusionOk="0">
                  <a:moveTo>
                    <a:pt x="1" y="1"/>
                  </a:moveTo>
                  <a:lnTo>
                    <a:pt x="1" y="568"/>
                  </a:lnTo>
                  <a:lnTo>
                    <a:pt x="144971" y="568"/>
                  </a:lnTo>
                  <a:lnTo>
                    <a:pt x="14497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8" name="Google Shape;2688;p31"/>
            <p:cNvSpPr/>
            <p:nvPr/>
          </p:nvSpPr>
          <p:spPr>
            <a:xfrm>
              <a:off x="2276639" y="1385213"/>
              <a:ext cx="202498" cy="26300"/>
            </a:xfrm>
            <a:custGeom>
              <a:avLst/>
              <a:gdLst/>
              <a:ahLst/>
              <a:cxnLst/>
              <a:rect l="l" t="t" r="r" b="b"/>
              <a:pathLst>
                <a:path w="4371" h="701" extrusionOk="0">
                  <a:moveTo>
                    <a:pt x="1" y="0"/>
                  </a:moveTo>
                  <a:lnTo>
                    <a:pt x="1" y="701"/>
                  </a:lnTo>
                  <a:lnTo>
                    <a:pt x="4371" y="701"/>
                  </a:lnTo>
                  <a:lnTo>
                    <a:pt x="437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9" name="Google Shape;2689;p31"/>
            <p:cNvSpPr/>
            <p:nvPr/>
          </p:nvSpPr>
          <p:spPr>
            <a:xfrm>
              <a:off x="1557682" y="1665434"/>
              <a:ext cx="164000" cy="26302"/>
            </a:xfrm>
            <a:custGeom>
              <a:avLst/>
              <a:gdLst/>
              <a:ahLst/>
              <a:cxnLst/>
              <a:rect l="l" t="t" r="r" b="b"/>
              <a:pathLst>
                <a:path w="4371" h="701" extrusionOk="0">
                  <a:moveTo>
                    <a:pt x="1" y="0"/>
                  </a:moveTo>
                  <a:lnTo>
                    <a:pt x="1" y="701"/>
                  </a:lnTo>
                  <a:lnTo>
                    <a:pt x="4371" y="701"/>
                  </a:lnTo>
                  <a:lnTo>
                    <a:pt x="437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0" name="Google Shape;2690;p31"/>
            <p:cNvSpPr/>
            <p:nvPr/>
          </p:nvSpPr>
          <p:spPr>
            <a:xfrm>
              <a:off x="1497698" y="1361075"/>
              <a:ext cx="129749" cy="50850"/>
            </a:xfrm>
            <a:custGeom>
              <a:avLst/>
              <a:gdLst/>
              <a:ahLst/>
              <a:cxnLst/>
              <a:rect l="l" t="t" r="r" b="b"/>
              <a:pathLst>
                <a:path w="144971" h="568" extrusionOk="0">
                  <a:moveTo>
                    <a:pt x="1" y="1"/>
                  </a:moveTo>
                  <a:lnTo>
                    <a:pt x="1" y="568"/>
                  </a:lnTo>
                  <a:lnTo>
                    <a:pt x="144971" y="568"/>
                  </a:lnTo>
                  <a:lnTo>
                    <a:pt x="14497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1" name="Google Shape;2691;p31"/>
            <p:cNvSpPr/>
            <p:nvPr/>
          </p:nvSpPr>
          <p:spPr>
            <a:xfrm>
              <a:off x="3897782" y="2785597"/>
              <a:ext cx="164000" cy="26302"/>
            </a:xfrm>
            <a:custGeom>
              <a:avLst/>
              <a:gdLst/>
              <a:ahLst/>
              <a:cxnLst/>
              <a:rect l="l" t="t" r="r" b="b"/>
              <a:pathLst>
                <a:path w="4371" h="701" extrusionOk="0">
                  <a:moveTo>
                    <a:pt x="1" y="0"/>
                  </a:moveTo>
                  <a:lnTo>
                    <a:pt x="1" y="701"/>
                  </a:lnTo>
                  <a:lnTo>
                    <a:pt x="4371" y="701"/>
                  </a:lnTo>
                  <a:lnTo>
                    <a:pt x="437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2" name="Google Shape;2692;p31"/>
            <p:cNvSpPr/>
            <p:nvPr/>
          </p:nvSpPr>
          <p:spPr>
            <a:xfrm>
              <a:off x="2560825" y="2387175"/>
              <a:ext cx="129749" cy="50874"/>
            </a:xfrm>
            <a:custGeom>
              <a:avLst/>
              <a:gdLst/>
              <a:ahLst/>
              <a:cxnLst/>
              <a:rect l="l" t="t" r="r" b="b"/>
              <a:pathLst>
                <a:path w="144971" h="568" extrusionOk="0">
                  <a:moveTo>
                    <a:pt x="1" y="1"/>
                  </a:moveTo>
                  <a:lnTo>
                    <a:pt x="1" y="568"/>
                  </a:lnTo>
                  <a:lnTo>
                    <a:pt x="144971" y="568"/>
                  </a:lnTo>
                  <a:lnTo>
                    <a:pt x="14497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3" name="Google Shape;2693;p31"/>
            <p:cNvSpPr/>
            <p:nvPr/>
          </p:nvSpPr>
          <p:spPr>
            <a:xfrm>
              <a:off x="5355352" y="2788553"/>
              <a:ext cx="164000" cy="41824"/>
            </a:xfrm>
            <a:custGeom>
              <a:avLst/>
              <a:gdLst/>
              <a:ahLst/>
              <a:cxnLst/>
              <a:rect l="l" t="t" r="r" b="b"/>
              <a:pathLst>
                <a:path w="8141" h="635" extrusionOk="0">
                  <a:moveTo>
                    <a:pt x="1" y="0"/>
                  </a:moveTo>
                  <a:lnTo>
                    <a:pt x="1" y="634"/>
                  </a:lnTo>
                  <a:lnTo>
                    <a:pt x="8140" y="634"/>
                  </a:lnTo>
                  <a:lnTo>
                    <a:pt x="814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4" name="Google Shape;2694;p31"/>
            <p:cNvSpPr/>
            <p:nvPr/>
          </p:nvSpPr>
          <p:spPr>
            <a:xfrm>
              <a:off x="5389925" y="3125751"/>
              <a:ext cx="164000" cy="16950"/>
            </a:xfrm>
            <a:custGeom>
              <a:avLst/>
              <a:gdLst/>
              <a:ahLst/>
              <a:cxnLst/>
              <a:rect l="l" t="t" r="r" b="b"/>
              <a:pathLst>
                <a:path w="8141" h="635" extrusionOk="0">
                  <a:moveTo>
                    <a:pt x="1" y="0"/>
                  </a:moveTo>
                  <a:lnTo>
                    <a:pt x="1" y="634"/>
                  </a:lnTo>
                  <a:lnTo>
                    <a:pt x="8140" y="634"/>
                  </a:lnTo>
                  <a:lnTo>
                    <a:pt x="814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5" name="Google Shape;2695;p31"/>
            <p:cNvSpPr/>
            <p:nvPr/>
          </p:nvSpPr>
          <p:spPr>
            <a:xfrm>
              <a:off x="6089582" y="2798484"/>
              <a:ext cx="164000" cy="26302"/>
            </a:xfrm>
            <a:custGeom>
              <a:avLst/>
              <a:gdLst/>
              <a:ahLst/>
              <a:cxnLst/>
              <a:rect l="l" t="t" r="r" b="b"/>
              <a:pathLst>
                <a:path w="4371" h="701" extrusionOk="0">
                  <a:moveTo>
                    <a:pt x="1" y="0"/>
                  </a:moveTo>
                  <a:lnTo>
                    <a:pt x="1" y="701"/>
                  </a:lnTo>
                  <a:lnTo>
                    <a:pt x="4371" y="701"/>
                  </a:lnTo>
                  <a:lnTo>
                    <a:pt x="437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6" name="Google Shape;2696;p31"/>
            <p:cNvSpPr/>
            <p:nvPr/>
          </p:nvSpPr>
          <p:spPr>
            <a:xfrm>
              <a:off x="4167444" y="2377072"/>
              <a:ext cx="164000" cy="26302"/>
            </a:xfrm>
            <a:custGeom>
              <a:avLst/>
              <a:gdLst/>
              <a:ahLst/>
              <a:cxnLst/>
              <a:rect l="l" t="t" r="r" b="b"/>
              <a:pathLst>
                <a:path w="4371" h="701" extrusionOk="0">
                  <a:moveTo>
                    <a:pt x="1" y="0"/>
                  </a:moveTo>
                  <a:lnTo>
                    <a:pt x="1" y="701"/>
                  </a:lnTo>
                  <a:lnTo>
                    <a:pt x="4371" y="701"/>
                  </a:lnTo>
                  <a:lnTo>
                    <a:pt x="437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7" name="Google Shape;2697;p31"/>
            <p:cNvSpPr/>
            <p:nvPr/>
          </p:nvSpPr>
          <p:spPr>
            <a:xfrm>
              <a:off x="4850682" y="2798484"/>
              <a:ext cx="164000" cy="26302"/>
            </a:xfrm>
            <a:custGeom>
              <a:avLst/>
              <a:gdLst/>
              <a:ahLst/>
              <a:cxnLst/>
              <a:rect l="l" t="t" r="r" b="b"/>
              <a:pathLst>
                <a:path w="4371" h="701" extrusionOk="0">
                  <a:moveTo>
                    <a:pt x="1" y="0"/>
                  </a:moveTo>
                  <a:lnTo>
                    <a:pt x="1" y="701"/>
                  </a:lnTo>
                  <a:lnTo>
                    <a:pt x="4371" y="701"/>
                  </a:lnTo>
                  <a:lnTo>
                    <a:pt x="437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8" name="Google Shape;2698;p31"/>
            <p:cNvSpPr/>
            <p:nvPr/>
          </p:nvSpPr>
          <p:spPr>
            <a:xfrm>
              <a:off x="5925582" y="1358934"/>
              <a:ext cx="164000" cy="26302"/>
            </a:xfrm>
            <a:custGeom>
              <a:avLst/>
              <a:gdLst/>
              <a:ahLst/>
              <a:cxnLst/>
              <a:rect l="l" t="t" r="r" b="b"/>
              <a:pathLst>
                <a:path w="4371" h="701" extrusionOk="0">
                  <a:moveTo>
                    <a:pt x="1" y="0"/>
                  </a:moveTo>
                  <a:lnTo>
                    <a:pt x="1" y="701"/>
                  </a:lnTo>
                  <a:lnTo>
                    <a:pt x="4371" y="701"/>
                  </a:lnTo>
                  <a:lnTo>
                    <a:pt x="437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9" name="Google Shape;2699;p31"/>
            <p:cNvSpPr/>
            <p:nvPr/>
          </p:nvSpPr>
          <p:spPr>
            <a:xfrm>
              <a:off x="3009525" y="1372925"/>
              <a:ext cx="129749" cy="50874"/>
            </a:xfrm>
            <a:custGeom>
              <a:avLst/>
              <a:gdLst/>
              <a:ahLst/>
              <a:cxnLst/>
              <a:rect l="l" t="t" r="r" b="b"/>
              <a:pathLst>
                <a:path w="144971" h="568" extrusionOk="0">
                  <a:moveTo>
                    <a:pt x="1" y="1"/>
                  </a:moveTo>
                  <a:lnTo>
                    <a:pt x="1" y="568"/>
                  </a:lnTo>
                  <a:lnTo>
                    <a:pt x="144971" y="568"/>
                  </a:lnTo>
                  <a:lnTo>
                    <a:pt x="14497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0" name="Google Shape;2700;p31"/>
            <p:cNvSpPr/>
            <p:nvPr/>
          </p:nvSpPr>
          <p:spPr>
            <a:xfrm>
              <a:off x="3535825" y="1645625"/>
              <a:ext cx="129749" cy="26300"/>
            </a:xfrm>
            <a:custGeom>
              <a:avLst/>
              <a:gdLst/>
              <a:ahLst/>
              <a:cxnLst/>
              <a:rect l="l" t="t" r="r" b="b"/>
              <a:pathLst>
                <a:path w="144971" h="568" extrusionOk="0">
                  <a:moveTo>
                    <a:pt x="1" y="1"/>
                  </a:moveTo>
                  <a:lnTo>
                    <a:pt x="1" y="568"/>
                  </a:lnTo>
                  <a:lnTo>
                    <a:pt x="144971" y="568"/>
                  </a:lnTo>
                  <a:lnTo>
                    <a:pt x="14497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1" name="Google Shape;2701;p31"/>
            <p:cNvSpPr/>
            <p:nvPr/>
          </p:nvSpPr>
          <p:spPr>
            <a:xfrm>
              <a:off x="3819900" y="1429800"/>
              <a:ext cx="129749" cy="50874"/>
            </a:xfrm>
            <a:custGeom>
              <a:avLst/>
              <a:gdLst/>
              <a:ahLst/>
              <a:cxnLst/>
              <a:rect l="l" t="t" r="r" b="b"/>
              <a:pathLst>
                <a:path w="144971" h="568" extrusionOk="0">
                  <a:moveTo>
                    <a:pt x="1" y="1"/>
                  </a:moveTo>
                  <a:lnTo>
                    <a:pt x="1" y="568"/>
                  </a:lnTo>
                  <a:lnTo>
                    <a:pt x="144971" y="568"/>
                  </a:lnTo>
                  <a:lnTo>
                    <a:pt x="14497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2" name="Google Shape;2702;p31"/>
            <p:cNvSpPr/>
            <p:nvPr/>
          </p:nvSpPr>
          <p:spPr>
            <a:xfrm>
              <a:off x="5643550" y="1363601"/>
              <a:ext cx="164000" cy="16950"/>
            </a:xfrm>
            <a:custGeom>
              <a:avLst/>
              <a:gdLst/>
              <a:ahLst/>
              <a:cxnLst/>
              <a:rect l="l" t="t" r="r" b="b"/>
              <a:pathLst>
                <a:path w="8141" h="635" extrusionOk="0">
                  <a:moveTo>
                    <a:pt x="1" y="0"/>
                  </a:moveTo>
                  <a:lnTo>
                    <a:pt x="1" y="634"/>
                  </a:lnTo>
                  <a:lnTo>
                    <a:pt x="8140" y="634"/>
                  </a:lnTo>
                  <a:lnTo>
                    <a:pt x="814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3" name="Google Shape;2703;p31"/>
            <p:cNvSpPr/>
            <p:nvPr/>
          </p:nvSpPr>
          <p:spPr>
            <a:xfrm>
              <a:off x="4257600" y="1704964"/>
              <a:ext cx="164000" cy="16950"/>
            </a:xfrm>
            <a:custGeom>
              <a:avLst/>
              <a:gdLst/>
              <a:ahLst/>
              <a:cxnLst/>
              <a:rect l="l" t="t" r="r" b="b"/>
              <a:pathLst>
                <a:path w="8141" h="635" extrusionOk="0">
                  <a:moveTo>
                    <a:pt x="1" y="0"/>
                  </a:moveTo>
                  <a:lnTo>
                    <a:pt x="1" y="634"/>
                  </a:lnTo>
                  <a:lnTo>
                    <a:pt x="8140" y="634"/>
                  </a:lnTo>
                  <a:lnTo>
                    <a:pt x="814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4" name="Google Shape;2704;p31"/>
            <p:cNvSpPr/>
            <p:nvPr/>
          </p:nvSpPr>
          <p:spPr>
            <a:xfrm>
              <a:off x="4479425" y="2885313"/>
              <a:ext cx="129749" cy="26300"/>
            </a:xfrm>
            <a:custGeom>
              <a:avLst/>
              <a:gdLst/>
              <a:ahLst/>
              <a:cxnLst/>
              <a:rect l="l" t="t" r="r" b="b"/>
              <a:pathLst>
                <a:path w="144971" h="568" extrusionOk="0">
                  <a:moveTo>
                    <a:pt x="1" y="1"/>
                  </a:moveTo>
                  <a:lnTo>
                    <a:pt x="1" y="568"/>
                  </a:lnTo>
                  <a:lnTo>
                    <a:pt x="144971" y="568"/>
                  </a:lnTo>
                  <a:lnTo>
                    <a:pt x="14497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5" name="Google Shape;2705;p31"/>
            <p:cNvSpPr/>
            <p:nvPr/>
          </p:nvSpPr>
          <p:spPr>
            <a:xfrm>
              <a:off x="3991125" y="1610163"/>
              <a:ext cx="129749" cy="26300"/>
            </a:xfrm>
            <a:custGeom>
              <a:avLst/>
              <a:gdLst/>
              <a:ahLst/>
              <a:cxnLst/>
              <a:rect l="l" t="t" r="r" b="b"/>
              <a:pathLst>
                <a:path w="144971" h="568" extrusionOk="0">
                  <a:moveTo>
                    <a:pt x="1" y="1"/>
                  </a:moveTo>
                  <a:lnTo>
                    <a:pt x="1" y="568"/>
                  </a:lnTo>
                  <a:lnTo>
                    <a:pt x="144971" y="568"/>
                  </a:lnTo>
                  <a:lnTo>
                    <a:pt x="14497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6" name="Google Shape;2706;p31"/>
            <p:cNvSpPr/>
            <p:nvPr/>
          </p:nvSpPr>
          <p:spPr>
            <a:xfrm>
              <a:off x="7236157" y="1358934"/>
              <a:ext cx="164000" cy="26302"/>
            </a:xfrm>
            <a:custGeom>
              <a:avLst/>
              <a:gdLst/>
              <a:ahLst/>
              <a:cxnLst/>
              <a:rect l="l" t="t" r="r" b="b"/>
              <a:pathLst>
                <a:path w="4371" h="701" extrusionOk="0">
                  <a:moveTo>
                    <a:pt x="1" y="0"/>
                  </a:moveTo>
                  <a:lnTo>
                    <a:pt x="1" y="701"/>
                  </a:lnTo>
                  <a:lnTo>
                    <a:pt x="4371" y="701"/>
                  </a:lnTo>
                  <a:lnTo>
                    <a:pt x="437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7" name="Google Shape;2707;p31"/>
            <p:cNvSpPr/>
            <p:nvPr/>
          </p:nvSpPr>
          <p:spPr>
            <a:xfrm>
              <a:off x="4206700" y="1358650"/>
              <a:ext cx="129749" cy="16951"/>
            </a:xfrm>
            <a:custGeom>
              <a:avLst/>
              <a:gdLst/>
              <a:ahLst/>
              <a:cxnLst/>
              <a:rect l="l" t="t" r="r" b="b"/>
              <a:pathLst>
                <a:path w="144971" h="568" extrusionOk="0">
                  <a:moveTo>
                    <a:pt x="1" y="1"/>
                  </a:moveTo>
                  <a:lnTo>
                    <a:pt x="1" y="568"/>
                  </a:lnTo>
                  <a:lnTo>
                    <a:pt x="144971" y="568"/>
                  </a:lnTo>
                  <a:lnTo>
                    <a:pt x="14497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8" name="Google Shape;2708;p31"/>
            <p:cNvSpPr/>
            <p:nvPr/>
          </p:nvSpPr>
          <p:spPr>
            <a:xfrm>
              <a:off x="4776650" y="1614837"/>
              <a:ext cx="129749" cy="16951"/>
            </a:xfrm>
            <a:custGeom>
              <a:avLst/>
              <a:gdLst/>
              <a:ahLst/>
              <a:cxnLst/>
              <a:rect l="l" t="t" r="r" b="b"/>
              <a:pathLst>
                <a:path w="144971" h="568" extrusionOk="0">
                  <a:moveTo>
                    <a:pt x="1" y="1"/>
                  </a:moveTo>
                  <a:lnTo>
                    <a:pt x="1" y="568"/>
                  </a:lnTo>
                  <a:lnTo>
                    <a:pt x="144971" y="568"/>
                  </a:lnTo>
                  <a:lnTo>
                    <a:pt x="14497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9" name="Google Shape;2709;p31"/>
            <p:cNvSpPr/>
            <p:nvPr/>
          </p:nvSpPr>
          <p:spPr>
            <a:xfrm>
              <a:off x="6836000" y="1342700"/>
              <a:ext cx="129749" cy="16951"/>
            </a:xfrm>
            <a:custGeom>
              <a:avLst/>
              <a:gdLst/>
              <a:ahLst/>
              <a:cxnLst/>
              <a:rect l="l" t="t" r="r" b="b"/>
              <a:pathLst>
                <a:path w="144971" h="568" extrusionOk="0">
                  <a:moveTo>
                    <a:pt x="1" y="1"/>
                  </a:moveTo>
                  <a:lnTo>
                    <a:pt x="1" y="568"/>
                  </a:lnTo>
                  <a:lnTo>
                    <a:pt x="144971" y="568"/>
                  </a:lnTo>
                  <a:lnTo>
                    <a:pt x="14497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0" name="Google Shape;2710;p31"/>
            <p:cNvSpPr/>
            <p:nvPr/>
          </p:nvSpPr>
          <p:spPr>
            <a:xfrm>
              <a:off x="5191236" y="3092975"/>
              <a:ext cx="129749" cy="41825"/>
            </a:xfrm>
            <a:custGeom>
              <a:avLst/>
              <a:gdLst/>
              <a:ahLst/>
              <a:cxnLst/>
              <a:rect l="l" t="t" r="r" b="b"/>
              <a:pathLst>
                <a:path w="144971" h="568" extrusionOk="0">
                  <a:moveTo>
                    <a:pt x="1" y="1"/>
                  </a:moveTo>
                  <a:lnTo>
                    <a:pt x="1" y="568"/>
                  </a:lnTo>
                  <a:lnTo>
                    <a:pt x="144971" y="568"/>
                  </a:lnTo>
                  <a:lnTo>
                    <a:pt x="14497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1" name="Google Shape;2711;p31"/>
            <p:cNvSpPr/>
            <p:nvPr/>
          </p:nvSpPr>
          <p:spPr>
            <a:xfrm>
              <a:off x="4331457" y="2317759"/>
              <a:ext cx="164000" cy="26302"/>
            </a:xfrm>
            <a:custGeom>
              <a:avLst/>
              <a:gdLst/>
              <a:ahLst/>
              <a:cxnLst/>
              <a:rect l="l" t="t" r="r" b="b"/>
              <a:pathLst>
                <a:path w="4371" h="701" extrusionOk="0">
                  <a:moveTo>
                    <a:pt x="1" y="0"/>
                  </a:moveTo>
                  <a:lnTo>
                    <a:pt x="1" y="701"/>
                  </a:lnTo>
                  <a:lnTo>
                    <a:pt x="4371" y="701"/>
                  </a:lnTo>
                  <a:lnTo>
                    <a:pt x="437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5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5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5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5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5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5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5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5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5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5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5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5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5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5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5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5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5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5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5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5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5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5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5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5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5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5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5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5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5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5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5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5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5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5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5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25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25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25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25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25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25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25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25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25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25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25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25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25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25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25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25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25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25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25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25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25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25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25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26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26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26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26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5" dur="500" fill="hold"/>
                                        <p:tgtEl>
                                          <p:spTgt spid="26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26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9" dur="500" fill="hold"/>
                                        <p:tgtEl>
                                          <p:spTgt spid="26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26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3" dur="500" fill="hold"/>
                                        <p:tgtEl>
                                          <p:spTgt spid="26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4" dur="500" fill="hold"/>
                                        <p:tgtEl>
                                          <p:spTgt spid="26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7" dur="500" fill="hold"/>
                                        <p:tgtEl>
                                          <p:spTgt spid="26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8" dur="500" fill="hold"/>
                                        <p:tgtEl>
                                          <p:spTgt spid="26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1" dur="500" fill="hold"/>
                                        <p:tgtEl>
                                          <p:spTgt spid="26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2" dur="500" fill="hold"/>
                                        <p:tgtEl>
                                          <p:spTgt spid="26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5" dur="500" fill="hold"/>
                                        <p:tgtEl>
                                          <p:spTgt spid="26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6" dur="500" fill="hold"/>
                                        <p:tgtEl>
                                          <p:spTgt spid="26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9" dur="500" fill="hold"/>
                                        <p:tgtEl>
                                          <p:spTgt spid="26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0" dur="500" fill="hold"/>
                                        <p:tgtEl>
                                          <p:spTgt spid="26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3" dur="500" fill="hold"/>
                                        <p:tgtEl>
                                          <p:spTgt spid="26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4" dur="500" fill="hold"/>
                                        <p:tgtEl>
                                          <p:spTgt spid="26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7" dur="500" fill="hold"/>
                                        <p:tgtEl>
                                          <p:spTgt spid="26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8" dur="500" fill="hold"/>
                                        <p:tgtEl>
                                          <p:spTgt spid="26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1" dur="500" fill="hold"/>
                                        <p:tgtEl>
                                          <p:spTgt spid="26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2" dur="500" fill="hold"/>
                                        <p:tgtEl>
                                          <p:spTgt spid="26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5" dur="500" fill="hold"/>
                                        <p:tgtEl>
                                          <p:spTgt spid="26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6" dur="500" fill="hold"/>
                                        <p:tgtEl>
                                          <p:spTgt spid="26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9" dur="500" fill="hold"/>
                                        <p:tgtEl>
                                          <p:spTgt spid="26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0" dur="500" fill="hold"/>
                                        <p:tgtEl>
                                          <p:spTgt spid="26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3" dur="500" fill="hold"/>
                                        <p:tgtEl>
                                          <p:spTgt spid="26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4" dur="500" fill="hold"/>
                                        <p:tgtEl>
                                          <p:spTgt spid="26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7" dur="500" fill="hold"/>
                                        <p:tgtEl>
                                          <p:spTgt spid="26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8" dur="500" fill="hold"/>
                                        <p:tgtEl>
                                          <p:spTgt spid="26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1" dur="500" fill="hold"/>
                                        <p:tgtEl>
                                          <p:spTgt spid="26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2" dur="500" fill="hold"/>
                                        <p:tgtEl>
                                          <p:spTgt spid="26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5" dur="500" fill="hold"/>
                                        <p:tgtEl>
                                          <p:spTgt spid="26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6" dur="500" fill="hold"/>
                                        <p:tgtEl>
                                          <p:spTgt spid="26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9" dur="500" fill="hold"/>
                                        <p:tgtEl>
                                          <p:spTgt spid="26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0" dur="500" fill="hold"/>
                                        <p:tgtEl>
                                          <p:spTgt spid="26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3" dur="500" fill="hold"/>
                                        <p:tgtEl>
                                          <p:spTgt spid="26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4" dur="500" fill="hold"/>
                                        <p:tgtEl>
                                          <p:spTgt spid="26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7" dur="500" fill="hold"/>
                                        <p:tgtEl>
                                          <p:spTgt spid="26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8" dur="500" fill="hold"/>
                                        <p:tgtEl>
                                          <p:spTgt spid="26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1" dur="500" fill="hold"/>
                                        <p:tgtEl>
                                          <p:spTgt spid="26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2" dur="500" fill="hold"/>
                                        <p:tgtEl>
                                          <p:spTgt spid="26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5" dur="500" fill="hold"/>
                                        <p:tgtEl>
                                          <p:spTgt spid="26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6" dur="500" fill="hold"/>
                                        <p:tgtEl>
                                          <p:spTgt spid="26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9" dur="500" fill="hold"/>
                                        <p:tgtEl>
                                          <p:spTgt spid="26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0" dur="500" fill="hold"/>
                                        <p:tgtEl>
                                          <p:spTgt spid="26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3" dur="500" fill="hold"/>
                                        <p:tgtEl>
                                          <p:spTgt spid="26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4" dur="500" fill="hold"/>
                                        <p:tgtEl>
                                          <p:spTgt spid="26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7" dur="500" fill="hold"/>
                                        <p:tgtEl>
                                          <p:spTgt spid="26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8" dur="500" fill="hold"/>
                                        <p:tgtEl>
                                          <p:spTgt spid="26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1" dur="500" fill="hold"/>
                                        <p:tgtEl>
                                          <p:spTgt spid="26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2" dur="500" fill="hold"/>
                                        <p:tgtEl>
                                          <p:spTgt spid="26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5" dur="500" fill="hold"/>
                                        <p:tgtEl>
                                          <p:spTgt spid="26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6" dur="500" fill="hold"/>
                                        <p:tgtEl>
                                          <p:spTgt spid="26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9" dur="500" fill="hold"/>
                                        <p:tgtEl>
                                          <p:spTgt spid="26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0" dur="500" fill="hold"/>
                                        <p:tgtEl>
                                          <p:spTgt spid="26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3" dur="500" fill="hold"/>
                                        <p:tgtEl>
                                          <p:spTgt spid="26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4" dur="500" fill="hold"/>
                                        <p:tgtEl>
                                          <p:spTgt spid="26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7" dur="500" fill="hold"/>
                                        <p:tgtEl>
                                          <p:spTgt spid="26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8" dur="500" fill="hold"/>
                                        <p:tgtEl>
                                          <p:spTgt spid="26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1" dur="500" fill="hold"/>
                                        <p:tgtEl>
                                          <p:spTgt spid="26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2" dur="500" fill="hold"/>
                                        <p:tgtEl>
                                          <p:spTgt spid="26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5" dur="500" fill="hold"/>
                                        <p:tgtEl>
                                          <p:spTgt spid="26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6" dur="500" fill="hold"/>
                                        <p:tgtEl>
                                          <p:spTgt spid="26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9" dur="500" fill="hold"/>
                                        <p:tgtEl>
                                          <p:spTgt spid="26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0" dur="500" fill="hold"/>
                                        <p:tgtEl>
                                          <p:spTgt spid="26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3" dur="500" fill="hold"/>
                                        <p:tgtEl>
                                          <p:spTgt spid="26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4" dur="500" fill="hold"/>
                                        <p:tgtEl>
                                          <p:spTgt spid="26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7" dur="500" fill="hold"/>
                                        <p:tgtEl>
                                          <p:spTgt spid="26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8" dur="500" fill="hold"/>
                                        <p:tgtEl>
                                          <p:spTgt spid="26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1" dur="500" fill="hold"/>
                                        <p:tgtEl>
                                          <p:spTgt spid="26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2" dur="500" fill="hold"/>
                                        <p:tgtEl>
                                          <p:spTgt spid="26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5" dur="500" fill="hold"/>
                                        <p:tgtEl>
                                          <p:spTgt spid="26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6" dur="500" fill="hold"/>
                                        <p:tgtEl>
                                          <p:spTgt spid="26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9" dur="500" fill="hold"/>
                                        <p:tgtEl>
                                          <p:spTgt spid="26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0" dur="500" fill="hold"/>
                                        <p:tgtEl>
                                          <p:spTgt spid="26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3" dur="500" fill="hold"/>
                                        <p:tgtEl>
                                          <p:spTgt spid="26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4" dur="500" fill="hold"/>
                                        <p:tgtEl>
                                          <p:spTgt spid="26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7" dur="500" fill="hold"/>
                                        <p:tgtEl>
                                          <p:spTgt spid="26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8" dur="500" fill="hold"/>
                                        <p:tgtEl>
                                          <p:spTgt spid="26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1" dur="500" fill="hold"/>
                                        <p:tgtEl>
                                          <p:spTgt spid="26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2" dur="500" fill="hold"/>
                                        <p:tgtEl>
                                          <p:spTgt spid="26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5" dur="500" fill="hold"/>
                                        <p:tgtEl>
                                          <p:spTgt spid="26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6" dur="500" fill="hold"/>
                                        <p:tgtEl>
                                          <p:spTgt spid="26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9" dur="500" fill="hold"/>
                                        <p:tgtEl>
                                          <p:spTgt spid="26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0" dur="500" fill="hold"/>
                                        <p:tgtEl>
                                          <p:spTgt spid="26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3" dur="500" fill="hold"/>
                                        <p:tgtEl>
                                          <p:spTgt spid="26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4" dur="500" fill="hold"/>
                                        <p:tgtEl>
                                          <p:spTgt spid="26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7" dur="500" fill="hold"/>
                                        <p:tgtEl>
                                          <p:spTgt spid="26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8" dur="500" fill="hold"/>
                                        <p:tgtEl>
                                          <p:spTgt spid="26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1" dur="500" fill="hold"/>
                                        <p:tgtEl>
                                          <p:spTgt spid="26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2" dur="500" fill="hold"/>
                                        <p:tgtEl>
                                          <p:spTgt spid="26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5" dur="500" fill="hold"/>
                                        <p:tgtEl>
                                          <p:spTgt spid="26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6" dur="500" fill="hold"/>
                                        <p:tgtEl>
                                          <p:spTgt spid="26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9" dur="500" fill="hold"/>
                                        <p:tgtEl>
                                          <p:spTgt spid="26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0" dur="500" fill="hold"/>
                                        <p:tgtEl>
                                          <p:spTgt spid="26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3" dur="500" fill="hold"/>
                                        <p:tgtEl>
                                          <p:spTgt spid="26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4" dur="500" fill="hold"/>
                                        <p:tgtEl>
                                          <p:spTgt spid="26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7" dur="500" fill="hold"/>
                                        <p:tgtEl>
                                          <p:spTgt spid="26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8" dur="500" fill="hold"/>
                                        <p:tgtEl>
                                          <p:spTgt spid="26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1" dur="500" fill="hold"/>
                                        <p:tgtEl>
                                          <p:spTgt spid="26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2" dur="500" fill="hold"/>
                                        <p:tgtEl>
                                          <p:spTgt spid="26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5" dur="500" fill="hold"/>
                                        <p:tgtEl>
                                          <p:spTgt spid="26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6" dur="500" fill="hold"/>
                                        <p:tgtEl>
                                          <p:spTgt spid="26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9" dur="500" fill="hold"/>
                                        <p:tgtEl>
                                          <p:spTgt spid="26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0" dur="500" fill="hold"/>
                                        <p:tgtEl>
                                          <p:spTgt spid="26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3" dur="500" fill="hold"/>
                                        <p:tgtEl>
                                          <p:spTgt spid="26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4" dur="500" fill="hold"/>
                                        <p:tgtEl>
                                          <p:spTgt spid="26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7" dur="500" fill="hold"/>
                                        <p:tgtEl>
                                          <p:spTgt spid="26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8" dur="500" fill="hold"/>
                                        <p:tgtEl>
                                          <p:spTgt spid="26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1" dur="500" fill="hold"/>
                                        <p:tgtEl>
                                          <p:spTgt spid="26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2" dur="500" fill="hold"/>
                                        <p:tgtEl>
                                          <p:spTgt spid="26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5" dur="500" fill="hold"/>
                                        <p:tgtEl>
                                          <p:spTgt spid="26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6" dur="500" fill="hold"/>
                                        <p:tgtEl>
                                          <p:spTgt spid="26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9" dur="500" fill="hold"/>
                                        <p:tgtEl>
                                          <p:spTgt spid="26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0" dur="500" fill="hold"/>
                                        <p:tgtEl>
                                          <p:spTgt spid="26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3" dur="500" fill="hold"/>
                                        <p:tgtEl>
                                          <p:spTgt spid="26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4" dur="500" fill="hold"/>
                                        <p:tgtEl>
                                          <p:spTgt spid="26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7" dur="500" fill="hold"/>
                                        <p:tgtEl>
                                          <p:spTgt spid="26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8" dur="500" fill="hold"/>
                                        <p:tgtEl>
                                          <p:spTgt spid="26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1" dur="500" fill="hold"/>
                                        <p:tgtEl>
                                          <p:spTgt spid="26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2" dur="500" fill="hold"/>
                                        <p:tgtEl>
                                          <p:spTgt spid="26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5" dur="500" fill="hold"/>
                                        <p:tgtEl>
                                          <p:spTgt spid="26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6" dur="500" fill="hold"/>
                                        <p:tgtEl>
                                          <p:spTgt spid="26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9" dur="500" fill="hold"/>
                                        <p:tgtEl>
                                          <p:spTgt spid="26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0" dur="500" fill="hold"/>
                                        <p:tgtEl>
                                          <p:spTgt spid="26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3" dur="500" fill="hold"/>
                                        <p:tgtEl>
                                          <p:spTgt spid="26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4" dur="500" fill="hold"/>
                                        <p:tgtEl>
                                          <p:spTgt spid="26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7" dur="500" fill="hold"/>
                                        <p:tgtEl>
                                          <p:spTgt spid="26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8" dur="500" fill="hold"/>
                                        <p:tgtEl>
                                          <p:spTgt spid="26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1" dur="500" fill="hold"/>
                                        <p:tgtEl>
                                          <p:spTgt spid="26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2" dur="500" fill="hold"/>
                                        <p:tgtEl>
                                          <p:spTgt spid="26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5" dur="500" fill="hold"/>
                                        <p:tgtEl>
                                          <p:spTgt spid="26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6" dur="500" fill="hold"/>
                                        <p:tgtEl>
                                          <p:spTgt spid="26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9" dur="500" fill="hold"/>
                                        <p:tgtEl>
                                          <p:spTgt spid="26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0" dur="500" fill="hold"/>
                                        <p:tgtEl>
                                          <p:spTgt spid="26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3" dur="500" fill="hold"/>
                                        <p:tgtEl>
                                          <p:spTgt spid="26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4" dur="500" fill="hold"/>
                                        <p:tgtEl>
                                          <p:spTgt spid="26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7" dur="500" fill="hold"/>
                                        <p:tgtEl>
                                          <p:spTgt spid="26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8" dur="500" fill="hold"/>
                                        <p:tgtEl>
                                          <p:spTgt spid="26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70" grpId="0" build="p"/>
      <p:bldP spid="2571" grpId="0" animBg="1"/>
      <p:bldP spid="2572" grpId="0" animBg="1"/>
      <p:bldP spid="2573" grpId="0" animBg="1"/>
      <p:bldP spid="2574" grpId="0" animBg="1"/>
      <p:bldP spid="2575" grpId="0" animBg="1"/>
      <p:bldP spid="2576" grpId="0" animBg="1"/>
      <p:bldP spid="2577" grpId="0" animBg="1"/>
      <p:bldP spid="2578" grpId="0" animBg="1"/>
      <p:bldP spid="2579" grpId="0" animBg="1"/>
      <p:bldP spid="2580" grpId="0" animBg="1"/>
      <p:bldP spid="2581" grpId="0" animBg="1"/>
      <p:bldP spid="2582" grpId="0" animBg="1"/>
      <p:bldP spid="2583" grpId="0" animBg="1"/>
      <p:bldP spid="2584" grpId="0" animBg="1"/>
      <p:bldP spid="2585" grpId="0" animBg="1"/>
      <p:bldP spid="2586" grpId="0" animBg="1"/>
      <p:bldP spid="2587" grpId="0" animBg="1"/>
      <p:bldP spid="2588" grpId="0" animBg="1"/>
      <p:bldP spid="2589" grpId="0" animBg="1"/>
      <p:bldP spid="2590" grpId="0" animBg="1"/>
      <p:bldP spid="2591" grpId="0" animBg="1"/>
      <p:bldP spid="2592" grpId="0" animBg="1"/>
      <p:bldP spid="2593" grpId="0" animBg="1"/>
      <p:bldP spid="2594" grpId="0" animBg="1"/>
      <p:bldP spid="2595" grpId="0" animBg="1"/>
      <p:bldP spid="2596" grpId="0" animBg="1"/>
      <p:bldP spid="2597" grpId="0" animBg="1"/>
      <p:bldP spid="2598" grpId="0" animBg="1"/>
      <p:bldP spid="2599" grpId="0" animBg="1"/>
      <p:bldP spid="2600" grpId="0" animBg="1"/>
      <p:bldP spid="2601" grpId="0" animBg="1"/>
      <p:bldP spid="2602" grpId="0" animBg="1"/>
      <p:bldP spid="2603" grpId="0" animBg="1"/>
      <p:bldP spid="2604" grpId="0" animBg="1"/>
      <p:bldP spid="2605" grpId="0" animBg="1"/>
      <p:bldP spid="2606" grpId="0" animBg="1"/>
      <p:bldP spid="2607" grpId="0" animBg="1"/>
      <p:bldP spid="2608" grpId="0" animBg="1"/>
      <p:bldP spid="2609" grpId="0" animBg="1"/>
      <p:bldP spid="2610" grpId="0" animBg="1"/>
      <p:bldP spid="2611" grpId="0" animBg="1"/>
      <p:bldP spid="2612" grpId="0" animBg="1"/>
      <p:bldP spid="2613" grpId="0" animBg="1"/>
      <p:bldP spid="2614" grpId="0" animBg="1"/>
      <p:bldP spid="2615" grpId="0" animBg="1"/>
      <p:bldP spid="2616" grpId="0" animBg="1"/>
      <p:bldP spid="2617" grpId="0" animBg="1"/>
      <p:bldP spid="2618" grpId="0" animBg="1"/>
      <p:bldP spid="2619" grpId="0" animBg="1"/>
      <p:bldP spid="2620" grpId="0" animBg="1"/>
      <p:bldP spid="2621" grpId="0" animBg="1"/>
      <p:bldP spid="2622" grpId="0" animBg="1"/>
      <p:bldP spid="2623" grpId="0" animBg="1"/>
      <p:bldP spid="2624" grpId="0" animBg="1"/>
      <p:bldP spid="2625" grpId="0" animBg="1"/>
      <p:bldP spid="2626" grpId="0" animBg="1"/>
      <p:bldP spid="2627" grpId="0" animBg="1"/>
      <p:bldP spid="2628" grpId="0" animBg="1"/>
      <p:bldP spid="2629" grpId="0" animBg="1"/>
      <p:bldP spid="2630" grpId="0" animBg="1"/>
      <p:bldP spid="2631" grpId="0" animBg="1"/>
      <p:bldP spid="2632" grpId="0" animBg="1"/>
      <p:bldP spid="2633" grpId="0" animBg="1"/>
      <p:bldP spid="2634" grpId="0" animBg="1"/>
      <p:bldP spid="2635" grpId="0" animBg="1"/>
      <p:bldP spid="2636" grpId="0" animBg="1"/>
      <p:bldP spid="2637" grpId="0" animBg="1"/>
      <p:bldP spid="2638" grpId="0" animBg="1"/>
      <p:bldP spid="2639" grpId="0" animBg="1"/>
      <p:bldP spid="2640" grpId="0" animBg="1"/>
      <p:bldP spid="2641" grpId="0" animBg="1"/>
      <p:bldP spid="2642" grpId="0" animBg="1"/>
      <p:bldP spid="2643" grpId="0" animBg="1"/>
      <p:bldP spid="2644" grpId="0" animBg="1"/>
      <p:bldP spid="2645" grpId="0" animBg="1"/>
      <p:bldP spid="2646" grpId="0" animBg="1"/>
      <p:bldP spid="2647" grpId="0" animBg="1"/>
      <p:bldP spid="2648" grpId="0" animBg="1"/>
      <p:bldP spid="2649" grpId="0" animBg="1"/>
      <p:bldP spid="2650" grpId="0" animBg="1"/>
      <p:bldP spid="2651" grpId="0" animBg="1"/>
      <p:bldP spid="2652" grpId="0" animBg="1"/>
      <p:bldP spid="2653" grpId="0" animBg="1"/>
      <p:bldP spid="2654" grpId="0" animBg="1"/>
      <p:bldP spid="2655" grpId="0" animBg="1"/>
      <p:bldP spid="2656" grpId="0" animBg="1"/>
      <p:bldP spid="2657" grpId="0" animBg="1"/>
      <p:bldP spid="2658" grpId="0" animBg="1"/>
      <p:bldP spid="2659" grpId="0" animBg="1"/>
      <p:bldP spid="2660" grpId="0" animBg="1"/>
      <p:bldP spid="2661" grpId="0" animBg="1"/>
      <p:bldP spid="2662" grpId="0" animBg="1"/>
      <p:bldP spid="2663" grpId="0" animBg="1"/>
      <p:bldP spid="2664" grpId="0" animBg="1"/>
      <p:bldP spid="2665" grpId="0" animBg="1"/>
      <p:bldP spid="2666" grpId="0" animBg="1"/>
      <p:bldP spid="2667" grpId="0" animBg="1"/>
      <p:bldP spid="2668" grpId="0" animBg="1"/>
      <p:bldP spid="266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7" name="Google Shape;3117;p41"/>
          <p:cNvGrpSpPr/>
          <p:nvPr/>
        </p:nvGrpSpPr>
        <p:grpSpPr>
          <a:xfrm>
            <a:off x="1046975" y="1926078"/>
            <a:ext cx="632725" cy="402423"/>
            <a:chOff x="-155862" y="4334524"/>
            <a:chExt cx="863081" cy="402423"/>
          </a:xfrm>
        </p:grpSpPr>
        <p:sp>
          <p:nvSpPr>
            <p:cNvPr id="3118" name="Google Shape;3118;p41"/>
            <p:cNvSpPr/>
            <p:nvPr/>
          </p:nvSpPr>
          <p:spPr>
            <a:xfrm>
              <a:off x="-155862" y="4475766"/>
              <a:ext cx="271592" cy="55146"/>
            </a:xfrm>
            <a:custGeom>
              <a:avLst/>
              <a:gdLst/>
              <a:ahLst/>
              <a:cxnLst/>
              <a:rect l="l" t="t" r="r" b="b"/>
              <a:pathLst>
                <a:path w="9041" h="4137" extrusionOk="0">
                  <a:moveTo>
                    <a:pt x="0" y="0"/>
                  </a:moveTo>
                  <a:lnTo>
                    <a:pt x="0" y="4137"/>
                  </a:lnTo>
                  <a:lnTo>
                    <a:pt x="9040" y="4137"/>
                  </a:lnTo>
                  <a:lnTo>
                    <a:pt x="9040" y="0"/>
                  </a:lnTo>
                  <a:close/>
                </a:path>
              </a:pathLst>
            </a:custGeom>
            <a:solidFill>
              <a:srgbClr val="00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9" name="Google Shape;3119;p41"/>
            <p:cNvSpPr/>
            <p:nvPr/>
          </p:nvSpPr>
          <p:spPr>
            <a:xfrm>
              <a:off x="217950" y="4568448"/>
              <a:ext cx="489269" cy="28102"/>
            </a:xfrm>
            <a:custGeom>
              <a:avLst/>
              <a:gdLst/>
              <a:ahLst/>
              <a:cxnLst/>
              <a:rect l="l" t="t" r="r" b="b"/>
              <a:pathLst>
                <a:path w="16446" h="2036" extrusionOk="0">
                  <a:moveTo>
                    <a:pt x="0" y="0"/>
                  </a:moveTo>
                  <a:lnTo>
                    <a:pt x="0" y="2035"/>
                  </a:lnTo>
                  <a:lnTo>
                    <a:pt x="16445" y="2035"/>
                  </a:lnTo>
                  <a:lnTo>
                    <a:pt x="1644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0" name="Google Shape;3120;p41"/>
            <p:cNvSpPr/>
            <p:nvPr/>
          </p:nvSpPr>
          <p:spPr>
            <a:xfrm>
              <a:off x="207284" y="4362200"/>
              <a:ext cx="390153" cy="69074"/>
            </a:xfrm>
            <a:custGeom>
              <a:avLst/>
              <a:gdLst/>
              <a:ahLst/>
              <a:cxnLst/>
              <a:rect l="l" t="t" r="r" b="b"/>
              <a:pathLst>
                <a:path w="24752" h="2269" extrusionOk="0">
                  <a:moveTo>
                    <a:pt x="0" y="1"/>
                  </a:moveTo>
                  <a:lnTo>
                    <a:pt x="0" y="2269"/>
                  </a:lnTo>
                  <a:lnTo>
                    <a:pt x="24751" y="2269"/>
                  </a:lnTo>
                  <a:lnTo>
                    <a:pt x="2475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1" name="Google Shape;3121;p41"/>
            <p:cNvSpPr/>
            <p:nvPr/>
          </p:nvSpPr>
          <p:spPr>
            <a:xfrm>
              <a:off x="214660" y="4708847"/>
              <a:ext cx="181549" cy="28100"/>
            </a:xfrm>
            <a:custGeom>
              <a:avLst/>
              <a:gdLst/>
              <a:ahLst/>
              <a:cxnLst/>
              <a:rect l="l" t="t" r="r" b="b"/>
              <a:pathLst>
                <a:path w="2503" h="701" extrusionOk="0">
                  <a:moveTo>
                    <a:pt x="1" y="0"/>
                  </a:moveTo>
                  <a:lnTo>
                    <a:pt x="1" y="701"/>
                  </a:lnTo>
                  <a:lnTo>
                    <a:pt x="2503" y="701"/>
                  </a:lnTo>
                  <a:lnTo>
                    <a:pt x="250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2" name="Google Shape;3122;p41"/>
            <p:cNvSpPr/>
            <p:nvPr/>
          </p:nvSpPr>
          <p:spPr>
            <a:xfrm>
              <a:off x="28669" y="4334524"/>
              <a:ext cx="81829" cy="22917"/>
            </a:xfrm>
            <a:custGeom>
              <a:avLst/>
              <a:gdLst/>
              <a:ahLst/>
              <a:cxnLst/>
              <a:rect l="l" t="t" r="r" b="b"/>
              <a:pathLst>
                <a:path w="2503" h="701" extrusionOk="0">
                  <a:moveTo>
                    <a:pt x="1" y="0"/>
                  </a:moveTo>
                  <a:lnTo>
                    <a:pt x="1" y="701"/>
                  </a:lnTo>
                  <a:lnTo>
                    <a:pt x="2502" y="701"/>
                  </a:lnTo>
                  <a:lnTo>
                    <a:pt x="25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3" name="Google Shape;3123;p41"/>
            <p:cNvSpPr/>
            <p:nvPr/>
          </p:nvSpPr>
          <p:spPr>
            <a:xfrm>
              <a:off x="-8" y="4649236"/>
              <a:ext cx="134170" cy="37139"/>
            </a:xfrm>
            <a:custGeom>
              <a:avLst/>
              <a:gdLst/>
              <a:ahLst/>
              <a:cxnLst/>
              <a:rect l="l" t="t" r="r" b="b"/>
              <a:pathLst>
                <a:path w="4104" h="1136" extrusionOk="0">
                  <a:moveTo>
                    <a:pt x="1" y="1"/>
                  </a:moveTo>
                  <a:lnTo>
                    <a:pt x="1" y="1135"/>
                  </a:lnTo>
                  <a:lnTo>
                    <a:pt x="4104" y="113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24" name="Google Shape;3124;p41"/>
          <p:cNvGrpSpPr/>
          <p:nvPr/>
        </p:nvGrpSpPr>
        <p:grpSpPr>
          <a:xfrm>
            <a:off x="4726991" y="1977174"/>
            <a:ext cx="586809" cy="402423"/>
            <a:chOff x="-155862" y="4334524"/>
            <a:chExt cx="863081" cy="402423"/>
          </a:xfrm>
        </p:grpSpPr>
        <p:sp>
          <p:nvSpPr>
            <p:cNvPr id="3125" name="Google Shape;3125;p41"/>
            <p:cNvSpPr/>
            <p:nvPr/>
          </p:nvSpPr>
          <p:spPr>
            <a:xfrm>
              <a:off x="-155862" y="4475766"/>
              <a:ext cx="271592" cy="55146"/>
            </a:xfrm>
            <a:custGeom>
              <a:avLst/>
              <a:gdLst/>
              <a:ahLst/>
              <a:cxnLst/>
              <a:rect l="l" t="t" r="r" b="b"/>
              <a:pathLst>
                <a:path w="9041" h="4137" extrusionOk="0">
                  <a:moveTo>
                    <a:pt x="0" y="0"/>
                  </a:moveTo>
                  <a:lnTo>
                    <a:pt x="0" y="4137"/>
                  </a:lnTo>
                  <a:lnTo>
                    <a:pt x="9040" y="4137"/>
                  </a:lnTo>
                  <a:lnTo>
                    <a:pt x="9040" y="0"/>
                  </a:lnTo>
                  <a:close/>
                </a:path>
              </a:pathLst>
            </a:custGeom>
            <a:solidFill>
              <a:srgbClr val="00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6" name="Google Shape;3126;p41"/>
            <p:cNvSpPr/>
            <p:nvPr/>
          </p:nvSpPr>
          <p:spPr>
            <a:xfrm>
              <a:off x="217950" y="4568448"/>
              <a:ext cx="489269" cy="28102"/>
            </a:xfrm>
            <a:custGeom>
              <a:avLst/>
              <a:gdLst/>
              <a:ahLst/>
              <a:cxnLst/>
              <a:rect l="l" t="t" r="r" b="b"/>
              <a:pathLst>
                <a:path w="16446" h="2036" extrusionOk="0">
                  <a:moveTo>
                    <a:pt x="0" y="0"/>
                  </a:moveTo>
                  <a:lnTo>
                    <a:pt x="0" y="2035"/>
                  </a:lnTo>
                  <a:lnTo>
                    <a:pt x="16445" y="2035"/>
                  </a:lnTo>
                  <a:lnTo>
                    <a:pt x="1644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7" name="Google Shape;3127;p41"/>
            <p:cNvSpPr/>
            <p:nvPr/>
          </p:nvSpPr>
          <p:spPr>
            <a:xfrm>
              <a:off x="207284" y="4362200"/>
              <a:ext cx="390153" cy="69074"/>
            </a:xfrm>
            <a:custGeom>
              <a:avLst/>
              <a:gdLst/>
              <a:ahLst/>
              <a:cxnLst/>
              <a:rect l="l" t="t" r="r" b="b"/>
              <a:pathLst>
                <a:path w="24752" h="2269" extrusionOk="0">
                  <a:moveTo>
                    <a:pt x="0" y="1"/>
                  </a:moveTo>
                  <a:lnTo>
                    <a:pt x="0" y="2269"/>
                  </a:lnTo>
                  <a:lnTo>
                    <a:pt x="24751" y="2269"/>
                  </a:lnTo>
                  <a:lnTo>
                    <a:pt x="2475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8" name="Google Shape;3128;p41"/>
            <p:cNvSpPr/>
            <p:nvPr/>
          </p:nvSpPr>
          <p:spPr>
            <a:xfrm>
              <a:off x="214660" y="4708847"/>
              <a:ext cx="181549" cy="28100"/>
            </a:xfrm>
            <a:custGeom>
              <a:avLst/>
              <a:gdLst/>
              <a:ahLst/>
              <a:cxnLst/>
              <a:rect l="l" t="t" r="r" b="b"/>
              <a:pathLst>
                <a:path w="2503" h="701" extrusionOk="0">
                  <a:moveTo>
                    <a:pt x="1" y="0"/>
                  </a:moveTo>
                  <a:lnTo>
                    <a:pt x="1" y="701"/>
                  </a:lnTo>
                  <a:lnTo>
                    <a:pt x="2503" y="701"/>
                  </a:lnTo>
                  <a:lnTo>
                    <a:pt x="250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9" name="Google Shape;3129;p41"/>
            <p:cNvSpPr/>
            <p:nvPr/>
          </p:nvSpPr>
          <p:spPr>
            <a:xfrm>
              <a:off x="28669" y="4334524"/>
              <a:ext cx="81829" cy="22917"/>
            </a:xfrm>
            <a:custGeom>
              <a:avLst/>
              <a:gdLst/>
              <a:ahLst/>
              <a:cxnLst/>
              <a:rect l="l" t="t" r="r" b="b"/>
              <a:pathLst>
                <a:path w="2503" h="701" extrusionOk="0">
                  <a:moveTo>
                    <a:pt x="1" y="0"/>
                  </a:moveTo>
                  <a:lnTo>
                    <a:pt x="1" y="701"/>
                  </a:lnTo>
                  <a:lnTo>
                    <a:pt x="2502" y="701"/>
                  </a:lnTo>
                  <a:lnTo>
                    <a:pt x="25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0" name="Google Shape;3130;p41"/>
            <p:cNvSpPr/>
            <p:nvPr/>
          </p:nvSpPr>
          <p:spPr>
            <a:xfrm>
              <a:off x="-8" y="4649236"/>
              <a:ext cx="134170" cy="37139"/>
            </a:xfrm>
            <a:custGeom>
              <a:avLst/>
              <a:gdLst/>
              <a:ahLst/>
              <a:cxnLst/>
              <a:rect l="l" t="t" r="r" b="b"/>
              <a:pathLst>
                <a:path w="4104" h="1136" extrusionOk="0">
                  <a:moveTo>
                    <a:pt x="1" y="1"/>
                  </a:moveTo>
                  <a:lnTo>
                    <a:pt x="1" y="1135"/>
                  </a:lnTo>
                  <a:lnTo>
                    <a:pt x="4104" y="113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31" name="Google Shape;3131;p41"/>
          <p:cNvGrpSpPr/>
          <p:nvPr/>
        </p:nvGrpSpPr>
        <p:grpSpPr>
          <a:xfrm>
            <a:off x="1046975" y="4000306"/>
            <a:ext cx="632725" cy="402423"/>
            <a:chOff x="-155862" y="4334524"/>
            <a:chExt cx="863081" cy="402423"/>
          </a:xfrm>
        </p:grpSpPr>
        <p:sp>
          <p:nvSpPr>
            <p:cNvPr id="3132" name="Google Shape;3132;p41"/>
            <p:cNvSpPr/>
            <p:nvPr/>
          </p:nvSpPr>
          <p:spPr>
            <a:xfrm>
              <a:off x="-155862" y="4475766"/>
              <a:ext cx="271592" cy="55146"/>
            </a:xfrm>
            <a:custGeom>
              <a:avLst/>
              <a:gdLst/>
              <a:ahLst/>
              <a:cxnLst/>
              <a:rect l="l" t="t" r="r" b="b"/>
              <a:pathLst>
                <a:path w="9041" h="4137" extrusionOk="0">
                  <a:moveTo>
                    <a:pt x="0" y="0"/>
                  </a:moveTo>
                  <a:lnTo>
                    <a:pt x="0" y="4137"/>
                  </a:lnTo>
                  <a:lnTo>
                    <a:pt x="9040" y="4137"/>
                  </a:lnTo>
                  <a:lnTo>
                    <a:pt x="9040" y="0"/>
                  </a:lnTo>
                  <a:close/>
                </a:path>
              </a:pathLst>
            </a:custGeom>
            <a:solidFill>
              <a:srgbClr val="00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3" name="Google Shape;3133;p41"/>
            <p:cNvSpPr/>
            <p:nvPr/>
          </p:nvSpPr>
          <p:spPr>
            <a:xfrm>
              <a:off x="217950" y="4568448"/>
              <a:ext cx="489269" cy="28102"/>
            </a:xfrm>
            <a:custGeom>
              <a:avLst/>
              <a:gdLst/>
              <a:ahLst/>
              <a:cxnLst/>
              <a:rect l="l" t="t" r="r" b="b"/>
              <a:pathLst>
                <a:path w="16446" h="2036" extrusionOk="0">
                  <a:moveTo>
                    <a:pt x="0" y="0"/>
                  </a:moveTo>
                  <a:lnTo>
                    <a:pt x="0" y="2035"/>
                  </a:lnTo>
                  <a:lnTo>
                    <a:pt x="16445" y="2035"/>
                  </a:lnTo>
                  <a:lnTo>
                    <a:pt x="1644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4" name="Google Shape;3134;p41"/>
            <p:cNvSpPr/>
            <p:nvPr/>
          </p:nvSpPr>
          <p:spPr>
            <a:xfrm>
              <a:off x="207284" y="4362200"/>
              <a:ext cx="390153" cy="69074"/>
            </a:xfrm>
            <a:custGeom>
              <a:avLst/>
              <a:gdLst/>
              <a:ahLst/>
              <a:cxnLst/>
              <a:rect l="l" t="t" r="r" b="b"/>
              <a:pathLst>
                <a:path w="24752" h="2269" extrusionOk="0">
                  <a:moveTo>
                    <a:pt x="0" y="1"/>
                  </a:moveTo>
                  <a:lnTo>
                    <a:pt x="0" y="2269"/>
                  </a:lnTo>
                  <a:lnTo>
                    <a:pt x="24751" y="2269"/>
                  </a:lnTo>
                  <a:lnTo>
                    <a:pt x="2475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5" name="Google Shape;3135;p41"/>
            <p:cNvSpPr/>
            <p:nvPr/>
          </p:nvSpPr>
          <p:spPr>
            <a:xfrm>
              <a:off x="214660" y="4708847"/>
              <a:ext cx="181549" cy="28100"/>
            </a:xfrm>
            <a:custGeom>
              <a:avLst/>
              <a:gdLst/>
              <a:ahLst/>
              <a:cxnLst/>
              <a:rect l="l" t="t" r="r" b="b"/>
              <a:pathLst>
                <a:path w="2503" h="701" extrusionOk="0">
                  <a:moveTo>
                    <a:pt x="1" y="0"/>
                  </a:moveTo>
                  <a:lnTo>
                    <a:pt x="1" y="701"/>
                  </a:lnTo>
                  <a:lnTo>
                    <a:pt x="2503" y="701"/>
                  </a:lnTo>
                  <a:lnTo>
                    <a:pt x="250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6" name="Google Shape;3136;p41"/>
            <p:cNvSpPr/>
            <p:nvPr/>
          </p:nvSpPr>
          <p:spPr>
            <a:xfrm>
              <a:off x="28669" y="4334524"/>
              <a:ext cx="81829" cy="22917"/>
            </a:xfrm>
            <a:custGeom>
              <a:avLst/>
              <a:gdLst/>
              <a:ahLst/>
              <a:cxnLst/>
              <a:rect l="l" t="t" r="r" b="b"/>
              <a:pathLst>
                <a:path w="2503" h="701" extrusionOk="0">
                  <a:moveTo>
                    <a:pt x="1" y="0"/>
                  </a:moveTo>
                  <a:lnTo>
                    <a:pt x="1" y="701"/>
                  </a:lnTo>
                  <a:lnTo>
                    <a:pt x="2502" y="701"/>
                  </a:lnTo>
                  <a:lnTo>
                    <a:pt x="25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7" name="Google Shape;3137;p41"/>
            <p:cNvSpPr/>
            <p:nvPr/>
          </p:nvSpPr>
          <p:spPr>
            <a:xfrm>
              <a:off x="-8" y="4649236"/>
              <a:ext cx="134170" cy="37139"/>
            </a:xfrm>
            <a:custGeom>
              <a:avLst/>
              <a:gdLst/>
              <a:ahLst/>
              <a:cxnLst/>
              <a:rect l="l" t="t" r="r" b="b"/>
              <a:pathLst>
                <a:path w="4104" h="1136" extrusionOk="0">
                  <a:moveTo>
                    <a:pt x="1" y="1"/>
                  </a:moveTo>
                  <a:lnTo>
                    <a:pt x="1" y="1135"/>
                  </a:lnTo>
                  <a:lnTo>
                    <a:pt x="4104" y="113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38" name="Google Shape;3138;p41"/>
          <p:cNvGrpSpPr/>
          <p:nvPr/>
        </p:nvGrpSpPr>
        <p:grpSpPr>
          <a:xfrm>
            <a:off x="1046975" y="2992160"/>
            <a:ext cx="632725" cy="402423"/>
            <a:chOff x="-155862" y="4334524"/>
            <a:chExt cx="863081" cy="402423"/>
          </a:xfrm>
        </p:grpSpPr>
        <p:sp>
          <p:nvSpPr>
            <p:cNvPr id="3139" name="Google Shape;3139;p41"/>
            <p:cNvSpPr/>
            <p:nvPr/>
          </p:nvSpPr>
          <p:spPr>
            <a:xfrm>
              <a:off x="-155862" y="4475766"/>
              <a:ext cx="271592" cy="55146"/>
            </a:xfrm>
            <a:custGeom>
              <a:avLst/>
              <a:gdLst/>
              <a:ahLst/>
              <a:cxnLst/>
              <a:rect l="l" t="t" r="r" b="b"/>
              <a:pathLst>
                <a:path w="9041" h="4137" extrusionOk="0">
                  <a:moveTo>
                    <a:pt x="0" y="0"/>
                  </a:moveTo>
                  <a:lnTo>
                    <a:pt x="0" y="4137"/>
                  </a:lnTo>
                  <a:lnTo>
                    <a:pt x="9040" y="4137"/>
                  </a:lnTo>
                  <a:lnTo>
                    <a:pt x="9040" y="0"/>
                  </a:lnTo>
                  <a:close/>
                </a:path>
              </a:pathLst>
            </a:custGeom>
            <a:solidFill>
              <a:srgbClr val="00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0" name="Google Shape;3140;p41"/>
            <p:cNvSpPr/>
            <p:nvPr/>
          </p:nvSpPr>
          <p:spPr>
            <a:xfrm>
              <a:off x="217950" y="4568448"/>
              <a:ext cx="489269" cy="28102"/>
            </a:xfrm>
            <a:custGeom>
              <a:avLst/>
              <a:gdLst/>
              <a:ahLst/>
              <a:cxnLst/>
              <a:rect l="l" t="t" r="r" b="b"/>
              <a:pathLst>
                <a:path w="16446" h="2036" extrusionOk="0">
                  <a:moveTo>
                    <a:pt x="0" y="0"/>
                  </a:moveTo>
                  <a:lnTo>
                    <a:pt x="0" y="2035"/>
                  </a:lnTo>
                  <a:lnTo>
                    <a:pt x="16445" y="2035"/>
                  </a:lnTo>
                  <a:lnTo>
                    <a:pt x="1644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1" name="Google Shape;3141;p41"/>
            <p:cNvSpPr/>
            <p:nvPr/>
          </p:nvSpPr>
          <p:spPr>
            <a:xfrm>
              <a:off x="207284" y="4362200"/>
              <a:ext cx="390153" cy="69074"/>
            </a:xfrm>
            <a:custGeom>
              <a:avLst/>
              <a:gdLst/>
              <a:ahLst/>
              <a:cxnLst/>
              <a:rect l="l" t="t" r="r" b="b"/>
              <a:pathLst>
                <a:path w="24752" h="2269" extrusionOk="0">
                  <a:moveTo>
                    <a:pt x="0" y="1"/>
                  </a:moveTo>
                  <a:lnTo>
                    <a:pt x="0" y="2269"/>
                  </a:lnTo>
                  <a:lnTo>
                    <a:pt x="24751" y="2269"/>
                  </a:lnTo>
                  <a:lnTo>
                    <a:pt x="2475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2" name="Google Shape;3142;p41"/>
            <p:cNvSpPr/>
            <p:nvPr/>
          </p:nvSpPr>
          <p:spPr>
            <a:xfrm>
              <a:off x="214660" y="4708847"/>
              <a:ext cx="181549" cy="28100"/>
            </a:xfrm>
            <a:custGeom>
              <a:avLst/>
              <a:gdLst/>
              <a:ahLst/>
              <a:cxnLst/>
              <a:rect l="l" t="t" r="r" b="b"/>
              <a:pathLst>
                <a:path w="2503" h="701" extrusionOk="0">
                  <a:moveTo>
                    <a:pt x="1" y="0"/>
                  </a:moveTo>
                  <a:lnTo>
                    <a:pt x="1" y="701"/>
                  </a:lnTo>
                  <a:lnTo>
                    <a:pt x="2503" y="701"/>
                  </a:lnTo>
                  <a:lnTo>
                    <a:pt x="250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3" name="Google Shape;3143;p41"/>
            <p:cNvSpPr/>
            <p:nvPr/>
          </p:nvSpPr>
          <p:spPr>
            <a:xfrm>
              <a:off x="28669" y="4334524"/>
              <a:ext cx="81829" cy="22917"/>
            </a:xfrm>
            <a:custGeom>
              <a:avLst/>
              <a:gdLst/>
              <a:ahLst/>
              <a:cxnLst/>
              <a:rect l="l" t="t" r="r" b="b"/>
              <a:pathLst>
                <a:path w="2503" h="701" extrusionOk="0">
                  <a:moveTo>
                    <a:pt x="1" y="0"/>
                  </a:moveTo>
                  <a:lnTo>
                    <a:pt x="1" y="701"/>
                  </a:lnTo>
                  <a:lnTo>
                    <a:pt x="2502" y="701"/>
                  </a:lnTo>
                  <a:lnTo>
                    <a:pt x="25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4" name="Google Shape;3144;p41"/>
            <p:cNvSpPr/>
            <p:nvPr/>
          </p:nvSpPr>
          <p:spPr>
            <a:xfrm>
              <a:off x="-8" y="4649236"/>
              <a:ext cx="134170" cy="37139"/>
            </a:xfrm>
            <a:custGeom>
              <a:avLst/>
              <a:gdLst/>
              <a:ahLst/>
              <a:cxnLst/>
              <a:rect l="l" t="t" r="r" b="b"/>
              <a:pathLst>
                <a:path w="4104" h="1136" extrusionOk="0">
                  <a:moveTo>
                    <a:pt x="1" y="1"/>
                  </a:moveTo>
                  <a:lnTo>
                    <a:pt x="1" y="1135"/>
                  </a:lnTo>
                  <a:lnTo>
                    <a:pt x="4104" y="113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52" name="Google Shape;3152;p41"/>
          <p:cNvGrpSpPr/>
          <p:nvPr/>
        </p:nvGrpSpPr>
        <p:grpSpPr>
          <a:xfrm>
            <a:off x="4772947" y="3010863"/>
            <a:ext cx="586809" cy="402423"/>
            <a:chOff x="-155862" y="4334524"/>
            <a:chExt cx="863081" cy="402423"/>
          </a:xfrm>
        </p:grpSpPr>
        <p:sp>
          <p:nvSpPr>
            <p:cNvPr id="3153" name="Google Shape;3153;p41"/>
            <p:cNvSpPr/>
            <p:nvPr/>
          </p:nvSpPr>
          <p:spPr>
            <a:xfrm>
              <a:off x="-155862" y="4475766"/>
              <a:ext cx="271592" cy="55146"/>
            </a:xfrm>
            <a:custGeom>
              <a:avLst/>
              <a:gdLst/>
              <a:ahLst/>
              <a:cxnLst/>
              <a:rect l="l" t="t" r="r" b="b"/>
              <a:pathLst>
                <a:path w="9041" h="4137" extrusionOk="0">
                  <a:moveTo>
                    <a:pt x="0" y="0"/>
                  </a:moveTo>
                  <a:lnTo>
                    <a:pt x="0" y="4137"/>
                  </a:lnTo>
                  <a:lnTo>
                    <a:pt x="9040" y="4137"/>
                  </a:lnTo>
                  <a:lnTo>
                    <a:pt x="9040" y="0"/>
                  </a:lnTo>
                  <a:close/>
                </a:path>
              </a:pathLst>
            </a:custGeom>
            <a:solidFill>
              <a:srgbClr val="00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4" name="Google Shape;3154;p41"/>
            <p:cNvSpPr/>
            <p:nvPr/>
          </p:nvSpPr>
          <p:spPr>
            <a:xfrm>
              <a:off x="217950" y="4568448"/>
              <a:ext cx="489269" cy="28102"/>
            </a:xfrm>
            <a:custGeom>
              <a:avLst/>
              <a:gdLst/>
              <a:ahLst/>
              <a:cxnLst/>
              <a:rect l="l" t="t" r="r" b="b"/>
              <a:pathLst>
                <a:path w="16446" h="2036" extrusionOk="0">
                  <a:moveTo>
                    <a:pt x="0" y="0"/>
                  </a:moveTo>
                  <a:lnTo>
                    <a:pt x="0" y="2035"/>
                  </a:lnTo>
                  <a:lnTo>
                    <a:pt x="16445" y="2035"/>
                  </a:lnTo>
                  <a:lnTo>
                    <a:pt x="1644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5" name="Google Shape;3155;p41"/>
            <p:cNvSpPr/>
            <p:nvPr/>
          </p:nvSpPr>
          <p:spPr>
            <a:xfrm>
              <a:off x="207284" y="4362200"/>
              <a:ext cx="390153" cy="69074"/>
            </a:xfrm>
            <a:custGeom>
              <a:avLst/>
              <a:gdLst/>
              <a:ahLst/>
              <a:cxnLst/>
              <a:rect l="l" t="t" r="r" b="b"/>
              <a:pathLst>
                <a:path w="24752" h="2269" extrusionOk="0">
                  <a:moveTo>
                    <a:pt x="0" y="1"/>
                  </a:moveTo>
                  <a:lnTo>
                    <a:pt x="0" y="2269"/>
                  </a:lnTo>
                  <a:lnTo>
                    <a:pt x="24751" y="2269"/>
                  </a:lnTo>
                  <a:lnTo>
                    <a:pt x="2475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6" name="Google Shape;3156;p41"/>
            <p:cNvSpPr/>
            <p:nvPr/>
          </p:nvSpPr>
          <p:spPr>
            <a:xfrm>
              <a:off x="214660" y="4708847"/>
              <a:ext cx="181549" cy="28100"/>
            </a:xfrm>
            <a:custGeom>
              <a:avLst/>
              <a:gdLst/>
              <a:ahLst/>
              <a:cxnLst/>
              <a:rect l="l" t="t" r="r" b="b"/>
              <a:pathLst>
                <a:path w="2503" h="701" extrusionOk="0">
                  <a:moveTo>
                    <a:pt x="1" y="0"/>
                  </a:moveTo>
                  <a:lnTo>
                    <a:pt x="1" y="701"/>
                  </a:lnTo>
                  <a:lnTo>
                    <a:pt x="2503" y="701"/>
                  </a:lnTo>
                  <a:lnTo>
                    <a:pt x="250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7" name="Google Shape;3157;p41"/>
            <p:cNvSpPr/>
            <p:nvPr/>
          </p:nvSpPr>
          <p:spPr>
            <a:xfrm>
              <a:off x="28669" y="4334524"/>
              <a:ext cx="81829" cy="22917"/>
            </a:xfrm>
            <a:custGeom>
              <a:avLst/>
              <a:gdLst/>
              <a:ahLst/>
              <a:cxnLst/>
              <a:rect l="l" t="t" r="r" b="b"/>
              <a:pathLst>
                <a:path w="2503" h="701" extrusionOk="0">
                  <a:moveTo>
                    <a:pt x="1" y="0"/>
                  </a:moveTo>
                  <a:lnTo>
                    <a:pt x="1" y="701"/>
                  </a:lnTo>
                  <a:lnTo>
                    <a:pt x="2502" y="701"/>
                  </a:lnTo>
                  <a:lnTo>
                    <a:pt x="25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8" name="Google Shape;3158;p41"/>
            <p:cNvSpPr/>
            <p:nvPr/>
          </p:nvSpPr>
          <p:spPr>
            <a:xfrm>
              <a:off x="-8" y="4649236"/>
              <a:ext cx="134170" cy="37139"/>
            </a:xfrm>
            <a:custGeom>
              <a:avLst/>
              <a:gdLst/>
              <a:ahLst/>
              <a:cxnLst/>
              <a:rect l="l" t="t" r="r" b="b"/>
              <a:pathLst>
                <a:path w="4104" h="1136" extrusionOk="0">
                  <a:moveTo>
                    <a:pt x="1" y="1"/>
                  </a:moveTo>
                  <a:lnTo>
                    <a:pt x="1" y="1135"/>
                  </a:lnTo>
                  <a:lnTo>
                    <a:pt x="4104" y="113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59" name="Google Shape;3159;p41"/>
          <p:cNvSpPr txBox="1">
            <a:spLocks noGrp="1"/>
          </p:cNvSpPr>
          <p:nvPr>
            <p:ph type="ctrTitle"/>
          </p:nvPr>
        </p:nvSpPr>
        <p:spPr>
          <a:xfrm>
            <a:off x="1873247" y="1927086"/>
            <a:ext cx="1998900" cy="36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Chơi với máy</a:t>
            </a:r>
            <a:endParaRPr/>
          </a:p>
        </p:txBody>
      </p:sp>
      <p:sp>
        <p:nvSpPr>
          <p:cNvPr id="3161" name="Google Shape;3161;p41"/>
          <p:cNvSpPr txBox="1">
            <a:spLocks noGrp="1"/>
          </p:cNvSpPr>
          <p:nvPr>
            <p:ph type="ctrTitle" idx="2"/>
          </p:nvPr>
        </p:nvSpPr>
        <p:spPr>
          <a:xfrm>
            <a:off x="1873247" y="3004233"/>
            <a:ext cx="1851977" cy="36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Chơi với bạn</a:t>
            </a:r>
            <a:endParaRPr/>
          </a:p>
        </p:txBody>
      </p:sp>
      <p:sp>
        <p:nvSpPr>
          <p:cNvPr id="3163" name="Google Shape;3163;p41"/>
          <p:cNvSpPr txBox="1">
            <a:spLocks noGrp="1"/>
          </p:cNvSpPr>
          <p:nvPr>
            <p:ph type="ctrTitle" idx="4"/>
          </p:nvPr>
        </p:nvSpPr>
        <p:spPr>
          <a:xfrm>
            <a:off x="1860293" y="3831894"/>
            <a:ext cx="1998899" cy="36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err="1"/>
              <a:t>Quản</a:t>
            </a:r>
            <a:r>
              <a:rPr lang="en-US"/>
              <a:t> </a:t>
            </a:r>
            <a:r>
              <a:rPr lang="en-US" err="1"/>
              <a:t>lý</a:t>
            </a:r>
            <a:r>
              <a:rPr lang="en-US"/>
              <a:t> </a:t>
            </a:r>
            <a:r>
              <a:rPr lang="en-US" err="1"/>
              <a:t>đăng</a:t>
            </a:r>
            <a:r>
              <a:rPr lang="en-US"/>
              <a:t> </a:t>
            </a:r>
            <a:r>
              <a:rPr lang="en-US" err="1"/>
              <a:t>nhập</a:t>
            </a:r>
            <a:endParaRPr/>
          </a:p>
        </p:txBody>
      </p:sp>
      <p:sp>
        <p:nvSpPr>
          <p:cNvPr id="3165" name="Google Shape;3165;p41"/>
          <p:cNvSpPr txBox="1">
            <a:spLocks noGrp="1"/>
          </p:cNvSpPr>
          <p:nvPr>
            <p:ph type="ctrTitle" idx="6"/>
          </p:nvPr>
        </p:nvSpPr>
        <p:spPr>
          <a:xfrm>
            <a:off x="5534797" y="1838235"/>
            <a:ext cx="1870713" cy="36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Lưu lịch sử đấu</a:t>
            </a:r>
            <a:endParaRPr/>
          </a:p>
        </p:txBody>
      </p:sp>
      <p:sp>
        <p:nvSpPr>
          <p:cNvPr id="3167" name="Google Shape;3167;p41"/>
          <p:cNvSpPr txBox="1">
            <a:spLocks noGrp="1"/>
          </p:cNvSpPr>
          <p:nvPr>
            <p:ph type="ctrTitle" idx="8"/>
          </p:nvPr>
        </p:nvSpPr>
        <p:spPr>
          <a:xfrm>
            <a:off x="5455866" y="2946659"/>
            <a:ext cx="3105128" cy="111283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 err="1"/>
              <a:t>Kết</a:t>
            </a:r>
            <a:r>
              <a:rPr lang="en" dirty="0"/>
              <a:t> </a:t>
            </a:r>
            <a:r>
              <a:rPr lang="en" dirty="0" err="1"/>
              <a:t>nối</a:t>
            </a:r>
            <a:r>
              <a:rPr lang="en" dirty="0"/>
              <a:t> Client/Server </a:t>
            </a:r>
            <a:r>
              <a:rPr lang="en" dirty="0" err="1"/>
              <a:t>thông</a:t>
            </a:r>
            <a:r>
              <a:rPr lang="en" dirty="0"/>
              <a:t> qua VPN</a:t>
            </a:r>
            <a:endParaRPr lang="vi-VN"/>
          </a:p>
        </p:txBody>
      </p:sp>
      <p:sp>
        <p:nvSpPr>
          <p:cNvPr id="3171" name="Google Shape;3171;p41"/>
          <p:cNvSpPr txBox="1">
            <a:spLocks noGrp="1"/>
          </p:cNvSpPr>
          <p:nvPr>
            <p:ph type="title" idx="15"/>
          </p:nvPr>
        </p:nvSpPr>
        <p:spPr>
          <a:xfrm>
            <a:off x="1548600" y="705565"/>
            <a:ext cx="6046800" cy="5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CÁC CHỨC NĂNG CHÍNH</a:t>
            </a:r>
            <a:endParaRPr dirty="0"/>
          </a:p>
        </p:txBody>
      </p:sp>
      <p:grpSp>
        <p:nvGrpSpPr>
          <p:cNvPr id="3172" name="Google Shape;3172;p41"/>
          <p:cNvGrpSpPr/>
          <p:nvPr/>
        </p:nvGrpSpPr>
        <p:grpSpPr>
          <a:xfrm>
            <a:off x="4863511" y="3041424"/>
            <a:ext cx="359738" cy="327609"/>
            <a:chOff x="-40378075" y="3267450"/>
            <a:chExt cx="317425" cy="289075"/>
          </a:xfrm>
        </p:grpSpPr>
        <p:sp>
          <p:nvSpPr>
            <p:cNvPr id="3173" name="Google Shape;3173;p41"/>
            <p:cNvSpPr/>
            <p:nvPr/>
          </p:nvSpPr>
          <p:spPr>
            <a:xfrm>
              <a:off x="-40218975" y="3308400"/>
              <a:ext cx="158325" cy="248125"/>
            </a:xfrm>
            <a:custGeom>
              <a:avLst/>
              <a:gdLst/>
              <a:ahLst/>
              <a:cxnLst/>
              <a:rect l="l" t="t" r="r" b="b"/>
              <a:pathLst>
                <a:path w="6333" h="9925" extrusionOk="0">
                  <a:moveTo>
                    <a:pt x="4694" y="1"/>
                  </a:moveTo>
                  <a:lnTo>
                    <a:pt x="4694" y="7877"/>
                  </a:lnTo>
                  <a:cubicBezTo>
                    <a:pt x="4694" y="8097"/>
                    <a:pt x="4474" y="8255"/>
                    <a:pt x="4253" y="8255"/>
                  </a:cubicBezTo>
                  <a:cubicBezTo>
                    <a:pt x="2993" y="8255"/>
                    <a:pt x="1638" y="8696"/>
                    <a:pt x="693" y="9452"/>
                  </a:cubicBezTo>
                  <a:cubicBezTo>
                    <a:pt x="536" y="9546"/>
                    <a:pt x="189" y="9925"/>
                    <a:pt x="0" y="9925"/>
                  </a:cubicBezTo>
                  <a:lnTo>
                    <a:pt x="5073" y="9925"/>
                  </a:lnTo>
                  <a:cubicBezTo>
                    <a:pt x="5734" y="9925"/>
                    <a:pt x="6333" y="9357"/>
                    <a:pt x="6333" y="8696"/>
                  </a:cubicBezTo>
                  <a:lnTo>
                    <a:pt x="6333" y="1229"/>
                  </a:lnTo>
                  <a:cubicBezTo>
                    <a:pt x="6333" y="536"/>
                    <a:pt x="5766" y="1"/>
                    <a:pt x="50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4" name="Google Shape;3174;p41"/>
            <p:cNvSpPr/>
            <p:nvPr/>
          </p:nvSpPr>
          <p:spPr>
            <a:xfrm>
              <a:off x="-40316650" y="3267450"/>
              <a:ext cx="86675" cy="257575"/>
            </a:xfrm>
            <a:custGeom>
              <a:avLst/>
              <a:gdLst/>
              <a:ahLst/>
              <a:cxnLst/>
              <a:rect l="l" t="t" r="r" b="b"/>
              <a:pathLst>
                <a:path w="3467" h="10303" extrusionOk="0">
                  <a:moveTo>
                    <a:pt x="1" y="0"/>
                  </a:moveTo>
                  <a:lnTo>
                    <a:pt x="1" y="9105"/>
                  </a:lnTo>
                  <a:cubicBezTo>
                    <a:pt x="1166" y="9200"/>
                    <a:pt x="2489" y="9578"/>
                    <a:pt x="3466" y="10302"/>
                  </a:cubicBezTo>
                  <a:lnTo>
                    <a:pt x="3466" y="1197"/>
                  </a:lnTo>
                  <a:cubicBezTo>
                    <a:pt x="2489" y="473"/>
                    <a:pt x="1229" y="95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5" name="Google Shape;3175;p41"/>
            <p:cNvSpPr/>
            <p:nvPr/>
          </p:nvSpPr>
          <p:spPr>
            <a:xfrm>
              <a:off x="-40209525" y="3267450"/>
              <a:ext cx="86650" cy="257575"/>
            </a:xfrm>
            <a:custGeom>
              <a:avLst/>
              <a:gdLst/>
              <a:ahLst/>
              <a:cxnLst/>
              <a:rect l="l" t="t" r="r" b="b"/>
              <a:pathLst>
                <a:path w="3466" h="10303" extrusionOk="0">
                  <a:moveTo>
                    <a:pt x="3466" y="0"/>
                  </a:moveTo>
                  <a:cubicBezTo>
                    <a:pt x="2300" y="95"/>
                    <a:pt x="977" y="473"/>
                    <a:pt x="0" y="1197"/>
                  </a:cubicBezTo>
                  <a:lnTo>
                    <a:pt x="0" y="10302"/>
                  </a:lnTo>
                  <a:cubicBezTo>
                    <a:pt x="977" y="9578"/>
                    <a:pt x="2237" y="9200"/>
                    <a:pt x="3466" y="9105"/>
                  </a:cubicBezTo>
                  <a:lnTo>
                    <a:pt x="346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6" name="Google Shape;3176;p41"/>
            <p:cNvSpPr/>
            <p:nvPr/>
          </p:nvSpPr>
          <p:spPr>
            <a:xfrm>
              <a:off x="-40378075" y="3308400"/>
              <a:ext cx="157550" cy="248125"/>
            </a:xfrm>
            <a:custGeom>
              <a:avLst/>
              <a:gdLst/>
              <a:ahLst/>
              <a:cxnLst/>
              <a:rect l="l" t="t" r="r" b="b"/>
              <a:pathLst>
                <a:path w="6302" h="9925" extrusionOk="0">
                  <a:moveTo>
                    <a:pt x="1229" y="1"/>
                  </a:moveTo>
                  <a:cubicBezTo>
                    <a:pt x="567" y="1"/>
                    <a:pt x="0" y="536"/>
                    <a:pt x="0" y="1198"/>
                  </a:cubicBezTo>
                  <a:lnTo>
                    <a:pt x="0" y="8664"/>
                  </a:lnTo>
                  <a:cubicBezTo>
                    <a:pt x="32" y="9357"/>
                    <a:pt x="567" y="9925"/>
                    <a:pt x="1229" y="9925"/>
                  </a:cubicBezTo>
                  <a:lnTo>
                    <a:pt x="6301" y="9925"/>
                  </a:lnTo>
                  <a:cubicBezTo>
                    <a:pt x="6112" y="9925"/>
                    <a:pt x="5766" y="9609"/>
                    <a:pt x="5608" y="9452"/>
                  </a:cubicBezTo>
                  <a:cubicBezTo>
                    <a:pt x="4631" y="8664"/>
                    <a:pt x="3277" y="8255"/>
                    <a:pt x="2048" y="8255"/>
                  </a:cubicBezTo>
                  <a:cubicBezTo>
                    <a:pt x="1828" y="8255"/>
                    <a:pt x="1638" y="8066"/>
                    <a:pt x="1638" y="7877"/>
                  </a:cubicBezTo>
                  <a:lnTo>
                    <a:pt x="16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82" name="Google Shape;3182;p41"/>
          <p:cNvGrpSpPr/>
          <p:nvPr/>
        </p:nvGrpSpPr>
        <p:grpSpPr>
          <a:xfrm>
            <a:off x="1193050" y="3042443"/>
            <a:ext cx="340573" cy="339271"/>
            <a:chOff x="898875" y="4399275"/>
            <a:chExt cx="483700" cy="481850"/>
          </a:xfrm>
        </p:grpSpPr>
        <p:sp>
          <p:nvSpPr>
            <p:cNvPr id="3183" name="Google Shape;3183;p41"/>
            <p:cNvSpPr/>
            <p:nvPr/>
          </p:nvSpPr>
          <p:spPr>
            <a:xfrm>
              <a:off x="992750" y="4642900"/>
              <a:ext cx="145300" cy="144100"/>
            </a:xfrm>
            <a:custGeom>
              <a:avLst/>
              <a:gdLst/>
              <a:ahLst/>
              <a:cxnLst/>
              <a:rect l="l" t="t" r="r" b="b"/>
              <a:pathLst>
                <a:path w="5812" h="5764" extrusionOk="0">
                  <a:moveTo>
                    <a:pt x="994" y="0"/>
                  </a:moveTo>
                  <a:lnTo>
                    <a:pt x="988" y="12"/>
                  </a:lnTo>
                  <a:cubicBezTo>
                    <a:pt x="988" y="9"/>
                    <a:pt x="991" y="6"/>
                    <a:pt x="991" y="3"/>
                  </a:cubicBezTo>
                  <a:lnTo>
                    <a:pt x="991" y="3"/>
                  </a:lnTo>
                  <a:lnTo>
                    <a:pt x="979" y="27"/>
                  </a:lnTo>
                  <a:lnTo>
                    <a:pt x="108" y="1759"/>
                  </a:lnTo>
                  <a:cubicBezTo>
                    <a:pt x="0" y="1976"/>
                    <a:pt x="42" y="2241"/>
                    <a:pt x="214" y="2415"/>
                  </a:cubicBezTo>
                  <a:lnTo>
                    <a:pt x="3397" y="5598"/>
                  </a:lnTo>
                  <a:cubicBezTo>
                    <a:pt x="3506" y="5707"/>
                    <a:pt x="3649" y="5763"/>
                    <a:pt x="3795" y="5763"/>
                  </a:cubicBezTo>
                  <a:cubicBezTo>
                    <a:pt x="3883" y="5763"/>
                    <a:pt x="3971" y="5743"/>
                    <a:pt x="4053" y="5701"/>
                  </a:cubicBezTo>
                  <a:lnTo>
                    <a:pt x="5797" y="4827"/>
                  </a:lnTo>
                  <a:lnTo>
                    <a:pt x="5800" y="4824"/>
                  </a:lnTo>
                  <a:lnTo>
                    <a:pt x="5812" y="4818"/>
                  </a:lnTo>
                  <a:lnTo>
                    <a:pt x="9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184" name="Google Shape;3184;p41"/>
            <p:cNvSpPr/>
            <p:nvPr/>
          </p:nvSpPr>
          <p:spPr>
            <a:xfrm>
              <a:off x="1138025" y="47633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185" name="Google Shape;3185;p41"/>
            <p:cNvSpPr/>
            <p:nvPr/>
          </p:nvSpPr>
          <p:spPr>
            <a:xfrm>
              <a:off x="1269550" y="4399275"/>
              <a:ext cx="113025" cy="112125"/>
            </a:xfrm>
            <a:custGeom>
              <a:avLst/>
              <a:gdLst/>
              <a:ahLst/>
              <a:cxnLst/>
              <a:rect l="l" t="t" r="r" b="b"/>
              <a:pathLst>
                <a:path w="4521" h="4485" extrusionOk="0">
                  <a:moveTo>
                    <a:pt x="3066" y="1"/>
                  </a:moveTo>
                  <a:cubicBezTo>
                    <a:pt x="1947" y="1"/>
                    <a:pt x="938" y="82"/>
                    <a:pt x="0" y="239"/>
                  </a:cubicBezTo>
                  <a:lnTo>
                    <a:pt x="9" y="895"/>
                  </a:lnTo>
                  <a:cubicBezTo>
                    <a:pt x="34" y="2862"/>
                    <a:pt x="1623" y="4452"/>
                    <a:pt x="3590" y="4476"/>
                  </a:cubicBezTo>
                  <a:lnTo>
                    <a:pt x="4243" y="4485"/>
                  </a:lnTo>
                  <a:cubicBezTo>
                    <a:pt x="4439" y="3313"/>
                    <a:pt x="4520" y="2028"/>
                    <a:pt x="4469" y="561"/>
                  </a:cubicBezTo>
                  <a:cubicBezTo>
                    <a:pt x="4457" y="266"/>
                    <a:pt x="4219" y="28"/>
                    <a:pt x="3924" y="16"/>
                  </a:cubicBezTo>
                  <a:cubicBezTo>
                    <a:pt x="3631" y="6"/>
                    <a:pt x="3345" y="1"/>
                    <a:pt x="3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186" name="Google Shape;3186;p41"/>
            <p:cNvSpPr/>
            <p:nvPr/>
          </p:nvSpPr>
          <p:spPr>
            <a:xfrm>
              <a:off x="1161975" y="4531175"/>
              <a:ext cx="91400" cy="84350"/>
            </a:xfrm>
            <a:custGeom>
              <a:avLst/>
              <a:gdLst/>
              <a:ahLst/>
              <a:cxnLst/>
              <a:rect l="l" t="t" r="r" b="b"/>
              <a:pathLst>
                <a:path w="3656" h="3374" extrusionOk="0">
                  <a:moveTo>
                    <a:pt x="1821" y="1"/>
                  </a:moveTo>
                  <a:cubicBezTo>
                    <a:pt x="1137" y="1"/>
                    <a:pt x="523" y="415"/>
                    <a:pt x="262" y="1046"/>
                  </a:cubicBezTo>
                  <a:cubicBezTo>
                    <a:pt x="0" y="1678"/>
                    <a:pt x="145" y="2410"/>
                    <a:pt x="633" y="2894"/>
                  </a:cubicBezTo>
                  <a:cubicBezTo>
                    <a:pt x="952" y="3214"/>
                    <a:pt x="1391" y="3373"/>
                    <a:pt x="1830" y="3373"/>
                  </a:cubicBezTo>
                  <a:cubicBezTo>
                    <a:pt x="2269" y="3373"/>
                    <a:pt x="2707" y="3214"/>
                    <a:pt x="3027" y="2894"/>
                  </a:cubicBezTo>
                  <a:cubicBezTo>
                    <a:pt x="3511" y="2410"/>
                    <a:pt x="3656" y="1681"/>
                    <a:pt x="3394" y="1046"/>
                  </a:cubicBezTo>
                  <a:cubicBezTo>
                    <a:pt x="3132" y="413"/>
                    <a:pt x="2515" y="1"/>
                    <a:pt x="1828" y="1"/>
                  </a:cubicBezTo>
                  <a:cubicBezTo>
                    <a:pt x="1826" y="1"/>
                    <a:pt x="1823" y="1"/>
                    <a:pt x="18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187" name="Google Shape;3187;p41"/>
            <p:cNvSpPr/>
            <p:nvPr/>
          </p:nvSpPr>
          <p:spPr>
            <a:xfrm>
              <a:off x="1031050" y="4411100"/>
              <a:ext cx="338650" cy="338725"/>
            </a:xfrm>
            <a:custGeom>
              <a:avLst/>
              <a:gdLst/>
              <a:ahLst/>
              <a:cxnLst/>
              <a:rect l="l" t="t" r="r" b="b"/>
              <a:pathLst>
                <a:path w="13546" h="13549" extrusionOk="0">
                  <a:moveTo>
                    <a:pt x="7066" y="3673"/>
                  </a:moveTo>
                  <a:cubicBezTo>
                    <a:pt x="7800" y="3673"/>
                    <a:pt x="8522" y="3960"/>
                    <a:pt x="9062" y="4500"/>
                  </a:cubicBezTo>
                  <a:cubicBezTo>
                    <a:pt x="10170" y="5602"/>
                    <a:pt x="10170" y="7393"/>
                    <a:pt x="9062" y="8492"/>
                  </a:cubicBezTo>
                  <a:cubicBezTo>
                    <a:pt x="8522" y="9032"/>
                    <a:pt x="7800" y="9319"/>
                    <a:pt x="7066" y="9319"/>
                  </a:cubicBezTo>
                  <a:cubicBezTo>
                    <a:pt x="6702" y="9319"/>
                    <a:pt x="6334" y="9248"/>
                    <a:pt x="5984" y="9104"/>
                  </a:cubicBezTo>
                  <a:cubicBezTo>
                    <a:pt x="4930" y="8667"/>
                    <a:pt x="4244" y="7637"/>
                    <a:pt x="4244" y="6496"/>
                  </a:cubicBezTo>
                  <a:cubicBezTo>
                    <a:pt x="4244" y="5355"/>
                    <a:pt x="4930" y="4325"/>
                    <a:pt x="5984" y="3888"/>
                  </a:cubicBezTo>
                  <a:cubicBezTo>
                    <a:pt x="6334" y="3744"/>
                    <a:pt x="6702" y="3673"/>
                    <a:pt x="7066" y="3673"/>
                  </a:cubicBezTo>
                  <a:close/>
                  <a:moveTo>
                    <a:pt x="3868" y="9124"/>
                  </a:moveTo>
                  <a:cubicBezTo>
                    <a:pt x="4006" y="9124"/>
                    <a:pt x="4147" y="9176"/>
                    <a:pt x="4262" y="9290"/>
                  </a:cubicBezTo>
                  <a:cubicBezTo>
                    <a:pt x="4481" y="9510"/>
                    <a:pt x="4481" y="9869"/>
                    <a:pt x="4262" y="10088"/>
                  </a:cubicBezTo>
                  <a:cubicBezTo>
                    <a:pt x="4147" y="10204"/>
                    <a:pt x="4005" y="10255"/>
                    <a:pt x="3866" y="10255"/>
                  </a:cubicBezTo>
                  <a:cubicBezTo>
                    <a:pt x="3576" y="10255"/>
                    <a:pt x="3298" y="10031"/>
                    <a:pt x="3298" y="9691"/>
                  </a:cubicBezTo>
                  <a:cubicBezTo>
                    <a:pt x="3298" y="9350"/>
                    <a:pt x="3577" y="9124"/>
                    <a:pt x="3868" y="9124"/>
                  </a:cubicBezTo>
                  <a:close/>
                  <a:moveTo>
                    <a:pt x="8414" y="1"/>
                  </a:moveTo>
                  <a:cubicBezTo>
                    <a:pt x="6466" y="507"/>
                    <a:pt x="4888" y="1425"/>
                    <a:pt x="3518" y="2846"/>
                  </a:cubicBezTo>
                  <a:cubicBezTo>
                    <a:pt x="2169" y="4244"/>
                    <a:pt x="1000" y="6282"/>
                    <a:pt x="1" y="8212"/>
                  </a:cubicBezTo>
                  <a:lnTo>
                    <a:pt x="5337" y="13548"/>
                  </a:lnTo>
                  <a:cubicBezTo>
                    <a:pt x="7267" y="12549"/>
                    <a:pt x="9309" y="11380"/>
                    <a:pt x="10706" y="10031"/>
                  </a:cubicBezTo>
                  <a:cubicBezTo>
                    <a:pt x="12124" y="8664"/>
                    <a:pt x="13039" y="7086"/>
                    <a:pt x="13545" y="5138"/>
                  </a:cubicBezTo>
                  <a:lnTo>
                    <a:pt x="13112" y="5129"/>
                  </a:lnTo>
                  <a:cubicBezTo>
                    <a:pt x="10534" y="5099"/>
                    <a:pt x="8453" y="3015"/>
                    <a:pt x="8420" y="440"/>
                  </a:cubicBezTo>
                  <a:lnTo>
                    <a:pt x="841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188" name="Google Shape;3188;p41"/>
            <p:cNvSpPr/>
            <p:nvPr/>
          </p:nvSpPr>
          <p:spPr>
            <a:xfrm>
              <a:off x="1130500" y="4740450"/>
              <a:ext cx="108950" cy="111250"/>
            </a:xfrm>
            <a:custGeom>
              <a:avLst/>
              <a:gdLst/>
              <a:ahLst/>
              <a:cxnLst/>
              <a:rect l="l" t="t" r="r" b="b"/>
              <a:pathLst>
                <a:path w="4358" h="4450" extrusionOk="0">
                  <a:moveTo>
                    <a:pt x="4358" y="1"/>
                  </a:moveTo>
                  <a:lnTo>
                    <a:pt x="4358" y="1"/>
                  </a:lnTo>
                  <a:cubicBezTo>
                    <a:pt x="2906" y="877"/>
                    <a:pt x="1437" y="1609"/>
                    <a:pt x="1" y="2332"/>
                  </a:cubicBezTo>
                  <a:cubicBezTo>
                    <a:pt x="58" y="3090"/>
                    <a:pt x="112" y="3789"/>
                    <a:pt x="118" y="3882"/>
                  </a:cubicBezTo>
                  <a:cubicBezTo>
                    <a:pt x="118" y="4211"/>
                    <a:pt x="387" y="4450"/>
                    <a:pt x="683" y="4450"/>
                  </a:cubicBezTo>
                  <a:cubicBezTo>
                    <a:pt x="767" y="4450"/>
                    <a:pt x="854" y="4430"/>
                    <a:pt x="937" y="4388"/>
                  </a:cubicBezTo>
                  <a:cubicBezTo>
                    <a:pt x="1039" y="4295"/>
                    <a:pt x="3858" y="3208"/>
                    <a:pt x="43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189" name="Google Shape;3189;p41"/>
            <p:cNvSpPr/>
            <p:nvPr/>
          </p:nvSpPr>
          <p:spPr>
            <a:xfrm>
              <a:off x="927325" y="4539825"/>
              <a:ext cx="114150" cy="109800"/>
            </a:xfrm>
            <a:custGeom>
              <a:avLst/>
              <a:gdLst/>
              <a:ahLst/>
              <a:cxnLst/>
              <a:rect l="l" t="t" r="r" b="b"/>
              <a:pathLst>
                <a:path w="4566" h="4392" extrusionOk="0">
                  <a:moveTo>
                    <a:pt x="4565" y="1"/>
                  </a:moveTo>
                  <a:lnTo>
                    <a:pt x="4565" y="1"/>
                  </a:lnTo>
                  <a:cubicBezTo>
                    <a:pt x="1268" y="459"/>
                    <a:pt x="184" y="3334"/>
                    <a:pt x="91" y="3437"/>
                  </a:cubicBezTo>
                  <a:cubicBezTo>
                    <a:pt x="0" y="3611"/>
                    <a:pt x="9" y="3822"/>
                    <a:pt x="112" y="3988"/>
                  </a:cubicBezTo>
                  <a:cubicBezTo>
                    <a:pt x="295" y="4286"/>
                    <a:pt x="606" y="4232"/>
                    <a:pt x="723" y="4256"/>
                  </a:cubicBezTo>
                  <a:lnTo>
                    <a:pt x="2214" y="4391"/>
                  </a:lnTo>
                  <a:cubicBezTo>
                    <a:pt x="2945" y="2928"/>
                    <a:pt x="3680" y="1458"/>
                    <a:pt x="45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190" name="Google Shape;3190;p41"/>
            <p:cNvSpPr/>
            <p:nvPr/>
          </p:nvSpPr>
          <p:spPr>
            <a:xfrm>
              <a:off x="898875" y="4711550"/>
              <a:ext cx="170825" cy="169575"/>
            </a:xfrm>
            <a:custGeom>
              <a:avLst/>
              <a:gdLst/>
              <a:ahLst/>
              <a:cxnLst/>
              <a:rect l="l" t="t" r="r" b="b"/>
              <a:pathLst>
                <a:path w="6833" h="6783" extrusionOk="0">
                  <a:moveTo>
                    <a:pt x="2846" y="1"/>
                  </a:moveTo>
                  <a:cubicBezTo>
                    <a:pt x="1747" y="1052"/>
                    <a:pt x="503" y="4602"/>
                    <a:pt x="63" y="6050"/>
                  </a:cubicBezTo>
                  <a:cubicBezTo>
                    <a:pt x="0" y="6252"/>
                    <a:pt x="54" y="6469"/>
                    <a:pt x="202" y="6616"/>
                  </a:cubicBezTo>
                  <a:cubicBezTo>
                    <a:pt x="309" y="6724"/>
                    <a:pt x="454" y="6782"/>
                    <a:pt x="602" y="6782"/>
                  </a:cubicBezTo>
                  <a:cubicBezTo>
                    <a:pt x="656" y="6782"/>
                    <a:pt x="711" y="6774"/>
                    <a:pt x="765" y="6758"/>
                  </a:cubicBezTo>
                  <a:cubicBezTo>
                    <a:pt x="2225" y="6318"/>
                    <a:pt x="5782" y="5084"/>
                    <a:pt x="6833" y="3981"/>
                  </a:cubicBezTo>
                  <a:cubicBezTo>
                    <a:pt x="6655" y="3900"/>
                    <a:pt x="6492" y="3789"/>
                    <a:pt x="6354" y="3650"/>
                  </a:cubicBezTo>
                  <a:lnTo>
                    <a:pt x="5167" y="2464"/>
                  </a:lnTo>
                  <a:lnTo>
                    <a:pt x="4767" y="2861"/>
                  </a:lnTo>
                  <a:cubicBezTo>
                    <a:pt x="4658" y="2967"/>
                    <a:pt x="4517" y="3020"/>
                    <a:pt x="4375" y="3020"/>
                  </a:cubicBezTo>
                  <a:cubicBezTo>
                    <a:pt x="4231" y="3020"/>
                    <a:pt x="4086" y="2965"/>
                    <a:pt x="3975" y="2855"/>
                  </a:cubicBezTo>
                  <a:cubicBezTo>
                    <a:pt x="3758" y="2638"/>
                    <a:pt x="3755" y="2286"/>
                    <a:pt x="3969" y="2063"/>
                  </a:cubicBezTo>
                  <a:lnTo>
                    <a:pt x="4369" y="1663"/>
                  </a:lnTo>
                  <a:lnTo>
                    <a:pt x="3171" y="464"/>
                  </a:lnTo>
                  <a:cubicBezTo>
                    <a:pt x="3035" y="329"/>
                    <a:pt x="2927" y="172"/>
                    <a:pt x="28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3191" name="Google Shape;3191;p41"/>
          <p:cNvGrpSpPr/>
          <p:nvPr/>
        </p:nvGrpSpPr>
        <p:grpSpPr>
          <a:xfrm>
            <a:off x="4871501" y="1957661"/>
            <a:ext cx="343759" cy="339271"/>
            <a:chOff x="6232000" y="1435050"/>
            <a:chExt cx="488225" cy="481850"/>
          </a:xfrm>
        </p:grpSpPr>
        <p:sp>
          <p:nvSpPr>
            <p:cNvPr id="3192" name="Google Shape;3192;p41"/>
            <p:cNvSpPr/>
            <p:nvPr/>
          </p:nvSpPr>
          <p:spPr>
            <a:xfrm>
              <a:off x="6578000" y="1463375"/>
              <a:ext cx="83150" cy="78250"/>
            </a:xfrm>
            <a:custGeom>
              <a:avLst/>
              <a:gdLst/>
              <a:ahLst/>
              <a:cxnLst/>
              <a:rect l="l" t="t" r="r" b="b"/>
              <a:pathLst>
                <a:path w="3326" h="3130" extrusionOk="0">
                  <a:moveTo>
                    <a:pt x="482" y="1"/>
                  </a:moveTo>
                  <a:cubicBezTo>
                    <a:pt x="280" y="1"/>
                    <a:pt x="95" y="114"/>
                    <a:pt x="1" y="293"/>
                  </a:cubicBezTo>
                  <a:lnTo>
                    <a:pt x="3322" y="3130"/>
                  </a:lnTo>
                  <a:lnTo>
                    <a:pt x="3322" y="564"/>
                  </a:lnTo>
                  <a:cubicBezTo>
                    <a:pt x="3325" y="253"/>
                    <a:pt x="3072" y="1"/>
                    <a:pt x="2761" y="1"/>
                  </a:cubicBezTo>
                  <a:cubicBezTo>
                    <a:pt x="2760" y="1"/>
                    <a:pt x="2758" y="1"/>
                    <a:pt x="2756" y="1"/>
                  </a:cubicBezTo>
                  <a:lnTo>
                    <a:pt x="497" y="1"/>
                  </a:lnTo>
                  <a:cubicBezTo>
                    <a:pt x="492" y="1"/>
                    <a:pt x="487" y="1"/>
                    <a:pt x="4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193" name="Google Shape;3193;p41"/>
            <p:cNvSpPr/>
            <p:nvPr/>
          </p:nvSpPr>
          <p:spPr>
            <a:xfrm>
              <a:off x="6421725" y="1773850"/>
              <a:ext cx="112950" cy="143050"/>
            </a:xfrm>
            <a:custGeom>
              <a:avLst/>
              <a:gdLst/>
              <a:ahLst/>
              <a:cxnLst/>
              <a:rect l="l" t="t" r="r" b="b"/>
              <a:pathLst>
                <a:path w="4518" h="5722" extrusionOk="0">
                  <a:moveTo>
                    <a:pt x="2822" y="1130"/>
                  </a:moveTo>
                  <a:cubicBezTo>
                    <a:pt x="3325" y="1130"/>
                    <a:pt x="3578" y="1738"/>
                    <a:pt x="3222" y="2093"/>
                  </a:cubicBezTo>
                  <a:cubicBezTo>
                    <a:pt x="3106" y="2209"/>
                    <a:pt x="2964" y="2260"/>
                    <a:pt x="2825" y="2260"/>
                  </a:cubicBezTo>
                  <a:cubicBezTo>
                    <a:pt x="2535" y="2260"/>
                    <a:pt x="2259" y="2036"/>
                    <a:pt x="2259" y="1696"/>
                  </a:cubicBezTo>
                  <a:cubicBezTo>
                    <a:pt x="2259" y="1383"/>
                    <a:pt x="2509" y="1130"/>
                    <a:pt x="2822" y="1130"/>
                  </a:cubicBezTo>
                  <a:close/>
                  <a:moveTo>
                    <a:pt x="0" y="1"/>
                  </a:moveTo>
                  <a:lnTo>
                    <a:pt x="0" y="5722"/>
                  </a:lnTo>
                  <a:lnTo>
                    <a:pt x="4517" y="5722"/>
                  </a:lnTo>
                  <a:lnTo>
                    <a:pt x="451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194" name="Google Shape;3194;p41"/>
            <p:cNvSpPr/>
            <p:nvPr/>
          </p:nvSpPr>
          <p:spPr>
            <a:xfrm>
              <a:off x="6448975" y="1632700"/>
              <a:ext cx="56475" cy="56475"/>
            </a:xfrm>
            <a:custGeom>
              <a:avLst/>
              <a:gdLst/>
              <a:ahLst/>
              <a:cxnLst/>
              <a:rect l="l" t="t" r="r" b="b"/>
              <a:pathLst>
                <a:path w="2259" h="2259" extrusionOk="0">
                  <a:moveTo>
                    <a:pt x="0" y="0"/>
                  </a:moveTo>
                  <a:lnTo>
                    <a:pt x="0" y="2259"/>
                  </a:lnTo>
                  <a:lnTo>
                    <a:pt x="2259" y="2259"/>
                  </a:lnTo>
                  <a:lnTo>
                    <a:pt x="22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195" name="Google Shape;3195;p41"/>
            <p:cNvSpPr/>
            <p:nvPr/>
          </p:nvSpPr>
          <p:spPr>
            <a:xfrm>
              <a:off x="6232000" y="1435050"/>
              <a:ext cx="488225" cy="237825"/>
            </a:xfrm>
            <a:custGeom>
              <a:avLst/>
              <a:gdLst/>
              <a:ahLst/>
              <a:cxnLst/>
              <a:rect l="l" t="t" r="r" b="b"/>
              <a:pathLst>
                <a:path w="19529" h="9513" extrusionOk="0">
                  <a:moveTo>
                    <a:pt x="9821" y="0"/>
                  </a:moveTo>
                  <a:cubicBezTo>
                    <a:pt x="9559" y="0"/>
                    <a:pt x="9297" y="92"/>
                    <a:pt x="9086" y="276"/>
                  </a:cubicBezTo>
                  <a:lnTo>
                    <a:pt x="531" y="7521"/>
                  </a:lnTo>
                  <a:cubicBezTo>
                    <a:pt x="61" y="7921"/>
                    <a:pt x="1" y="8626"/>
                    <a:pt x="395" y="9099"/>
                  </a:cubicBezTo>
                  <a:cubicBezTo>
                    <a:pt x="620" y="9369"/>
                    <a:pt x="942" y="9508"/>
                    <a:pt x="1266" y="9508"/>
                  </a:cubicBezTo>
                  <a:cubicBezTo>
                    <a:pt x="1525" y="9508"/>
                    <a:pt x="1785" y="9419"/>
                    <a:pt x="1997" y="9237"/>
                  </a:cubicBezTo>
                  <a:lnTo>
                    <a:pt x="9821" y="2622"/>
                  </a:lnTo>
                  <a:lnTo>
                    <a:pt x="17544" y="9240"/>
                  </a:lnTo>
                  <a:cubicBezTo>
                    <a:pt x="17759" y="9425"/>
                    <a:pt x="18019" y="9513"/>
                    <a:pt x="18278" y="9513"/>
                  </a:cubicBezTo>
                  <a:cubicBezTo>
                    <a:pt x="18661" y="9513"/>
                    <a:pt x="19039" y="9318"/>
                    <a:pt x="19252" y="8954"/>
                  </a:cubicBezTo>
                  <a:cubicBezTo>
                    <a:pt x="19529" y="8482"/>
                    <a:pt x="19430" y="7879"/>
                    <a:pt x="19014" y="7524"/>
                  </a:cubicBezTo>
                  <a:lnTo>
                    <a:pt x="10555" y="276"/>
                  </a:lnTo>
                  <a:cubicBezTo>
                    <a:pt x="10345" y="92"/>
                    <a:pt x="10083" y="0"/>
                    <a:pt x="98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196" name="Google Shape;3196;p41"/>
            <p:cNvSpPr/>
            <p:nvPr/>
          </p:nvSpPr>
          <p:spPr>
            <a:xfrm>
              <a:off x="6291025" y="1537700"/>
              <a:ext cx="369800" cy="379200"/>
            </a:xfrm>
            <a:custGeom>
              <a:avLst/>
              <a:gdLst/>
              <a:ahLst/>
              <a:cxnLst/>
              <a:rect l="l" t="t" r="r" b="b"/>
              <a:pathLst>
                <a:path w="14792" h="15168" extrusionOk="0">
                  <a:moveTo>
                    <a:pt x="9143" y="2671"/>
                  </a:moveTo>
                  <a:cubicBezTo>
                    <a:pt x="9453" y="2671"/>
                    <a:pt x="9706" y="2924"/>
                    <a:pt x="9706" y="3237"/>
                  </a:cubicBezTo>
                  <a:lnTo>
                    <a:pt x="9706" y="6625"/>
                  </a:lnTo>
                  <a:cubicBezTo>
                    <a:pt x="9706" y="6935"/>
                    <a:pt x="9453" y="7188"/>
                    <a:pt x="9143" y="7188"/>
                  </a:cubicBezTo>
                  <a:lnTo>
                    <a:pt x="5755" y="7188"/>
                  </a:lnTo>
                  <a:cubicBezTo>
                    <a:pt x="5442" y="7188"/>
                    <a:pt x="5189" y="6935"/>
                    <a:pt x="5189" y="6625"/>
                  </a:cubicBezTo>
                  <a:lnTo>
                    <a:pt x="5189" y="3237"/>
                  </a:lnTo>
                  <a:cubicBezTo>
                    <a:pt x="5189" y="2924"/>
                    <a:pt x="5442" y="2671"/>
                    <a:pt x="5755" y="2671"/>
                  </a:cubicBezTo>
                  <a:close/>
                  <a:moveTo>
                    <a:pt x="7448" y="0"/>
                  </a:moveTo>
                  <a:lnTo>
                    <a:pt x="4" y="6291"/>
                  </a:lnTo>
                  <a:lnTo>
                    <a:pt x="4" y="14605"/>
                  </a:lnTo>
                  <a:cubicBezTo>
                    <a:pt x="1" y="14913"/>
                    <a:pt x="254" y="15168"/>
                    <a:pt x="564" y="15168"/>
                  </a:cubicBezTo>
                  <a:cubicBezTo>
                    <a:pt x="566" y="15168"/>
                    <a:pt x="568" y="15168"/>
                    <a:pt x="570" y="15168"/>
                  </a:cubicBezTo>
                  <a:lnTo>
                    <a:pt x="4060" y="15168"/>
                  </a:lnTo>
                  <a:lnTo>
                    <a:pt x="4060" y="8883"/>
                  </a:lnTo>
                  <a:cubicBezTo>
                    <a:pt x="4060" y="8570"/>
                    <a:pt x="4313" y="8317"/>
                    <a:pt x="4626" y="8317"/>
                  </a:cubicBezTo>
                  <a:lnTo>
                    <a:pt x="10272" y="8317"/>
                  </a:lnTo>
                  <a:cubicBezTo>
                    <a:pt x="10582" y="8317"/>
                    <a:pt x="10835" y="8570"/>
                    <a:pt x="10835" y="8883"/>
                  </a:cubicBezTo>
                  <a:lnTo>
                    <a:pt x="10835" y="15168"/>
                  </a:lnTo>
                  <a:lnTo>
                    <a:pt x="14223" y="15168"/>
                  </a:lnTo>
                  <a:cubicBezTo>
                    <a:pt x="14225" y="15168"/>
                    <a:pt x="14227" y="15168"/>
                    <a:pt x="14228" y="15168"/>
                  </a:cubicBezTo>
                  <a:cubicBezTo>
                    <a:pt x="14539" y="15168"/>
                    <a:pt x="14792" y="14913"/>
                    <a:pt x="14789" y="14605"/>
                  </a:cubicBezTo>
                  <a:lnTo>
                    <a:pt x="14789" y="6291"/>
                  </a:lnTo>
                  <a:lnTo>
                    <a:pt x="74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3197" name="Google Shape;3197;p41"/>
          <p:cNvGrpSpPr/>
          <p:nvPr/>
        </p:nvGrpSpPr>
        <p:grpSpPr>
          <a:xfrm>
            <a:off x="1183454" y="4058221"/>
            <a:ext cx="359764" cy="353463"/>
            <a:chOff x="-40748275" y="3238700"/>
            <a:chExt cx="322600" cy="316950"/>
          </a:xfrm>
        </p:grpSpPr>
        <p:sp>
          <p:nvSpPr>
            <p:cNvPr id="3198" name="Google Shape;3198;p41"/>
            <p:cNvSpPr/>
            <p:nvPr/>
          </p:nvSpPr>
          <p:spPr>
            <a:xfrm>
              <a:off x="-40709675" y="3273750"/>
              <a:ext cx="84300" cy="84300"/>
            </a:xfrm>
            <a:custGeom>
              <a:avLst/>
              <a:gdLst/>
              <a:ahLst/>
              <a:cxnLst/>
              <a:rect l="l" t="t" r="r" b="b"/>
              <a:pathLst>
                <a:path w="3372" h="3372" extrusionOk="0">
                  <a:moveTo>
                    <a:pt x="2710" y="0"/>
                  </a:moveTo>
                  <a:lnTo>
                    <a:pt x="1" y="2710"/>
                  </a:lnTo>
                  <a:lnTo>
                    <a:pt x="694" y="3371"/>
                  </a:lnTo>
                  <a:lnTo>
                    <a:pt x="3372" y="662"/>
                  </a:lnTo>
                  <a:lnTo>
                    <a:pt x="271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9" name="Google Shape;3199;p41"/>
            <p:cNvSpPr/>
            <p:nvPr/>
          </p:nvSpPr>
          <p:spPr>
            <a:xfrm>
              <a:off x="-40678175" y="3305250"/>
              <a:ext cx="213475" cy="213475"/>
            </a:xfrm>
            <a:custGeom>
              <a:avLst/>
              <a:gdLst/>
              <a:ahLst/>
              <a:cxnLst/>
              <a:rect l="l" t="t" r="r" b="b"/>
              <a:pathLst>
                <a:path w="8539" h="8539" extrusionOk="0">
                  <a:moveTo>
                    <a:pt x="2679" y="0"/>
                  </a:moveTo>
                  <a:lnTo>
                    <a:pt x="1" y="2678"/>
                  </a:lnTo>
                  <a:lnTo>
                    <a:pt x="5861" y="8538"/>
                  </a:lnTo>
                  <a:lnTo>
                    <a:pt x="8539" y="5860"/>
                  </a:lnTo>
                  <a:lnTo>
                    <a:pt x="26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0" name="Google Shape;3200;p41"/>
            <p:cNvSpPr/>
            <p:nvPr/>
          </p:nvSpPr>
          <p:spPr>
            <a:xfrm>
              <a:off x="-40513550" y="3469850"/>
              <a:ext cx="87875" cy="85800"/>
            </a:xfrm>
            <a:custGeom>
              <a:avLst/>
              <a:gdLst/>
              <a:ahLst/>
              <a:cxnLst/>
              <a:rect l="l" t="t" r="r" b="b"/>
              <a:pathLst>
                <a:path w="3515" h="3432" extrusionOk="0">
                  <a:moveTo>
                    <a:pt x="2426" y="1"/>
                  </a:moveTo>
                  <a:lnTo>
                    <a:pt x="0" y="2427"/>
                  </a:lnTo>
                  <a:lnTo>
                    <a:pt x="2899" y="3404"/>
                  </a:lnTo>
                  <a:cubicBezTo>
                    <a:pt x="2948" y="3423"/>
                    <a:pt x="2996" y="3432"/>
                    <a:pt x="3044" y="3432"/>
                  </a:cubicBezTo>
                  <a:cubicBezTo>
                    <a:pt x="3302" y="3432"/>
                    <a:pt x="3514" y="3166"/>
                    <a:pt x="3434" y="2899"/>
                  </a:cubicBezTo>
                  <a:lnTo>
                    <a:pt x="242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1" name="Google Shape;3201;p41"/>
            <p:cNvSpPr/>
            <p:nvPr/>
          </p:nvSpPr>
          <p:spPr>
            <a:xfrm>
              <a:off x="-40748275" y="3238700"/>
              <a:ext cx="92175" cy="87850"/>
            </a:xfrm>
            <a:custGeom>
              <a:avLst/>
              <a:gdLst/>
              <a:ahLst/>
              <a:cxnLst/>
              <a:rect l="l" t="t" r="r" b="b"/>
              <a:pathLst>
                <a:path w="3687" h="3514" extrusionOk="0">
                  <a:moveTo>
                    <a:pt x="2281" y="0"/>
                  </a:moveTo>
                  <a:cubicBezTo>
                    <a:pt x="1915" y="0"/>
                    <a:pt x="1545" y="142"/>
                    <a:pt x="1261" y="426"/>
                  </a:cubicBezTo>
                  <a:lnTo>
                    <a:pt x="568" y="1119"/>
                  </a:lnTo>
                  <a:cubicBezTo>
                    <a:pt x="1" y="1686"/>
                    <a:pt x="1" y="2568"/>
                    <a:pt x="568" y="3135"/>
                  </a:cubicBezTo>
                  <a:lnTo>
                    <a:pt x="946" y="3513"/>
                  </a:lnTo>
                  <a:lnTo>
                    <a:pt x="3687" y="804"/>
                  </a:lnTo>
                  <a:lnTo>
                    <a:pt x="3277" y="426"/>
                  </a:lnTo>
                  <a:cubicBezTo>
                    <a:pt x="3010" y="142"/>
                    <a:pt x="2647" y="0"/>
                    <a:pt x="22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02" name="Google Shape;3202;p41"/>
          <p:cNvGrpSpPr/>
          <p:nvPr/>
        </p:nvGrpSpPr>
        <p:grpSpPr>
          <a:xfrm>
            <a:off x="1191469" y="1926066"/>
            <a:ext cx="343735" cy="343518"/>
            <a:chOff x="-41895050" y="3217225"/>
            <a:chExt cx="317450" cy="317250"/>
          </a:xfrm>
        </p:grpSpPr>
        <p:sp>
          <p:nvSpPr>
            <p:cNvPr id="3203" name="Google Shape;3203;p41"/>
            <p:cNvSpPr/>
            <p:nvPr/>
          </p:nvSpPr>
          <p:spPr>
            <a:xfrm>
              <a:off x="-41895050" y="3273750"/>
              <a:ext cx="41775" cy="245750"/>
            </a:xfrm>
            <a:custGeom>
              <a:avLst/>
              <a:gdLst/>
              <a:ahLst/>
              <a:cxnLst/>
              <a:rect l="l" t="t" r="r" b="b"/>
              <a:pathLst>
                <a:path w="1671" h="9830" extrusionOk="0">
                  <a:moveTo>
                    <a:pt x="1" y="0"/>
                  </a:moveTo>
                  <a:lnTo>
                    <a:pt x="1" y="9830"/>
                  </a:lnTo>
                  <a:lnTo>
                    <a:pt x="1670" y="8192"/>
                  </a:lnTo>
                  <a:lnTo>
                    <a:pt x="1670" y="163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4" name="Google Shape;3204;p41"/>
            <p:cNvSpPr/>
            <p:nvPr/>
          </p:nvSpPr>
          <p:spPr>
            <a:xfrm>
              <a:off x="-41619375" y="3273750"/>
              <a:ext cx="41775" cy="245750"/>
            </a:xfrm>
            <a:custGeom>
              <a:avLst/>
              <a:gdLst/>
              <a:ahLst/>
              <a:cxnLst/>
              <a:rect l="l" t="t" r="r" b="b"/>
              <a:pathLst>
                <a:path w="1671" h="9830" extrusionOk="0">
                  <a:moveTo>
                    <a:pt x="1670" y="0"/>
                  </a:moveTo>
                  <a:lnTo>
                    <a:pt x="0" y="1639"/>
                  </a:lnTo>
                  <a:lnTo>
                    <a:pt x="0" y="8192"/>
                  </a:lnTo>
                  <a:lnTo>
                    <a:pt x="1670" y="9830"/>
                  </a:lnTo>
                  <a:lnTo>
                    <a:pt x="16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5" name="Google Shape;3205;p41"/>
            <p:cNvSpPr/>
            <p:nvPr/>
          </p:nvSpPr>
          <p:spPr>
            <a:xfrm>
              <a:off x="-41832825" y="3321000"/>
              <a:ext cx="193000" cy="151250"/>
            </a:xfrm>
            <a:custGeom>
              <a:avLst/>
              <a:gdLst/>
              <a:ahLst/>
              <a:cxnLst/>
              <a:rect l="l" t="t" r="r" b="b"/>
              <a:pathLst>
                <a:path w="7720" h="6050" extrusionOk="0">
                  <a:moveTo>
                    <a:pt x="1" y="1"/>
                  </a:moveTo>
                  <a:lnTo>
                    <a:pt x="1" y="6050"/>
                  </a:lnTo>
                  <a:lnTo>
                    <a:pt x="3592" y="6050"/>
                  </a:lnTo>
                  <a:lnTo>
                    <a:pt x="3592" y="4821"/>
                  </a:lnTo>
                  <a:cubicBezTo>
                    <a:pt x="3592" y="4600"/>
                    <a:pt x="3781" y="4411"/>
                    <a:pt x="4002" y="4411"/>
                  </a:cubicBezTo>
                  <a:lnTo>
                    <a:pt x="6491" y="4411"/>
                  </a:lnTo>
                  <a:cubicBezTo>
                    <a:pt x="6743" y="4411"/>
                    <a:pt x="6932" y="4600"/>
                    <a:pt x="6932" y="4821"/>
                  </a:cubicBezTo>
                  <a:lnTo>
                    <a:pt x="6932" y="6050"/>
                  </a:lnTo>
                  <a:lnTo>
                    <a:pt x="7719" y="6050"/>
                  </a:lnTo>
                  <a:lnTo>
                    <a:pt x="771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6" name="Google Shape;3206;p41"/>
            <p:cNvSpPr/>
            <p:nvPr/>
          </p:nvSpPr>
          <p:spPr>
            <a:xfrm>
              <a:off x="-41880075" y="3493500"/>
              <a:ext cx="287500" cy="40975"/>
            </a:xfrm>
            <a:custGeom>
              <a:avLst/>
              <a:gdLst/>
              <a:ahLst/>
              <a:cxnLst/>
              <a:rect l="l" t="t" r="r" b="b"/>
              <a:pathLst>
                <a:path w="11500" h="1639" extrusionOk="0">
                  <a:moveTo>
                    <a:pt x="1639" y="0"/>
                  </a:moveTo>
                  <a:lnTo>
                    <a:pt x="0" y="1638"/>
                  </a:lnTo>
                  <a:lnTo>
                    <a:pt x="11500" y="1638"/>
                  </a:lnTo>
                  <a:lnTo>
                    <a:pt x="98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7" name="Google Shape;3207;p41"/>
            <p:cNvSpPr/>
            <p:nvPr/>
          </p:nvSpPr>
          <p:spPr>
            <a:xfrm>
              <a:off x="-41880875" y="3217225"/>
              <a:ext cx="288300" cy="83325"/>
            </a:xfrm>
            <a:custGeom>
              <a:avLst/>
              <a:gdLst/>
              <a:ahLst/>
              <a:cxnLst/>
              <a:rect l="l" t="t" r="r" b="b"/>
              <a:pathLst>
                <a:path w="11532" h="3333" extrusionOk="0">
                  <a:moveTo>
                    <a:pt x="5798" y="1033"/>
                  </a:moveTo>
                  <a:lnTo>
                    <a:pt x="6459" y="1694"/>
                  </a:lnTo>
                  <a:lnTo>
                    <a:pt x="5136" y="1694"/>
                  </a:lnTo>
                  <a:lnTo>
                    <a:pt x="5798" y="1033"/>
                  </a:lnTo>
                  <a:close/>
                  <a:moveTo>
                    <a:pt x="5750" y="1"/>
                  </a:moveTo>
                  <a:cubicBezTo>
                    <a:pt x="5640" y="1"/>
                    <a:pt x="5530" y="40"/>
                    <a:pt x="5451" y="119"/>
                  </a:cubicBezTo>
                  <a:lnTo>
                    <a:pt x="3939" y="1663"/>
                  </a:lnTo>
                  <a:lnTo>
                    <a:pt x="1" y="1663"/>
                  </a:lnTo>
                  <a:lnTo>
                    <a:pt x="1639" y="3332"/>
                  </a:lnTo>
                  <a:lnTo>
                    <a:pt x="9862" y="3332"/>
                  </a:lnTo>
                  <a:lnTo>
                    <a:pt x="11532" y="1663"/>
                  </a:lnTo>
                  <a:lnTo>
                    <a:pt x="7593" y="1663"/>
                  </a:lnTo>
                  <a:lnTo>
                    <a:pt x="6050" y="119"/>
                  </a:lnTo>
                  <a:cubicBezTo>
                    <a:pt x="5971" y="40"/>
                    <a:pt x="5861" y="1"/>
                    <a:pt x="57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3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3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31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31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50" fill="hold"/>
                                        <p:tgtEl>
                                          <p:spTgt spid="32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250" fill="hold"/>
                                        <p:tgtEl>
                                          <p:spTgt spid="32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250" fill="hold"/>
                                        <p:tgtEl>
                                          <p:spTgt spid="31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250" fill="hold"/>
                                        <p:tgtEl>
                                          <p:spTgt spid="31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250" fill="hold"/>
                                        <p:tgtEl>
                                          <p:spTgt spid="31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250" fill="hold"/>
                                        <p:tgtEl>
                                          <p:spTgt spid="31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250" fill="hold"/>
                                        <p:tgtEl>
                                          <p:spTgt spid="31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250" fill="hold"/>
                                        <p:tgtEl>
                                          <p:spTgt spid="31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250" fill="hold"/>
                                        <p:tgtEl>
                                          <p:spTgt spid="3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250" fill="hold"/>
                                        <p:tgtEl>
                                          <p:spTgt spid="3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250" fill="hold"/>
                                        <p:tgtEl>
                                          <p:spTgt spid="31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250" fill="hold"/>
                                        <p:tgtEl>
                                          <p:spTgt spid="31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250" fill="hold"/>
                                        <p:tgtEl>
                                          <p:spTgt spid="31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250" fill="hold"/>
                                        <p:tgtEl>
                                          <p:spTgt spid="31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250" fill="hold"/>
                                        <p:tgtEl>
                                          <p:spTgt spid="3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250" fill="hold"/>
                                        <p:tgtEl>
                                          <p:spTgt spid="3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250" fill="hold"/>
                                        <p:tgtEl>
                                          <p:spTgt spid="31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250" fill="hold"/>
                                        <p:tgtEl>
                                          <p:spTgt spid="31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250" fill="hold"/>
                                        <p:tgtEl>
                                          <p:spTgt spid="31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250" fill="hold"/>
                                        <p:tgtEl>
                                          <p:spTgt spid="31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250" fill="hold"/>
                                        <p:tgtEl>
                                          <p:spTgt spid="31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250" fill="hold"/>
                                        <p:tgtEl>
                                          <p:spTgt spid="31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250" fill="hold"/>
                                        <p:tgtEl>
                                          <p:spTgt spid="31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250" fill="hold"/>
                                        <p:tgtEl>
                                          <p:spTgt spid="31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250" fill="hold"/>
                                        <p:tgtEl>
                                          <p:spTgt spid="31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250" fill="hold"/>
                                        <p:tgtEl>
                                          <p:spTgt spid="3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59" grpId="0"/>
      <p:bldP spid="3161" grpId="0"/>
      <p:bldP spid="3163" grpId="0"/>
      <p:bldP spid="3165" grpId="0"/>
      <p:bldP spid="316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1" name="Google Shape;2981;p37"/>
          <p:cNvSpPr txBox="1">
            <a:spLocks noGrp="1"/>
          </p:cNvSpPr>
          <p:nvPr>
            <p:ph type="body" idx="1"/>
          </p:nvPr>
        </p:nvSpPr>
        <p:spPr>
          <a:xfrm>
            <a:off x="3586410" y="1696035"/>
            <a:ext cx="4086420" cy="23629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>
              <a:buSzPts val="1100"/>
              <a:buNone/>
            </a:pP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chơi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máy</a:t>
            </a:r>
            <a:r>
              <a:rPr lang="en-US" dirty="0"/>
              <a:t> (offline)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3 </a:t>
            </a:r>
            <a:r>
              <a:rPr lang="en-US" dirty="0" err="1"/>
              <a:t>chế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dễ</a:t>
            </a:r>
            <a:r>
              <a:rPr lang="en-US" dirty="0"/>
              <a:t>, </a:t>
            </a:r>
            <a:r>
              <a:rPr lang="en-US" dirty="0" err="1"/>
              <a:t>trung</a:t>
            </a:r>
            <a:r>
              <a:rPr lang="en-US" dirty="0"/>
              <a:t> </a:t>
            </a:r>
            <a:r>
              <a:rPr lang="en-US" dirty="0" err="1"/>
              <a:t>bình</a:t>
            </a:r>
            <a:r>
              <a:rPr lang="en-US" dirty="0"/>
              <a:t> </a:t>
            </a:r>
            <a:r>
              <a:rPr lang="en-US" dirty="0" err="1"/>
              <a:t>khó</a:t>
            </a:r>
            <a:r>
              <a:rPr lang="en-US" dirty="0"/>
              <a:t>. </a:t>
            </a:r>
            <a:r>
              <a:rPr lang="en-US" dirty="0" err="1"/>
              <a:t>Mỗi</a:t>
            </a:r>
            <a:r>
              <a:rPr lang="en-US" dirty="0"/>
              <a:t> </a:t>
            </a:r>
            <a:r>
              <a:rPr lang="en-US" dirty="0" err="1"/>
              <a:t>cấp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tốc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bóng</a:t>
            </a:r>
            <a:r>
              <a:rPr lang="en-US" dirty="0"/>
              <a:t>, </a:t>
            </a:r>
            <a:r>
              <a:rPr lang="en-US" dirty="0" err="1"/>
              <a:t>thanh</a:t>
            </a:r>
            <a:r>
              <a:rPr lang="en-US" dirty="0"/>
              <a:t> </a:t>
            </a:r>
            <a:r>
              <a:rPr lang="en-US" dirty="0" err="1"/>
              <a:t>chắn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điểm</a:t>
            </a:r>
            <a:r>
              <a:rPr lang="en-US" dirty="0"/>
              <a:t> </a:t>
            </a:r>
            <a:r>
              <a:rPr lang="en-US" dirty="0" err="1"/>
              <a:t>khác</a:t>
            </a:r>
            <a:r>
              <a:rPr lang="en-US" dirty="0"/>
              <a:t> </a:t>
            </a:r>
            <a:r>
              <a:rPr lang="en-US" dirty="0" err="1"/>
              <a:t>nhau</a:t>
            </a:r>
            <a:r>
              <a:rPr lang="en-US" dirty="0"/>
              <a:t> </a:t>
            </a:r>
          </a:p>
          <a:p>
            <a:pPr marL="0" indent="0" algn="ctr">
              <a:lnSpc>
                <a:spcPct val="114999"/>
              </a:lnSpc>
              <a:buSzPts val="1100"/>
              <a:buNone/>
            </a:pP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khó</a:t>
            </a:r>
            <a:r>
              <a:rPr lang="en-US" dirty="0"/>
              <a:t> </a:t>
            </a:r>
            <a:r>
              <a:rPr lang="en-US" dirty="0" err="1"/>
              <a:t>càng</a:t>
            </a:r>
            <a:r>
              <a:rPr lang="en-US" dirty="0"/>
              <a:t> </a:t>
            </a:r>
            <a:r>
              <a:rPr lang="en-US" dirty="0" err="1"/>
              <a:t>cao</a:t>
            </a:r>
            <a:r>
              <a:rPr lang="en-US" dirty="0"/>
              <a:t> </a:t>
            </a:r>
            <a:r>
              <a:rPr lang="en-US" dirty="0" err="1"/>
              <a:t>thì</a:t>
            </a:r>
            <a:r>
              <a:rPr lang="en-US" dirty="0"/>
              <a:t> </a:t>
            </a:r>
            <a:r>
              <a:rPr lang="en-US" dirty="0" err="1"/>
              <a:t>tốc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bóng</a:t>
            </a:r>
            <a:r>
              <a:rPr lang="en-US" dirty="0"/>
              <a:t> </a:t>
            </a:r>
            <a:r>
              <a:rPr lang="en-US" dirty="0" err="1"/>
              <a:t>càng</a:t>
            </a:r>
            <a:r>
              <a:rPr lang="en-US" dirty="0"/>
              <a:t> </a:t>
            </a:r>
            <a:r>
              <a:rPr lang="en-US" dirty="0" err="1"/>
              <a:t>nhanh</a:t>
            </a:r>
            <a:r>
              <a:rPr lang="en-US" dirty="0"/>
              <a:t>, </a:t>
            </a:r>
            <a:r>
              <a:rPr lang="en-US" dirty="0" err="1"/>
              <a:t>kéo</a:t>
            </a:r>
            <a:r>
              <a:rPr lang="en-US" dirty="0"/>
              <a:t> </a:t>
            </a:r>
            <a:r>
              <a:rPr lang="en-US" dirty="0" err="1"/>
              <a:t>thanh</a:t>
            </a:r>
            <a:r>
              <a:rPr lang="en-US" dirty="0"/>
              <a:t> </a:t>
            </a:r>
            <a:r>
              <a:rPr lang="en-US" dirty="0" err="1"/>
              <a:t>chắn</a:t>
            </a:r>
            <a:r>
              <a:rPr lang="en-US" dirty="0"/>
              <a:t> </a:t>
            </a:r>
            <a:r>
              <a:rPr lang="en-US" dirty="0" err="1"/>
              <a:t>càng</a:t>
            </a:r>
            <a:r>
              <a:rPr lang="en-US" dirty="0"/>
              <a:t> </a:t>
            </a:r>
            <a:r>
              <a:rPr lang="en-US" dirty="0" err="1"/>
              <a:t>mượt</a:t>
            </a:r>
            <a:r>
              <a:rPr lang="en-US" dirty="0"/>
              <a:t> </a:t>
            </a:r>
            <a:r>
              <a:rPr lang="en-US" dirty="0" err="1"/>
              <a:t>hơn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dirty="0"/>
          </a:p>
          <a:p>
            <a:pPr marL="0" indent="0">
              <a:buSzPts val="1100"/>
              <a:buNone/>
            </a:pPr>
            <a:endParaRPr lang="en-US" dirty="0"/>
          </a:p>
        </p:txBody>
      </p:sp>
      <p:sp>
        <p:nvSpPr>
          <p:cNvPr id="2982" name="Google Shape;2982;p37"/>
          <p:cNvSpPr txBox="1">
            <a:spLocks noGrp="1"/>
          </p:cNvSpPr>
          <p:nvPr>
            <p:ph type="title"/>
          </p:nvPr>
        </p:nvSpPr>
        <p:spPr>
          <a:xfrm>
            <a:off x="2032080" y="736045"/>
            <a:ext cx="7198200" cy="5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Chơi với máy</a:t>
            </a:r>
            <a:endParaRPr dirty="0"/>
          </a:p>
        </p:txBody>
      </p:sp>
      <p:grpSp>
        <p:nvGrpSpPr>
          <p:cNvPr id="9" name="Google Shape;3202;p41">
            <a:extLst>
              <a:ext uri="{FF2B5EF4-FFF2-40B4-BE49-F238E27FC236}">
                <a16:creationId xmlns:a16="http://schemas.microsoft.com/office/drawing/2014/main" id="{3B4B4AF2-5B6E-9A50-4B50-75D78FBD89F0}"/>
              </a:ext>
            </a:extLst>
          </p:cNvPr>
          <p:cNvGrpSpPr/>
          <p:nvPr/>
        </p:nvGrpSpPr>
        <p:grpSpPr>
          <a:xfrm>
            <a:off x="4087069" y="851646"/>
            <a:ext cx="343735" cy="343518"/>
            <a:chOff x="-41895050" y="3217225"/>
            <a:chExt cx="317450" cy="317250"/>
          </a:xfrm>
        </p:grpSpPr>
        <p:sp>
          <p:nvSpPr>
            <p:cNvPr id="4" name="Google Shape;3203;p41">
              <a:extLst>
                <a:ext uri="{FF2B5EF4-FFF2-40B4-BE49-F238E27FC236}">
                  <a16:creationId xmlns:a16="http://schemas.microsoft.com/office/drawing/2014/main" id="{84925593-7449-F5D4-4CF3-22A071AD78AC}"/>
                </a:ext>
              </a:extLst>
            </p:cNvPr>
            <p:cNvSpPr/>
            <p:nvPr/>
          </p:nvSpPr>
          <p:spPr>
            <a:xfrm>
              <a:off x="-41895050" y="3273750"/>
              <a:ext cx="41775" cy="245750"/>
            </a:xfrm>
            <a:custGeom>
              <a:avLst/>
              <a:gdLst/>
              <a:ahLst/>
              <a:cxnLst/>
              <a:rect l="l" t="t" r="r" b="b"/>
              <a:pathLst>
                <a:path w="1671" h="9830" extrusionOk="0">
                  <a:moveTo>
                    <a:pt x="1" y="0"/>
                  </a:moveTo>
                  <a:lnTo>
                    <a:pt x="1" y="9830"/>
                  </a:lnTo>
                  <a:lnTo>
                    <a:pt x="1670" y="8192"/>
                  </a:lnTo>
                  <a:lnTo>
                    <a:pt x="1670" y="163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3204;p41">
              <a:extLst>
                <a:ext uri="{FF2B5EF4-FFF2-40B4-BE49-F238E27FC236}">
                  <a16:creationId xmlns:a16="http://schemas.microsoft.com/office/drawing/2014/main" id="{B56F0B3B-D954-8997-EA04-F2C29FADC18F}"/>
                </a:ext>
              </a:extLst>
            </p:cNvPr>
            <p:cNvSpPr/>
            <p:nvPr/>
          </p:nvSpPr>
          <p:spPr>
            <a:xfrm>
              <a:off x="-41619375" y="3273750"/>
              <a:ext cx="41775" cy="245750"/>
            </a:xfrm>
            <a:custGeom>
              <a:avLst/>
              <a:gdLst/>
              <a:ahLst/>
              <a:cxnLst/>
              <a:rect l="l" t="t" r="r" b="b"/>
              <a:pathLst>
                <a:path w="1671" h="9830" extrusionOk="0">
                  <a:moveTo>
                    <a:pt x="1670" y="0"/>
                  </a:moveTo>
                  <a:lnTo>
                    <a:pt x="0" y="1639"/>
                  </a:lnTo>
                  <a:lnTo>
                    <a:pt x="0" y="8192"/>
                  </a:lnTo>
                  <a:lnTo>
                    <a:pt x="1670" y="9830"/>
                  </a:lnTo>
                  <a:lnTo>
                    <a:pt x="16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3205;p41">
              <a:extLst>
                <a:ext uri="{FF2B5EF4-FFF2-40B4-BE49-F238E27FC236}">
                  <a16:creationId xmlns:a16="http://schemas.microsoft.com/office/drawing/2014/main" id="{C44FED6A-6C28-1397-A53E-0BFCFEDC8247}"/>
                </a:ext>
              </a:extLst>
            </p:cNvPr>
            <p:cNvSpPr/>
            <p:nvPr/>
          </p:nvSpPr>
          <p:spPr>
            <a:xfrm>
              <a:off x="-41832825" y="3321000"/>
              <a:ext cx="193000" cy="151250"/>
            </a:xfrm>
            <a:custGeom>
              <a:avLst/>
              <a:gdLst/>
              <a:ahLst/>
              <a:cxnLst/>
              <a:rect l="l" t="t" r="r" b="b"/>
              <a:pathLst>
                <a:path w="7720" h="6050" extrusionOk="0">
                  <a:moveTo>
                    <a:pt x="1" y="1"/>
                  </a:moveTo>
                  <a:lnTo>
                    <a:pt x="1" y="6050"/>
                  </a:lnTo>
                  <a:lnTo>
                    <a:pt x="3592" y="6050"/>
                  </a:lnTo>
                  <a:lnTo>
                    <a:pt x="3592" y="4821"/>
                  </a:lnTo>
                  <a:cubicBezTo>
                    <a:pt x="3592" y="4600"/>
                    <a:pt x="3781" y="4411"/>
                    <a:pt x="4002" y="4411"/>
                  </a:cubicBezTo>
                  <a:lnTo>
                    <a:pt x="6491" y="4411"/>
                  </a:lnTo>
                  <a:cubicBezTo>
                    <a:pt x="6743" y="4411"/>
                    <a:pt x="6932" y="4600"/>
                    <a:pt x="6932" y="4821"/>
                  </a:cubicBezTo>
                  <a:lnTo>
                    <a:pt x="6932" y="6050"/>
                  </a:lnTo>
                  <a:lnTo>
                    <a:pt x="7719" y="6050"/>
                  </a:lnTo>
                  <a:lnTo>
                    <a:pt x="771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3206;p41">
              <a:extLst>
                <a:ext uri="{FF2B5EF4-FFF2-40B4-BE49-F238E27FC236}">
                  <a16:creationId xmlns:a16="http://schemas.microsoft.com/office/drawing/2014/main" id="{26AA3D90-AB78-9EFC-D88D-4509404F694F}"/>
                </a:ext>
              </a:extLst>
            </p:cNvPr>
            <p:cNvSpPr/>
            <p:nvPr/>
          </p:nvSpPr>
          <p:spPr>
            <a:xfrm>
              <a:off x="-41880075" y="3493500"/>
              <a:ext cx="287500" cy="40975"/>
            </a:xfrm>
            <a:custGeom>
              <a:avLst/>
              <a:gdLst/>
              <a:ahLst/>
              <a:cxnLst/>
              <a:rect l="l" t="t" r="r" b="b"/>
              <a:pathLst>
                <a:path w="11500" h="1639" extrusionOk="0">
                  <a:moveTo>
                    <a:pt x="1639" y="0"/>
                  </a:moveTo>
                  <a:lnTo>
                    <a:pt x="0" y="1638"/>
                  </a:lnTo>
                  <a:lnTo>
                    <a:pt x="11500" y="1638"/>
                  </a:lnTo>
                  <a:lnTo>
                    <a:pt x="98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207;p41">
              <a:extLst>
                <a:ext uri="{FF2B5EF4-FFF2-40B4-BE49-F238E27FC236}">
                  <a16:creationId xmlns:a16="http://schemas.microsoft.com/office/drawing/2014/main" id="{7CCAB72C-3D1B-A5DD-CFC3-4ED3C5E47825}"/>
                </a:ext>
              </a:extLst>
            </p:cNvPr>
            <p:cNvSpPr/>
            <p:nvPr/>
          </p:nvSpPr>
          <p:spPr>
            <a:xfrm>
              <a:off x="-41880875" y="3217225"/>
              <a:ext cx="288300" cy="83325"/>
            </a:xfrm>
            <a:custGeom>
              <a:avLst/>
              <a:gdLst/>
              <a:ahLst/>
              <a:cxnLst/>
              <a:rect l="l" t="t" r="r" b="b"/>
              <a:pathLst>
                <a:path w="11532" h="3333" extrusionOk="0">
                  <a:moveTo>
                    <a:pt x="5798" y="1033"/>
                  </a:moveTo>
                  <a:lnTo>
                    <a:pt x="6459" y="1694"/>
                  </a:lnTo>
                  <a:lnTo>
                    <a:pt x="5136" y="1694"/>
                  </a:lnTo>
                  <a:lnTo>
                    <a:pt x="5798" y="1033"/>
                  </a:lnTo>
                  <a:close/>
                  <a:moveTo>
                    <a:pt x="5750" y="1"/>
                  </a:moveTo>
                  <a:cubicBezTo>
                    <a:pt x="5640" y="1"/>
                    <a:pt x="5530" y="40"/>
                    <a:pt x="5451" y="119"/>
                  </a:cubicBezTo>
                  <a:lnTo>
                    <a:pt x="3939" y="1663"/>
                  </a:lnTo>
                  <a:lnTo>
                    <a:pt x="1" y="1663"/>
                  </a:lnTo>
                  <a:lnTo>
                    <a:pt x="1639" y="3332"/>
                  </a:lnTo>
                  <a:lnTo>
                    <a:pt x="9862" y="3332"/>
                  </a:lnTo>
                  <a:lnTo>
                    <a:pt x="11532" y="1663"/>
                  </a:lnTo>
                  <a:lnTo>
                    <a:pt x="7593" y="1663"/>
                  </a:lnTo>
                  <a:lnTo>
                    <a:pt x="6050" y="119"/>
                  </a:lnTo>
                  <a:cubicBezTo>
                    <a:pt x="5971" y="40"/>
                    <a:pt x="5861" y="1"/>
                    <a:pt x="57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8" name="Hình ảnh 18" descr="Ảnh có chứa văn bản, ngoài trời, ký hiệu, ảnh chụp màn hình&#10;&#10;Mô tả được tự động tạo">
            <a:extLst>
              <a:ext uri="{FF2B5EF4-FFF2-40B4-BE49-F238E27FC236}">
                <a16:creationId xmlns:a16="http://schemas.microsoft.com/office/drawing/2014/main" id="{30BA367C-B798-FAC6-BD4E-FF894AE5CB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445" y="608330"/>
            <a:ext cx="2543332" cy="4114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9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9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9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9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81" grpId="0" build="p"/>
      <p:bldP spid="298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1" name="Google Shape;2981;p37"/>
          <p:cNvSpPr txBox="1">
            <a:spLocks noGrp="1"/>
          </p:cNvSpPr>
          <p:nvPr>
            <p:ph type="body" idx="1"/>
          </p:nvPr>
        </p:nvSpPr>
        <p:spPr>
          <a:xfrm>
            <a:off x="2527230" y="514935"/>
            <a:ext cx="4086420" cy="4427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>
              <a:buSzPts val="1100"/>
              <a:buNone/>
            </a:pP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chơi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máy</a:t>
            </a:r>
            <a:r>
              <a:rPr lang="en-US" dirty="0"/>
              <a:t>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giao</a:t>
            </a:r>
            <a:r>
              <a:rPr lang="en-US" dirty="0"/>
              <a:t> </a:t>
            </a:r>
            <a:r>
              <a:rPr lang="en-US" dirty="0" err="1"/>
              <a:t>diện</a:t>
            </a:r>
            <a:r>
              <a:rPr lang="en-US" dirty="0"/>
              <a:t> </a:t>
            </a:r>
            <a:r>
              <a:rPr lang="en-US" dirty="0" err="1"/>
              <a:t>như</a:t>
            </a:r>
            <a:r>
              <a:rPr lang="en-US" dirty="0"/>
              <a:t> </a:t>
            </a:r>
            <a:r>
              <a:rPr lang="en-US" dirty="0" err="1"/>
              <a:t>sau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dirty="0"/>
          </a:p>
          <a:p>
            <a:pPr marL="0" indent="0">
              <a:buSzPts val="1100"/>
              <a:buNone/>
            </a:pPr>
            <a:endParaRPr lang="en-US" dirty="0"/>
          </a:p>
        </p:txBody>
      </p:sp>
      <p:sp>
        <p:nvSpPr>
          <p:cNvPr id="2982" name="Google Shape;2982;p37"/>
          <p:cNvSpPr txBox="1">
            <a:spLocks noGrp="1"/>
          </p:cNvSpPr>
          <p:nvPr>
            <p:ph type="title"/>
          </p:nvPr>
        </p:nvSpPr>
        <p:spPr>
          <a:xfrm>
            <a:off x="1125300" y="88345"/>
            <a:ext cx="7198200" cy="5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Chơi với máy</a:t>
            </a:r>
            <a:endParaRPr dirty="0"/>
          </a:p>
        </p:txBody>
      </p:sp>
      <p:grpSp>
        <p:nvGrpSpPr>
          <p:cNvPr id="9" name="Google Shape;3202;p41">
            <a:extLst>
              <a:ext uri="{FF2B5EF4-FFF2-40B4-BE49-F238E27FC236}">
                <a16:creationId xmlns:a16="http://schemas.microsoft.com/office/drawing/2014/main" id="{3B4B4AF2-5B6E-9A50-4B50-75D78FBD89F0}"/>
              </a:ext>
            </a:extLst>
          </p:cNvPr>
          <p:cNvGrpSpPr/>
          <p:nvPr/>
        </p:nvGrpSpPr>
        <p:grpSpPr>
          <a:xfrm>
            <a:off x="3104089" y="203946"/>
            <a:ext cx="343735" cy="343518"/>
            <a:chOff x="-41895050" y="3217225"/>
            <a:chExt cx="317450" cy="317250"/>
          </a:xfrm>
        </p:grpSpPr>
        <p:sp>
          <p:nvSpPr>
            <p:cNvPr id="4" name="Google Shape;3203;p41">
              <a:extLst>
                <a:ext uri="{FF2B5EF4-FFF2-40B4-BE49-F238E27FC236}">
                  <a16:creationId xmlns:a16="http://schemas.microsoft.com/office/drawing/2014/main" id="{84925593-7449-F5D4-4CF3-22A071AD78AC}"/>
                </a:ext>
              </a:extLst>
            </p:cNvPr>
            <p:cNvSpPr/>
            <p:nvPr/>
          </p:nvSpPr>
          <p:spPr>
            <a:xfrm>
              <a:off x="-41895050" y="3273750"/>
              <a:ext cx="41775" cy="245750"/>
            </a:xfrm>
            <a:custGeom>
              <a:avLst/>
              <a:gdLst/>
              <a:ahLst/>
              <a:cxnLst/>
              <a:rect l="l" t="t" r="r" b="b"/>
              <a:pathLst>
                <a:path w="1671" h="9830" extrusionOk="0">
                  <a:moveTo>
                    <a:pt x="1" y="0"/>
                  </a:moveTo>
                  <a:lnTo>
                    <a:pt x="1" y="9830"/>
                  </a:lnTo>
                  <a:lnTo>
                    <a:pt x="1670" y="8192"/>
                  </a:lnTo>
                  <a:lnTo>
                    <a:pt x="1670" y="163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3204;p41">
              <a:extLst>
                <a:ext uri="{FF2B5EF4-FFF2-40B4-BE49-F238E27FC236}">
                  <a16:creationId xmlns:a16="http://schemas.microsoft.com/office/drawing/2014/main" id="{B56F0B3B-D954-8997-EA04-F2C29FADC18F}"/>
                </a:ext>
              </a:extLst>
            </p:cNvPr>
            <p:cNvSpPr/>
            <p:nvPr/>
          </p:nvSpPr>
          <p:spPr>
            <a:xfrm>
              <a:off x="-41619375" y="3273750"/>
              <a:ext cx="41775" cy="245750"/>
            </a:xfrm>
            <a:custGeom>
              <a:avLst/>
              <a:gdLst/>
              <a:ahLst/>
              <a:cxnLst/>
              <a:rect l="l" t="t" r="r" b="b"/>
              <a:pathLst>
                <a:path w="1671" h="9830" extrusionOk="0">
                  <a:moveTo>
                    <a:pt x="1670" y="0"/>
                  </a:moveTo>
                  <a:lnTo>
                    <a:pt x="0" y="1639"/>
                  </a:lnTo>
                  <a:lnTo>
                    <a:pt x="0" y="8192"/>
                  </a:lnTo>
                  <a:lnTo>
                    <a:pt x="1670" y="9830"/>
                  </a:lnTo>
                  <a:lnTo>
                    <a:pt x="16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3205;p41">
              <a:extLst>
                <a:ext uri="{FF2B5EF4-FFF2-40B4-BE49-F238E27FC236}">
                  <a16:creationId xmlns:a16="http://schemas.microsoft.com/office/drawing/2014/main" id="{C44FED6A-6C28-1397-A53E-0BFCFEDC8247}"/>
                </a:ext>
              </a:extLst>
            </p:cNvPr>
            <p:cNvSpPr/>
            <p:nvPr/>
          </p:nvSpPr>
          <p:spPr>
            <a:xfrm>
              <a:off x="-41832825" y="3321000"/>
              <a:ext cx="193000" cy="151250"/>
            </a:xfrm>
            <a:custGeom>
              <a:avLst/>
              <a:gdLst/>
              <a:ahLst/>
              <a:cxnLst/>
              <a:rect l="l" t="t" r="r" b="b"/>
              <a:pathLst>
                <a:path w="7720" h="6050" extrusionOk="0">
                  <a:moveTo>
                    <a:pt x="1" y="1"/>
                  </a:moveTo>
                  <a:lnTo>
                    <a:pt x="1" y="6050"/>
                  </a:lnTo>
                  <a:lnTo>
                    <a:pt x="3592" y="6050"/>
                  </a:lnTo>
                  <a:lnTo>
                    <a:pt x="3592" y="4821"/>
                  </a:lnTo>
                  <a:cubicBezTo>
                    <a:pt x="3592" y="4600"/>
                    <a:pt x="3781" y="4411"/>
                    <a:pt x="4002" y="4411"/>
                  </a:cubicBezTo>
                  <a:lnTo>
                    <a:pt x="6491" y="4411"/>
                  </a:lnTo>
                  <a:cubicBezTo>
                    <a:pt x="6743" y="4411"/>
                    <a:pt x="6932" y="4600"/>
                    <a:pt x="6932" y="4821"/>
                  </a:cubicBezTo>
                  <a:lnTo>
                    <a:pt x="6932" y="6050"/>
                  </a:lnTo>
                  <a:lnTo>
                    <a:pt x="7719" y="6050"/>
                  </a:lnTo>
                  <a:lnTo>
                    <a:pt x="771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3206;p41">
              <a:extLst>
                <a:ext uri="{FF2B5EF4-FFF2-40B4-BE49-F238E27FC236}">
                  <a16:creationId xmlns:a16="http://schemas.microsoft.com/office/drawing/2014/main" id="{26AA3D90-AB78-9EFC-D88D-4509404F694F}"/>
                </a:ext>
              </a:extLst>
            </p:cNvPr>
            <p:cNvSpPr/>
            <p:nvPr/>
          </p:nvSpPr>
          <p:spPr>
            <a:xfrm>
              <a:off x="-41880075" y="3493500"/>
              <a:ext cx="287500" cy="40975"/>
            </a:xfrm>
            <a:custGeom>
              <a:avLst/>
              <a:gdLst/>
              <a:ahLst/>
              <a:cxnLst/>
              <a:rect l="l" t="t" r="r" b="b"/>
              <a:pathLst>
                <a:path w="11500" h="1639" extrusionOk="0">
                  <a:moveTo>
                    <a:pt x="1639" y="0"/>
                  </a:moveTo>
                  <a:lnTo>
                    <a:pt x="0" y="1638"/>
                  </a:lnTo>
                  <a:lnTo>
                    <a:pt x="11500" y="1638"/>
                  </a:lnTo>
                  <a:lnTo>
                    <a:pt x="98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207;p41">
              <a:extLst>
                <a:ext uri="{FF2B5EF4-FFF2-40B4-BE49-F238E27FC236}">
                  <a16:creationId xmlns:a16="http://schemas.microsoft.com/office/drawing/2014/main" id="{7CCAB72C-3D1B-A5DD-CFC3-4ED3C5E47825}"/>
                </a:ext>
              </a:extLst>
            </p:cNvPr>
            <p:cNvSpPr/>
            <p:nvPr/>
          </p:nvSpPr>
          <p:spPr>
            <a:xfrm>
              <a:off x="-41880875" y="3217225"/>
              <a:ext cx="288300" cy="83325"/>
            </a:xfrm>
            <a:custGeom>
              <a:avLst/>
              <a:gdLst/>
              <a:ahLst/>
              <a:cxnLst/>
              <a:rect l="l" t="t" r="r" b="b"/>
              <a:pathLst>
                <a:path w="11532" h="3333" extrusionOk="0">
                  <a:moveTo>
                    <a:pt x="5798" y="1033"/>
                  </a:moveTo>
                  <a:lnTo>
                    <a:pt x="6459" y="1694"/>
                  </a:lnTo>
                  <a:lnTo>
                    <a:pt x="5136" y="1694"/>
                  </a:lnTo>
                  <a:lnTo>
                    <a:pt x="5798" y="1033"/>
                  </a:lnTo>
                  <a:close/>
                  <a:moveTo>
                    <a:pt x="5750" y="1"/>
                  </a:moveTo>
                  <a:cubicBezTo>
                    <a:pt x="5640" y="1"/>
                    <a:pt x="5530" y="40"/>
                    <a:pt x="5451" y="119"/>
                  </a:cubicBezTo>
                  <a:lnTo>
                    <a:pt x="3939" y="1663"/>
                  </a:lnTo>
                  <a:lnTo>
                    <a:pt x="1" y="1663"/>
                  </a:lnTo>
                  <a:lnTo>
                    <a:pt x="1639" y="3332"/>
                  </a:lnTo>
                  <a:lnTo>
                    <a:pt x="9862" y="3332"/>
                  </a:lnTo>
                  <a:lnTo>
                    <a:pt x="11532" y="1663"/>
                  </a:lnTo>
                  <a:lnTo>
                    <a:pt x="7593" y="1663"/>
                  </a:lnTo>
                  <a:lnTo>
                    <a:pt x="6050" y="119"/>
                  </a:lnTo>
                  <a:cubicBezTo>
                    <a:pt x="5971" y="40"/>
                    <a:pt x="5861" y="1"/>
                    <a:pt x="57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" name="Hình ảnh 10">
            <a:extLst>
              <a:ext uri="{FF2B5EF4-FFF2-40B4-BE49-F238E27FC236}">
                <a16:creationId xmlns:a16="http://schemas.microsoft.com/office/drawing/2014/main" id="{40E20B62-1CF0-E260-635A-37D34F5383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300" y="954603"/>
            <a:ext cx="7299960" cy="4026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816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50" fill="hold"/>
                                        <p:tgtEl>
                                          <p:spTgt spid="29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50" fill="hold"/>
                                        <p:tgtEl>
                                          <p:spTgt spid="29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81" grpId="0" build="p"/>
      <p:bldP spid="298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1" name="Google Shape;2981;p37"/>
          <p:cNvSpPr txBox="1">
            <a:spLocks noGrp="1"/>
          </p:cNvSpPr>
          <p:nvPr>
            <p:ph type="body" idx="1"/>
          </p:nvPr>
        </p:nvSpPr>
        <p:spPr>
          <a:xfrm>
            <a:off x="279330" y="4210635"/>
            <a:ext cx="8589840" cy="9151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>
              <a:buSzPts val="1100"/>
              <a:buNone/>
            </a:pP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chơi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bạn</a:t>
            </a:r>
            <a:r>
              <a:rPr lang="en-US" dirty="0"/>
              <a:t> (Online qua VPN)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 2 </a:t>
            </a:r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: </a:t>
            </a:r>
            <a:r>
              <a:rPr lang="en-US" dirty="0" err="1"/>
              <a:t>tạo</a:t>
            </a:r>
            <a:r>
              <a:rPr lang="en-US" dirty="0"/>
              <a:t> </a:t>
            </a:r>
            <a:r>
              <a:rPr lang="en-US" dirty="0" err="1"/>
              <a:t>phòng</a:t>
            </a:r>
            <a:r>
              <a:rPr lang="en-US" dirty="0"/>
              <a:t>,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phòng</a:t>
            </a:r>
            <a:r>
              <a:rPr lang="en-US" dirty="0"/>
              <a:t>. </a:t>
            </a:r>
            <a:r>
              <a:rPr lang="en-US" dirty="0" err="1"/>
              <a:t>Người</a:t>
            </a:r>
            <a:r>
              <a:rPr lang="en-US" dirty="0"/>
              <a:t> </a:t>
            </a:r>
            <a:r>
              <a:rPr lang="en-US" dirty="0" err="1"/>
              <a:t>chơi</a:t>
            </a:r>
            <a:r>
              <a:rPr lang="en-US" dirty="0"/>
              <a:t> </a:t>
            </a:r>
            <a:r>
              <a:rPr lang="en-US" dirty="0" err="1"/>
              <a:t>tạo</a:t>
            </a:r>
            <a:r>
              <a:rPr lang="en-US" dirty="0"/>
              <a:t> </a:t>
            </a:r>
            <a:r>
              <a:rPr lang="en-US" dirty="0" err="1"/>
              <a:t>phòng</a:t>
            </a:r>
            <a:r>
              <a:rPr lang="en-US" dirty="0"/>
              <a:t> </a:t>
            </a:r>
            <a:r>
              <a:rPr lang="en-US" dirty="0" err="1"/>
              <a:t>sẽ</a:t>
            </a:r>
            <a:r>
              <a:rPr lang="en-US" dirty="0"/>
              <a:t> </a:t>
            </a:r>
            <a:r>
              <a:rPr lang="en-US" dirty="0" err="1"/>
              <a:t>đóng</a:t>
            </a:r>
            <a:r>
              <a:rPr lang="en-US" dirty="0"/>
              <a:t> </a:t>
            </a:r>
            <a:r>
              <a:rPr lang="en-US" dirty="0" err="1"/>
              <a:t>vai</a:t>
            </a:r>
            <a:r>
              <a:rPr lang="en-US" dirty="0"/>
              <a:t> </a:t>
            </a:r>
            <a:r>
              <a:rPr lang="en-US" dirty="0" err="1"/>
              <a:t>trò</a:t>
            </a:r>
            <a:r>
              <a:rPr lang="en-US" dirty="0"/>
              <a:t> </a:t>
            </a:r>
            <a:r>
              <a:rPr lang="en-US" dirty="0" err="1"/>
              <a:t>làm</a:t>
            </a:r>
            <a:r>
              <a:rPr lang="en-US" dirty="0"/>
              <a:t> server </a:t>
            </a:r>
            <a:r>
              <a:rPr lang="en-US" dirty="0" err="1"/>
              <a:t>mời</a:t>
            </a:r>
            <a:r>
              <a:rPr lang="en-US" dirty="0"/>
              <a:t> client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phòng</a:t>
            </a:r>
            <a:r>
              <a:rPr lang="en-US" dirty="0"/>
              <a:t>. </a:t>
            </a:r>
            <a:r>
              <a:rPr lang="en-US" dirty="0" err="1"/>
              <a:t>Người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phòng</a:t>
            </a:r>
            <a:r>
              <a:rPr lang="en-US" dirty="0"/>
              <a:t>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làm</a:t>
            </a:r>
            <a:r>
              <a:rPr lang="en-US" dirty="0"/>
              <a:t> client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nối</a:t>
            </a:r>
            <a:r>
              <a:rPr lang="en-US" dirty="0"/>
              <a:t> </a:t>
            </a:r>
            <a:r>
              <a:rPr lang="en-US" dirty="0" err="1"/>
              <a:t>tới</a:t>
            </a:r>
            <a:r>
              <a:rPr lang="en-US" dirty="0"/>
              <a:t> server kia </a:t>
            </a:r>
            <a:r>
              <a:rPr lang="en-US" dirty="0" err="1"/>
              <a:t>thông</a:t>
            </a:r>
            <a:r>
              <a:rPr lang="en-US" dirty="0"/>
              <a:t> qua </a:t>
            </a:r>
            <a:r>
              <a:rPr lang="en-US" dirty="0" err="1"/>
              <a:t>địa</a:t>
            </a:r>
            <a:r>
              <a:rPr lang="en-US" dirty="0"/>
              <a:t> </a:t>
            </a:r>
            <a:r>
              <a:rPr lang="en-US" dirty="0" err="1"/>
              <a:t>chỉ</a:t>
            </a:r>
            <a:r>
              <a:rPr lang="en-US" dirty="0"/>
              <a:t> IP </a:t>
            </a:r>
            <a:r>
              <a:rPr lang="en-US" dirty="0" err="1"/>
              <a:t>mạng</a:t>
            </a:r>
            <a:r>
              <a:rPr lang="en-US" dirty="0"/>
              <a:t> </a:t>
            </a:r>
            <a:r>
              <a:rPr lang="en-US" dirty="0" err="1"/>
              <a:t>ảo</a:t>
            </a:r>
            <a:endParaRPr lang="en-US" dirty="0"/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Tx/>
              <a:buChar char="-"/>
            </a:pPr>
            <a:endParaRPr lang="en-US" dirty="0"/>
          </a:p>
        </p:txBody>
      </p:sp>
      <p:sp>
        <p:nvSpPr>
          <p:cNvPr id="2982" name="Google Shape;2982;p37"/>
          <p:cNvSpPr txBox="1">
            <a:spLocks noGrp="1"/>
          </p:cNvSpPr>
          <p:nvPr>
            <p:ph type="title"/>
          </p:nvPr>
        </p:nvSpPr>
        <p:spPr>
          <a:xfrm>
            <a:off x="2123520" y="316945"/>
            <a:ext cx="7198200" cy="5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Chơi với bạn</a:t>
            </a:r>
            <a:endParaRPr/>
          </a:p>
        </p:txBody>
      </p:sp>
      <p:grpSp>
        <p:nvGrpSpPr>
          <p:cNvPr id="20" name="Google Shape;3182;p41">
            <a:extLst>
              <a:ext uri="{FF2B5EF4-FFF2-40B4-BE49-F238E27FC236}">
                <a16:creationId xmlns:a16="http://schemas.microsoft.com/office/drawing/2014/main" id="{BD53B6EC-58EE-878D-3A43-A724BA3FFD9F}"/>
              </a:ext>
            </a:extLst>
          </p:cNvPr>
          <p:cNvGrpSpPr/>
          <p:nvPr/>
        </p:nvGrpSpPr>
        <p:grpSpPr>
          <a:xfrm>
            <a:off x="4126754" y="436403"/>
            <a:ext cx="340575" cy="339271"/>
            <a:chOff x="898875" y="4399275"/>
            <a:chExt cx="483700" cy="481850"/>
          </a:xfrm>
        </p:grpSpPr>
        <p:sp>
          <p:nvSpPr>
            <p:cNvPr id="12" name="Google Shape;3183;p41">
              <a:extLst>
                <a:ext uri="{FF2B5EF4-FFF2-40B4-BE49-F238E27FC236}">
                  <a16:creationId xmlns:a16="http://schemas.microsoft.com/office/drawing/2014/main" id="{F9982FB0-AF07-88FB-7644-B1AB80593357}"/>
                </a:ext>
              </a:extLst>
            </p:cNvPr>
            <p:cNvSpPr/>
            <p:nvPr/>
          </p:nvSpPr>
          <p:spPr>
            <a:xfrm>
              <a:off x="992750" y="4642900"/>
              <a:ext cx="145300" cy="144100"/>
            </a:xfrm>
            <a:custGeom>
              <a:avLst/>
              <a:gdLst/>
              <a:ahLst/>
              <a:cxnLst/>
              <a:rect l="l" t="t" r="r" b="b"/>
              <a:pathLst>
                <a:path w="5812" h="5764" extrusionOk="0">
                  <a:moveTo>
                    <a:pt x="994" y="0"/>
                  </a:moveTo>
                  <a:lnTo>
                    <a:pt x="988" y="12"/>
                  </a:lnTo>
                  <a:cubicBezTo>
                    <a:pt x="988" y="9"/>
                    <a:pt x="991" y="6"/>
                    <a:pt x="991" y="3"/>
                  </a:cubicBezTo>
                  <a:lnTo>
                    <a:pt x="991" y="3"/>
                  </a:lnTo>
                  <a:lnTo>
                    <a:pt x="979" y="27"/>
                  </a:lnTo>
                  <a:lnTo>
                    <a:pt x="108" y="1759"/>
                  </a:lnTo>
                  <a:cubicBezTo>
                    <a:pt x="0" y="1976"/>
                    <a:pt x="42" y="2241"/>
                    <a:pt x="214" y="2415"/>
                  </a:cubicBezTo>
                  <a:lnTo>
                    <a:pt x="3397" y="5598"/>
                  </a:lnTo>
                  <a:cubicBezTo>
                    <a:pt x="3506" y="5707"/>
                    <a:pt x="3649" y="5763"/>
                    <a:pt x="3795" y="5763"/>
                  </a:cubicBezTo>
                  <a:cubicBezTo>
                    <a:pt x="3883" y="5763"/>
                    <a:pt x="3971" y="5743"/>
                    <a:pt x="4053" y="5701"/>
                  </a:cubicBezTo>
                  <a:lnTo>
                    <a:pt x="5797" y="4827"/>
                  </a:lnTo>
                  <a:lnTo>
                    <a:pt x="5800" y="4824"/>
                  </a:lnTo>
                  <a:lnTo>
                    <a:pt x="5812" y="4818"/>
                  </a:lnTo>
                  <a:lnTo>
                    <a:pt x="9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3" name="Google Shape;3184;p41">
              <a:extLst>
                <a:ext uri="{FF2B5EF4-FFF2-40B4-BE49-F238E27FC236}">
                  <a16:creationId xmlns:a16="http://schemas.microsoft.com/office/drawing/2014/main" id="{3E219CDF-BC5E-95B1-B330-BF975754348B}"/>
                </a:ext>
              </a:extLst>
            </p:cNvPr>
            <p:cNvSpPr/>
            <p:nvPr/>
          </p:nvSpPr>
          <p:spPr>
            <a:xfrm>
              <a:off x="1138025" y="47633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4" name="Google Shape;3185;p41">
              <a:extLst>
                <a:ext uri="{FF2B5EF4-FFF2-40B4-BE49-F238E27FC236}">
                  <a16:creationId xmlns:a16="http://schemas.microsoft.com/office/drawing/2014/main" id="{01C421BD-9CBE-C2FC-CD66-F8A2694C793E}"/>
                </a:ext>
              </a:extLst>
            </p:cNvPr>
            <p:cNvSpPr/>
            <p:nvPr/>
          </p:nvSpPr>
          <p:spPr>
            <a:xfrm>
              <a:off x="1269550" y="4399275"/>
              <a:ext cx="113025" cy="112125"/>
            </a:xfrm>
            <a:custGeom>
              <a:avLst/>
              <a:gdLst/>
              <a:ahLst/>
              <a:cxnLst/>
              <a:rect l="l" t="t" r="r" b="b"/>
              <a:pathLst>
                <a:path w="4521" h="4485" extrusionOk="0">
                  <a:moveTo>
                    <a:pt x="3066" y="1"/>
                  </a:moveTo>
                  <a:cubicBezTo>
                    <a:pt x="1947" y="1"/>
                    <a:pt x="938" y="82"/>
                    <a:pt x="0" y="239"/>
                  </a:cubicBezTo>
                  <a:lnTo>
                    <a:pt x="9" y="895"/>
                  </a:lnTo>
                  <a:cubicBezTo>
                    <a:pt x="34" y="2862"/>
                    <a:pt x="1623" y="4452"/>
                    <a:pt x="3590" y="4476"/>
                  </a:cubicBezTo>
                  <a:lnTo>
                    <a:pt x="4243" y="4485"/>
                  </a:lnTo>
                  <a:cubicBezTo>
                    <a:pt x="4439" y="3313"/>
                    <a:pt x="4520" y="2028"/>
                    <a:pt x="4469" y="561"/>
                  </a:cubicBezTo>
                  <a:cubicBezTo>
                    <a:pt x="4457" y="266"/>
                    <a:pt x="4219" y="28"/>
                    <a:pt x="3924" y="16"/>
                  </a:cubicBezTo>
                  <a:cubicBezTo>
                    <a:pt x="3631" y="6"/>
                    <a:pt x="3345" y="1"/>
                    <a:pt x="3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5" name="Google Shape;3186;p41">
              <a:extLst>
                <a:ext uri="{FF2B5EF4-FFF2-40B4-BE49-F238E27FC236}">
                  <a16:creationId xmlns:a16="http://schemas.microsoft.com/office/drawing/2014/main" id="{B2C88900-2CD9-ABF6-5787-3B72DD10D645}"/>
                </a:ext>
              </a:extLst>
            </p:cNvPr>
            <p:cNvSpPr/>
            <p:nvPr/>
          </p:nvSpPr>
          <p:spPr>
            <a:xfrm>
              <a:off x="1161975" y="4531175"/>
              <a:ext cx="91400" cy="84350"/>
            </a:xfrm>
            <a:custGeom>
              <a:avLst/>
              <a:gdLst/>
              <a:ahLst/>
              <a:cxnLst/>
              <a:rect l="l" t="t" r="r" b="b"/>
              <a:pathLst>
                <a:path w="3656" h="3374" extrusionOk="0">
                  <a:moveTo>
                    <a:pt x="1821" y="1"/>
                  </a:moveTo>
                  <a:cubicBezTo>
                    <a:pt x="1137" y="1"/>
                    <a:pt x="523" y="415"/>
                    <a:pt x="262" y="1046"/>
                  </a:cubicBezTo>
                  <a:cubicBezTo>
                    <a:pt x="0" y="1678"/>
                    <a:pt x="145" y="2410"/>
                    <a:pt x="633" y="2894"/>
                  </a:cubicBezTo>
                  <a:cubicBezTo>
                    <a:pt x="952" y="3214"/>
                    <a:pt x="1391" y="3373"/>
                    <a:pt x="1830" y="3373"/>
                  </a:cubicBezTo>
                  <a:cubicBezTo>
                    <a:pt x="2269" y="3373"/>
                    <a:pt x="2707" y="3214"/>
                    <a:pt x="3027" y="2894"/>
                  </a:cubicBezTo>
                  <a:cubicBezTo>
                    <a:pt x="3511" y="2410"/>
                    <a:pt x="3656" y="1681"/>
                    <a:pt x="3394" y="1046"/>
                  </a:cubicBezTo>
                  <a:cubicBezTo>
                    <a:pt x="3132" y="413"/>
                    <a:pt x="2515" y="1"/>
                    <a:pt x="1828" y="1"/>
                  </a:cubicBezTo>
                  <a:cubicBezTo>
                    <a:pt x="1826" y="1"/>
                    <a:pt x="1823" y="1"/>
                    <a:pt x="18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6" name="Google Shape;3187;p41">
              <a:extLst>
                <a:ext uri="{FF2B5EF4-FFF2-40B4-BE49-F238E27FC236}">
                  <a16:creationId xmlns:a16="http://schemas.microsoft.com/office/drawing/2014/main" id="{8748FEC1-4628-E4F2-52FA-71178871A4C9}"/>
                </a:ext>
              </a:extLst>
            </p:cNvPr>
            <p:cNvSpPr/>
            <p:nvPr/>
          </p:nvSpPr>
          <p:spPr>
            <a:xfrm>
              <a:off x="1031050" y="4411100"/>
              <a:ext cx="338650" cy="338725"/>
            </a:xfrm>
            <a:custGeom>
              <a:avLst/>
              <a:gdLst/>
              <a:ahLst/>
              <a:cxnLst/>
              <a:rect l="l" t="t" r="r" b="b"/>
              <a:pathLst>
                <a:path w="13546" h="13549" extrusionOk="0">
                  <a:moveTo>
                    <a:pt x="7066" y="3673"/>
                  </a:moveTo>
                  <a:cubicBezTo>
                    <a:pt x="7800" y="3673"/>
                    <a:pt x="8522" y="3960"/>
                    <a:pt x="9062" y="4500"/>
                  </a:cubicBezTo>
                  <a:cubicBezTo>
                    <a:pt x="10170" y="5602"/>
                    <a:pt x="10170" y="7393"/>
                    <a:pt x="9062" y="8492"/>
                  </a:cubicBezTo>
                  <a:cubicBezTo>
                    <a:pt x="8522" y="9032"/>
                    <a:pt x="7800" y="9319"/>
                    <a:pt x="7066" y="9319"/>
                  </a:cubicBezTo>
                  <a:cubicBezTo>
                    <a:pt x="6702" y="9319"/>
                    <a:pt x="6334" y="9248"/>
                    <a:pt x="5984" y="9104"/>
                  </a:cubicBezTo>
                  <a:cubicBezTo>
                    <a:pt x="4930" y="8667"/>
                    <a:pt x="4244" y="7637"/>
                    <a:pt x="4244" y="6496"/>
                  </a:cubicBezTo>
                  <a:cubicBezTo>
                    <a:pt x="4244" y="5355"/>
                    <a:pt x="4930" y="4325"/>
                    <a:pt x="5984" y="3888"/>
                  </a:cubicBezTo>
                  <a:cubicBezTo>
                    <a:pt x="6334" y="3744"/>
                    <a:pt x="6702" y="3673"/>
                    <a:pt x="7066" y="3673"/>
                  </a:cubicBezTo>
                  <a:close/>
                  <a:moveTo>
                    <a:pt x="3868" y="9124"/>
                  </a:moveTo>
                  <a:cubicBezTo>
                    <a:pt x="4006" y="9124"/>
                    <a:pt x="4147" y="9176"/>
                    <a:pt x="4262" y="9290"/>
                  </a:cubicBezTo>
                  <a:cubicBezTo>
                    <a:pt x="4481" y="9510"/>
                    <a:pt x="4481" y="9869"/>
                    <a:pt x="4262" y="10088"/>
                  </a:cubicBezTo>
                  <a:cubicBezTo>
                    <a:pt x="4147" y="10204"/>
                    <a:pt x="4005" y="10255"/>
                    <a:pt x="3866" y="10255"/>
                  </a:cubicBezTo>
                  <a:cubicBezTo>
                    <a:pt x="3576" y="10255"/>
                    <a:pt x="3298" y="10031"/>
                    <a:pt x="3298" y="9691"/>
                  </a:cubicBezTo>
                  <a:cubicBezTo>
                    <a:pt x="3298" y="9350"/>
                    <a:pt x="3577" y="9124"/>
                    <a:pt x="3868" y="9124"/>
                  </a:cubicBezTo>
                  <a:close/>
                  <a:moveTo>
                    <a:pt x="8414" y="1"/>
                  </a:moveTo>
                  <a:cubicBezTo>
                    <a:pt x="6466" y="507"/>
                    <a:pt x="4888" y="1425"/>
                    <a:pt x="3518" y="2846"/>
                  </a:cubicBezTo>
                  <a:cubicBezTo>
                    <a:pt x="2169" y="4244"/>
                    <a:pt x="1000" y="6282"/>
                    <a:pt x="1" y="8212"/>
                  </a:cubicBezTo>
                  <a:lnTo>
                    <a:pt x="5337" y="13548"/>
                  </a:lnTo>
                  <a:cubicBezTo>
                    <a:pt x="7267" y="12549"/>
                    <a:pt x="9309" y="11380"/>
                    <a:pt x="10706" y="10031"/>
                  </a:cubicBezTo>
                  <a:cubicBezTo>
                    <a:pt x="12124" y="8664"/>
                    <a:pt x="13039" y="7086"/>
                    <a:pt x="13545" y="5138"/>
                  </a:cubicBezTo>
                  <a:lnTo>
                    <a:pt x="13112" y="5129"/>
                  </a:lnTo>
                  <a:cubicBezTo>
                    <a:pt x="10534" y="5099"/>
                    <a:pt x="8453" y="3015"/>
                    <a:pt x="8420" y="440"/>
                  </a:cubicBezTo>
                  <a:lnTo>
                    <a:pt x="841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7" name="Google Shape;3188;p41">
              <a:extLst>
                <a:ext uri="{FF2B5EF4-FFF2-40B4-BE49-F238E27FC236}">
                  <a16:creationId xmlns:a16="http://schemas.microsoft.com/office/drawing/2014/main" id="{0BCA94C2-B05F-EAE9-1830-4165B7EF558B}"/>
                </a:ext>
              </a:extLst>
            </p:cNvPr>
            <p:cNvSpPr/>
            <p:nvPr/>
          </p:nvSpPr>
          <p:spPr>
            <a:xfrm>
              <a:off x="1130500" y="4740450"/>
              <a:ext cx="108950" cy="111250"/>
            </a:xfrm>
            <a:custGeom>
              <a:avLst/>
              <a:gdLst/>
              <a:ahLst/>
              <a:cxnLst/>
              <a:rect l="l" t="t" r="r" b="b"/>
              <a:pathLst>
                <a:path w="4358" h="4450" extrusionOk="0">
                  <a:moveTo>
                    <a:pt x="4358" y="1"/>
                  </a:moveTo>
                  <a:lnTo>
                    <a:pt x="4358" y="1"/>
                  </a:lnTo>
                  <a:cubicBezTo>
                    <a:pt x="2906" y="877"/>
                    <a:pt x="1437" y="1609"/>
                    <a:pt x="1" y="2332"/>
                  </a:cubicBezTo>
                  <a:cubicBezTo>
                    <a:pt x="58" y="3090"/>
                    <a:pt x="112" y="3789"/>
                    <a:pt x="118" y="3882"/>
                  </a:cubicBezTo>
                  <a:cubicBezTo>
                    <a:pt x="118" y="4211"/>
                    <a:pt x="387" y="4450"/>
                    <a:pt x="683" y="4450"/>
                  </a:cubicBezTo>
                  <a:cubicBezTo>
                    <a:pt x="767" y="4450"/>
                    <a:pt x="854" y="4430"/>
                    <a:pt x="937" y="4388"/>
                  </a:cubicBezTo>
                  <a:cubicBezTo>
                    <a:pt x="1039" y="4295"/>
                    <a:pt x="3858" y="3208"/>
                    <a:pt x="43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8" name="Google Shape;3189;p41">
              <a:extLst>
                <a:ext uri="{FF2B5EF4-FFF2-40B4-BE49-F238E27FC236}">
                  <a16:creationId xmlns:a16="http://schemas.microsoft.com/office/drawing/2014/main" id="{3AE857E8-6D12-59C6-B594-891BFE32A39C}"/>
                </a:ext>
              </a:extLst>
            </p:cNvPr>
            <p:cNvSpPr/>
            <p:nvPr/>
          </p:nvSpPr>
          <p:spPr>
            <a:xfrm>
              <a:off x="927325" y="4539825"/>
              <a:ext cx="114150" cy="109800"/>
            </a:xfrm>
            <a:custGeom>
              <a:avLst/>
              <a:gdLst/>
              <a:ahLst/>
              <a:cxnLst/>
              <a:rect l="l" t="t" r="r" b="b"/>
              <a:pathLst>
                <a:path w="4566" h="4392" extrusionOk="0">
                  <a:moveTo>
                    <a:pt x="4565" y="1"/>
                  </a:moveTo>
                  <a:lnTo>
                    <a:pt x="4565" y="1"/>
                  </a:lnTo>
                  <a:cubicBezTo>
                    <a:pt x="1268" y="459"/>
                    <a:pt x="184" y="3334"/>
                    <a:pt x="91" y="3437"/>
                  </a:cubicBezTo>
                  <a:cubicBezTo>
                    <a:pt x="0" y="3611"/>
                    <a:pt x="9" y="3822"/>
                    <a:pt x="112" y="3988"/>
                  </a:cubicBezTo>
                  <a:cubicBezTo>
                    <a:pt x="295" y="4286"/>
                    <a:pt x="606" y="4232"/>
                    <a:pt x="723" y="4256"/>
                  </a:cubicBezTo>
                  <a:lnTo>
                    <a:pt x="2214" y="4391"/>
                  </a:lnTo>
                  <a:cubicBezTo>
                    <a:pt x="2945" y="2928"/>
                    <a:pt x="3680" y="1458"/>
                    <a:pt x="45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9" name="Google Shape;3190;p41">
              <a:extLst>
                <a:ext uri="{FF2B5EF4-FFF2-40B4-BE49-F238E27FC236}">
                  <a16:creationId xmlns:a16="http://schemas.microsoft.com/office/drawing/2014/main" id="{890DFF94-4521-B35A-4ECB-73D0DF2CB71D}"/>
                </a:ext>
              </a:extLst>
            </p:cNvPr>
            <p:cNvSpPr/>
            <p:nvPr/>
          </p:nvSpPr>
          <p:spPr>
            <a:xfrm>
              <a:off x="898875" y="4711550"/>
              <a:ext cx="170825" cy="169575"/>
            </a:xfrm>
            <a:custGeom>
              <a:avLst/>
              <a:gdLst/>
              <a:ahLst/>
              <a:cxnLst/>
              <a:rect l="l" t="t" r="r" b="b"/>
              <a:pathLst>
                <a:path w="6833" h="6783" extrusionOk="0">
                  <a:moveTo>
                    <a:pt x="2846" y="1"/>
                  </a:moveTo>
                  <a:cubicBezTo>
                    <a:pt x="1747" y="1052"/>
                    <a:pt x="503" y="4602"/>
                    <a:pt x="63" y="6050"/>
                  </a:cubicBezTo>
                  <a:cubicBezTo>
                    <a:pt x="0" y="6252"/>
                    <a:pt x="54" y="6469"/>
                    <a:pt x="202" y="6616"/>
                  </a:cubicBezTo>
                  <a:cubicBezTo>
                    <a:pt x="309" y="6724"/>
                    <a:pt x="454" y="6782"/>
                    <a:pt x="602" y="6782"/>
                  </a:cubicBezTo>
                  <a:cubicBezTo>
                    <a:pt x="656" y="6782"/>
                    <a:pt x="711" y="6774"/>
                    <a:pt x="765" y="6758"/>
                  </a:cubicBezTo>
                  <a:cubicBezTo>
                    <a:pt x="2225" y="6318"/>
                    <a:pt x="5782" y="5084"/>
                    <a:pt x="6833" y="3981"/>
                  </a:cubicBezTo>
                  <a:cubicBezTo>
                    <a:pt x="6655" y="3900"/>
                    <a:pt x="6492" y="3789"/>
                    <a:pt x="6354" y="3650"/>
                  </a:cubicBezTo>
                  <a:lnTo>
                    <a:pt x="5167" y="2464"/>
                  </a:lnTo>
                  <a:lnTo>
                    <a:pt x="4767" y="2861"/>
                  </a:lnTo>
                  <a:cubicBezTo>
                    <a:pt x="4658" y="2967"/>
                    <a:pt x="4517" y="3020"/>
                    <a:pt x="4375" y="3020"/>
                  </a:cubicBezTo>
                  <a:cubicBezTo>
                    <a:pt x="4231" y="3020"/>
                    <a:pt x="4086" y="2965"/>
                    <a:pt x="3975" y="2855"/>
                  </a:cubicBezTo>
                  <a:cubicBezTo>
                    <a:pt x="3758" y="2638"/>
                    <a:pt x="3755" y="2286"/>
                    <a:pt x="3969" y="2063"/>
                  </a:cubicBezTo>
                  <a:lnTo>
                    <a:pt x="4369" y="1663"/>
                  </a:lnTo>
                  <a:lnTo>
                    <a:pt x="3171" y="464"/>
                  </a:lnTo>
                  <a:cubicBezTo>
                    <a:pt x="3035" y="329"/>
                    <a:pt x="2927" y="172"/>
                    <a:pt x="28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pic>
        <p:nvPicPr>
          <p:cNvPr id="21" name="Hình ảnh 21" descr="Ảnh có chứa văn bản&#10;&#10;Mô tả được tự động tạo">
            <a:extLst>
              <a:ext uri="{FF2B5EF4-FFF2-40B4-BE49-F238E27FC236}">
                <a16:creationId xmlns:a16="http://schemas.microsoft.com/office/drawing/2014/main" id="{7B5DA5CA-FD08-2071-99E7-6381690FB8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193" y="103455"/>
            <a:ext cx="2463734" cy="4107180"/>
          </a:xfrm>
          <a:prstGeom prst="rect">
            <a:avLst/>
          </a:prstGeom>
        </p:spPr>
      </p:pic>
      <p:pic>
        <p:nvPicPr>
          <p:cNvPr id="22" name="Hình ảnh 22">
            <a:extLst>
              <a:ext uri="{FF2B5EF4-FFF2-40B4-BE49-F238E27FC236}">
                <a16:creationId xmlns:a16="http://schemas.microsoft.com/office/drawing/2014/main" id="{AB6FBFA9-206F-5E23-EDE1-3AF9B803F6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5260" y="931044"/>
            <a:ext cx="3467100" cy="3174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083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9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9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81" grpId="0" build="p"/>
      <p:bldP spid="298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1" name="Google Shape;2981;p37"/>
          <p:cNvSpPr txBox="1">
            <a:spLocks noGrp="1"/>
          </p:cNvSpPr>
          <p:nvPr>
            <p:ph type="body" idx="1"/>
          </p:nvPr>
        </p:nvSpPr>
        <p:spPr>
          <a:xfrm>
            <a:off x="309810" y="3479115"/>
            <a:ext cx="8589840" cy="9151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>
              <a:buSzPts val="1100"/>
              <a:buNone/>
            </a:pPr>
            <a:r>
              <a:rPr lang="en-US" dirty="0" err="1"/>
              <a:t>Người</a:t>
            </a:r>
            <a:r>
              <a:rPr lang="en-US" dirty="0"/>
              <a:t> </a:t>
            </a:r>
            <a:r>
              <a:rPr lang="en-US" dirty="0" err="1"/>
              <a:t>chơi</a:t>
            </a:r>
            <a:r>
              <a:rPr lang="en-US" dirty="0"/>
              <a:t> </a:t>
            </a:r>
            <a:r>
              <a:rPr lang="en-US" dirty="0" err="1"/>
              <a:t>phía</a:t>
            </a:r>
            <a:r>
              <a:rPr lang="en-US" dirty="0"/>
              <a:t> server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mời</a:t>
            </a:r>
            <a:r>
              <a:rPr lang="en-US" dirty="0"/>
              <a:t> </a:t>
            </a:r>
            <a:r>
              <a:rPr lang="en-US" dirty="0" err="1"/>
              <a:t>bạn</a:t>
            </a:r>
            <a:r>
              <a:rPr lang="en-US" dirty="0"/>
              <a:t> </a:t>
            </a:r>
            <a:r>
              <a:rPr lang="en-US" dirty="0" err="1"/>
              <a:t>bè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phòng</a:t>
            </a:r>
            <a:r>
              <a:rPr lang="en-US" dirty="0"/>
              <a:t> </a:t>
            </a:r>
            <a:r>
              <a:rPr lang="en-US" dirty="0" err="1"/>
              <a:t>mình</a:t>
            </a:r>
            <a:r>
              <a:rPr lang="en-US" dirty="0"/>
              <a:t> </a:t>
            </a:r>
            <a:r>
              <a:rPr lang="en-US" dirty="0" err="1"/>
              <a:t>tạo</a:t>
            </a:r>
            <a:r>
              <a:rPr lang="en-US" dirty="0"/>
              <a:t> </a:t>
            </a:r>
            <a:r>
              <a:rPr lang="en-US" dirty="0" err="1"/>
              <a:t>bằng</a:t>
            </a:r>
            <a:r>
              <a:rPr lang="en-US" dirty="0"/>
              <a:t> ID, nickname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người</a:t>
            </a:r>
            <a:r>
              <a:rPr lang="en-US" dirty="0"/>
              <a:t> </a:t>
            </a:r>
            <a:r>
              <a:rPr lang="en-US" dirty="0" err="1"/>
              <a:t>đó</a:t>
            </a:r>
            <a:r>
              <a:rPr lang="en-US" dirty="0"/>
              <a:t> 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/>
              <a:t>kiện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người</a:t>
            </a:r>
            <a:r>
              <a:rPr lang="en-US" dirty="0"/>
              <a:t> </a:t>
            </a:r>
            <a:r>
              <a:rPr lang="en-US" dirty="0" err="1"/>
              <a:t>đó</a:t>
            </a:r>
            <a:r>
              <a:rPr lang="en-US" dirty="0"/>
              <a:t> </a:t>
            </a:r>
            <a:r>
              <a:rPr lang="en-US" dirty="0" err="1"/>
              <a:t>đang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nối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game.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Tx/>
              <a:buChar char="-"/>
            </a:pPr>
            <a:endParaRPr lang="en-US" dirty="0"/>
          </a:p>
        </p:txBody>
      </p:sp>
      <p:sp>
        <p:nvSpPr>
          <p:cNvPr id="2982" name="Google Shape;2982;p37"/>
          <p:cNvSpPr txBox="1">
            <a:spLocks noGrp="1"/>
          </p:cNvSpPr>
          <p:nvPr>
            <p:ph type="title"/>
          </p:nvPr>
        </p:nvSpPr>
        <p:spPr>
          <a:xfrm>
            <a:off x="1041480" y="370285"/>
            <a:ext cx="7198200" cy="5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Chơi với bạn</a:t>
            </a:r>
            <a:endParaRPr/>
          </a:p>
        </p:txBody>
      </p:sp>
      <p:grpSp>
        <p:nvGrpSpPr>
          <p:cNvPr id="20" name="Google Shape;3182;p41">
            <a:extLst>
              <a:ext uri="{FF2B5EF4-FFF2-40B4-BE49-F238E27FC236}">
                <a16:creationId xmlns:a16="http://schemas.microsoft.com/office/drawing/2014/main" id="{BD53B6EC-58EE-878D-3A43-A724BA3FFD9F}"/>
              </a:ext>
            </a:extLst>
          </p:cNvPr>
          <p:cNvGrpSpPr/>
          <p:nvPr/>
        </p:nvGrpSpPr>
        <p:grpSpPr>
          <a:xfrm>
            <a:off x="3006614" y="482123"/>
            <a:ext cx="348195" cy="346891"/>
            <a:chOff x="898875" y="4399275"/>
            <a:chExt cx="483700" cy="481850"/>
          </a:xfrm>
        </p:grpSpPr>
        <p:sp>
          <p:nvSpPr>
            <p:cNvPr id="12" name="Google Shape;3183;p41">
              <a:extLst>
                <a:ext uri="{FF2B5EF4-FFF2-40B4-BE49-F238E27FC236}">
                  <a16:creationId xmlns:a16="http://schemas.microsoft.com/office/drawing/2014/main" id="{F9982FB0-AF07-88FB-7644-B1AB80593357}"/>
                </a:ext>
              </a:extLst>
            </p:cNvPr>
            <p:cNvSpPr/>
            <p:nvPr/>
          </p:nvSpPr>
          <p:spPr>
            <a:xfrm>
              <a:off x="992750" y="4642900"/>
              <a:ext cx="145300" cy="144100"/>
            </a:xfrm>
            <a:custGeom>
              <a:avLst/>
              <a:gdLst/>
              <a:ahLst/>
              <a:cxnLst/>
              <a:rect l="l" t="t" r="r" b="b"/>
              <a:pathLst>
                <a:path w="5812" h="5764" extrusionOk="0">
                  <a:moveTo>
                    <a:pt x="994" y="0"/>
                  </a:moveTo>
                  <a:lnTo>
                    <a:pt x="988" y="12"/>
                  </a:lnTo>
                  <a:cubicBezTo>
                    <a:pt x="988" y="9"/>
                    <a:pt x="991" y="6"/>
                    <a:pt x="991" y="3"/>
                  </a:cubicBezTo>
                  <a:lnTo>
                    <a:pt x="991" y="3"/>
                  </a:lnTo>
                  <a:lnTo>
                    <a:pt x="979" y="27"/>
                  </a:lnTo>
                  <a:lnTo>
                    <a:pt x="108" y="1759"/>
                  </a:lnTo>
                  <a:cubicBezTo>
                    <a:pt x="0" y="1976"/>
                    <a:pt x="42" y="2241"/>
                    <a:pt x="214" y="2415"/>
                  </a:cubicBezTo>
                  <a:lnTo>
                    <a:pt x="3397" y="5598"/>
                  </a:lnTo>
                  <a:cubicBezTo>
                    <a:pt x="3506" y="5707"/>
                    <a:pt x="3649" y="5763"/>
                    <a:pt x="3795" y="5763"/>
                  </a:cubicBezTo>
                  <a:cubicBezTo>
                    <a:pt x="3883" y="5763"/>
                    <a:pt x="3971" y="5743"/>
                    <a:pt x="4053" y="5701"/>
                  </a:cubicBezTo>
                  <a:lnTo>
                    <a:pt x="5797" y="4827"/>
                  </a:lnTo>
                  <a:lnTo>
                    <a:pt x="5800" y="4824"/>
                  </a:lnTo>
                  <a:lnTo>
                    <a:pt x="5812" y="4818"/>
                  </a:lnTo>
                  <a:lnTo>
                    <a:pt x="9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3" name="Google Shape;3184;p41">
              <a:extLst>
                <a:ext uri="{FF2B5EF4-FFF2-40B4-BE49-F238E27FC236}">
                  <a16:creationId xmlns:a16="http://schemas.microsoft.com/office/drawing/2014/main" id="{3E219CDF-BC5E-95B1-B330-BF975754348B}"/>
                </a:ext>
              </a:extLst>
            </p:cNvPr>
            <p:cNvSpPr/>
            <p:nvPr/>
          </p:nvSpPr>
          <p:spPr>
            <a:xfrm>
              <a:off x="1138025" y="47633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4" name="Google Shape;3185;p41">
              <a:extLst>
                <a:ext uri="{FF2B5EF4-FFF2-40B4-BE49-F238E27FC236}">
                  <a16:creationId xmlns:a16="http://schemas.microsoft.com/office/drawing/2014/main" id="{01C421BD-9CBE-C2FC-CD66-F8A2694C793E}"/>
                </a:ext>
              </a:extLst>
            </p:cNvPr>
            <p:cNvSpPr/>
            <p:nvPr/>
          </p:nvSpPr>
          <p:spPr>
            <a:xfrm>
              <a:off x="1269550" y="4399275"/>
              <a:ext cx="113025" cy="112125"/>
            </a:xfrm>
            <a:custGeom>
              <a:avLst/>
              <a:gdLst/>
              <a:ahLst/>
              <a:cxnLst/>
              <a:rect l="l" t="t" r="r" b="b"/>
              <a:pathLst>
                <a:path w="4521" h="4485" extrusionOk="0">
                  <a:moveTo>
                    <a:pt x="3066" y="1"/>
                  </a:moveTo>
                  <a:cubicBezTo>
                    <a:pt x="1947" y="1"/>
                    <a:pt x="938" y="82"/>
                    <a:pt x="0" y="239"/>
                  </a:cubicBezTo>
                  <a:lnTo>
                    <a:pt x="9" y="895"/>
                  </a:lnTo>
                  <a:cubicBezTo>
                    <a:pt x="34" y="2862"/>
                    <a:pt x="1623" y="4452"/>
                    <a:pt x="3590" y="4476"/>
                  </a:cubicBezTo>
                  <a:lnTo>
                    <a:pt x="4243" y="4485"/>
                  </a:lnTo>
                  <a:cubicBezTo>
                    <a:pt x="4439" y="3313"/>
                    <a:pt x="4520" y="2028"/>
                    <a:pt x="4469" y="561"/>
                  </a:cubicBezTo>
                  <a:cubicBezTo>
                    <a:pt x="4457" y="266"/>
                    <a:pt x="4219" y="28"/>
                    <a:pt x="3924" y="16"/>
                  </a:cubicBezTo>
                  <a:cubicBezTo>
                    <a:pt x="3631" y="6"/>
                    <a:pt x="3345" y="1"/>
                    <a:pt x="3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5" name="Google Shape;3186;p41">
              <a:extLst>
                <a:ext uri="{FF2B5EF4-FFF2-40B4-BE49-F238E27FC236}">
                  <a16:creationId xmlns:a16="http://schemas.microsoft.com/office/drawing/2014/main" id="{B2C88900-2CD9-ABF6-5787-3B72DD10D645}"/>
                </a:ext>
              </a:extLst>
            </p:cNvPr>
            <p:cNvSpPr/>
            <p:nvPr/>
          </p:nvSpPr>
          <p:spPr>
            <a:xfrm>
              <a:off x="1161975" y="4531175"/>
              <a:ext cx="91400" cy="84350"/>
            </a:xfrm>
            <a:custGeom>
              <a:avLst/>
              <a:gdLst/>
              <a:ahLst/>
              <a:cxnLst/>
              <a:rect l="l" t="t" r="r" b="b"/>
              <a:pathLst>
                <a:path w="3656" h="3374" extrusionOk="0">
                  <a:moveTo>
                    <a:pt x="1821" y="1"/>
                  </a:moveTo>
                  <a:cubicBezTo>
                    <a:pt x="1137" y="1"/>
                    <a:pt x="523" y="415"/>
                    <a:pt x="262" y="1046"/>
                  </a:cubicBezTo>
                  <a:cubicBezTo>
                    <a:pt x="0" y="1678"/>
                    <a:pt x="145" y="2410"/>
                    <a:pt x="633" y="2894"/>
                  </a:cubicBezTo>
                  <a:cubicBezTo>
                    <a:pt x="952" y="3214"/>
                    <a:pt x="1391" y="3373"/>
                    <a:pt x="1830" y="3373"/>
                  </a:cubicBezTo>
                  <a:cubicBezTo>
                    <a:pt x="2269" y="3373"/>
                    <a:pt x="2707" y="3214"/>
                    <a:pt x="3027" y="2894"/>
                  </a:cubicBezTo>
                  <a:cubicBezTo>
                    <a:pt x="3511" y="2410"/>
                    <a:pt x="3656" y="1681"/>
                    <a:pt x="3394" y="1046"/>
                  </a:cubicBezTo>
                  <a:cubicBezTo>
                    <a:pt x="3132" y="413"/>
                    <a:pt x="2515" y="1"/>
                    <a:pt x="1828" y="1"/>
                  </a:cubicBezTo>
                  <a:cubicBezTo>
                    <a:pt x="1826" y="1"/>
                    <a:pt x="1823" y="1"/>
                    <a:pt x="18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6" name="Google Shape;3187;p41">
              <a:extLst>
                <a:ext uri="{FF2B5EF4-FFF2-40B4-BE49-F238E27FC236}">
                  <a16:creationId xmlns:a16="http://schemas.microsoft.com/office/drawing/2014/main" id="{8748FEC1-4628-E4F2-52FA-71178871A4C9}"/>
                </a:ext>
              </a:extLst>
            </p:cNvPr>
            <p:cNvSpPr/>
            <p:nvPr/>
          </p:nvSpPr>
          <p:spPr>
            <a:xfrm>
              <a:off x="1031050" y="4411100"/>
              <a:ext cx="338650" cy="338725"/>
            </a:xfrm>
            <a:custGeom>
              <a:avLst/>
              <a:gdLst/>
              <a:ahLst/>
              <a:cxnLst/>
              <a:rect l="l" t="t" r="r" b="b"/>
              <a:pathLst>
                <a:path w="13546" h="13549" extrusionOk="0">
                  <a:moveTo>
                    <a:pt x="7066" y="3673"/>
                  </a:moveTo>
                  <a:cubicBezTo>
                    <a:pt x="7800" y="3673"/>
                    <a:pt x="8522" y="3960"/>
                    <a:pt x="9062" y="4500"/>
                  </a:cubicBezTo>
                  <a:cubicBezTo>
                    <a:pt x="10170" y="5602"/>
                    <a:pt x="10170" y="7393"/>
                    <a:pt x="9062" y="8492"/>
                  </a:cubicBezTo>
                  <a:cubicBezTo>
                    <a:pt x="8522" y="9032"/>
                    <a:pt x="7800" y="9319"/>
                    <a:pt x="7066" y="9319"/>
                  </a:cubicBezTo>
                  <a:cubicBezTo>
                    <a:pt x="6702" y="9319"/>
                    <a:pt x="6334" y="9248"/>
                    <a:pt x="5984" y="9104"/>
                  </a:cubicBezTo>
                  <a:cubicBezTo>
                    <a:pt x="4930" y="8667"/>
                    <a:pt x="4244" y="7637"/>
                    <a:pt x="4244" y="6496"/>
                  </a:cubicBezTo>
                  <a:cubicBezTo>
                    <a:pt x="4244" y="5355"/>
                    <a:pt x="4930" y="4325"/>
                    <a:pt x="5984" y="3888"/>
                  </a:cubicBezTo>
                  <a:cubicBezTo>
                    <a:pt x="6334" y="3744"/>
                    <a:pt x="6702" y="3673"/>
                    <a:pt x="7066" y="3673"/>
                  </a:cubicBezTo>
                  <a:close/>
                  <a:moveTo>
                    <a:pt x="3868" y="9124"/>
                  </a:moveTo>
                  <a:cubicBezTo>
                    <a:pt x="4006" y="9124"/>
                    <a:pt x="4147" y="9176"/>
                    <a:pt x="4262" y="9290"/>
                  </a:cubicBezTo>
                  <a:cubicBezTo>
                    <a:pt x="4481" y="9510"/>
                    <a:pt x="4481" y="9869"/>
                    <a:pt x="4262" y="10088"/>
                  </a:cubicBezTo>
                  <a:cubicBezTo>
                    <a:pt x="4147" y="10204"/>
                    <a:pt x="4005" y="10255"/>
                    <a:pt x="3866" y="10255"/>
                  </a:cubicBezTo>
                  <a:cubicBezTo>
                    <a:pt x="3576" y="10255"/>
                    <a:pt x="3298" y="10031"/>
                    <a:pt x="3298" y="9691"/>
                  </a:cubicBezTo>
                  <a:cubicBezTo>
                    <a:pt x="3298" y="9350"/>
                    <a:pt x="3577" y="9124"/>
                    <a:pt x="3868" y="9124"/>
                  </a:cubicBezTo>
                  <a:close/>
                  <a:moveTo>
                    <a:pt x="8414" y="1"/>
                  </a:moveTo>
                  <a:cubicBezTo>
                    <a:pt x="6466" y="507"/>
                    <a:pt x="4888" y="1425"/>
                    <a:pt x="3518" y="2846"/>
                  </a:cubicBezTo>
                  <a:cubicBezTo>
                    <a:pt x="2169" y="4244"/>
                    <a:pt x="1000" y="6282"/>
                    <a:pt x="1" y="8212"/>
                  </a:cubicBezTo>
                  <a:lnTo>
                    <a:pt x="5337" y="13548"/>
                  </a:lnTo>
                  <a:cubicBezTo>
                    <a:pt x="7267" y="12549"/>
                    <a:pt x="9309" y="11380"/>
                    <a:pt x="10706" y="10031"/>
                  </a:cubicBezTo>
                  <a:cubicBezTo>
                    <a:pt x="12124" y="8664"/>
                    <a:pt x="13039" y="7086"/>
                    <a:pt x="13545" y="5138"/>
                  </a:cubicBezTo>
                  <a:lnTo>
                    <a:pt x="13112" y="5129"/>
                  </a:lnTo>
                  <a:cubicBezTo>
                    <a:pt x="10534" y="5099"/>
                    <a:pt x="8453" y="3015"/>
                    <a:pt x="8420" y="440"/>
                  </a:cubicBezTo>
                  <a:lnTo>
                    <a:pt x="841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7" name="Google Shape;3188;p41">
              <a:extLst>
                <a:ext uri="{FF2B5EF4-FFF2-40B4-BE49-F238E27FC236}">
                  <a16:creationId xmlns:a16="http://schemas.microsoft.com/office/drawing/2014/main" id="{0BCA94C2-B05F-EAE9-1830-4165B7EF558B}"/>
                </a:ext>
              </a:extLst>
            </p:cNvPr>
            <p:cNvSpPr/>
            <p:nvPr/>
          </p:nvSpPr>
          <p:spPr>
            <a:xfrm>
              <a:off x="1130500" y="4740450"/>
              <a:ext cx="108950" cy="111250"/>
            </a:xfrm>
            <a:custGeom>
              <a:avLst/>
              <a:gdLst/>
              <a:ahLst/>
              <a:cxnLst/>
              <a:rect l="l" t="t" r="r" b="b"/>
              <a:pathLst>
                <a:path w="4358" h="4450" extrusionOk="0">
                  <a:moveTo>
                    <a:pt x="4358" y="1"/>
                  </a:moveTo>
                  <a:lnTo>
                    <a:pt x="4358" y="1"/>
                  </a:lnTo>
                  <a:cubicBezTo>
                    <a:pt x="2906" y="877"/>
                    <a:pt x="1437" y="1609"/>
                    <a:pt x="1" y="2332"/>
                  </a:cubicBezTo>
                  <a:cubicBezTo>
                    <a:pt x="58" y="3090"/>
                    <a:pt x="112" y="3789"/>
                    <a:pt x="118" y="3882"/>
                  </a:cubicBezTo>
                  <a:cubicBezTo>
                    <a:pt x="118" y="4211"/>
                    <a:pt x="387" y="4450"/>
                    <a:pt x="683" y="4450"/>
                  </a:cubicBezTo>
                  <a:cubicBezTo>
                    <a:pt x="767" y="4450"/>
                    <a:pt x="854" y="4430"/>
                    <a:pt x="937" y="4388"/>
                  </a:cubicBezTo>
                  <a:cubicBezTo>
                    <a:pt x="1039" y="4295"/>
                    <a:pt x="3858" y="3208"/>
                    <a:pt x="43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8" name="Google Shape;3189;p41">
              <a:extLst>
                <a:ext uri="{FF2B5EF4-FFF2-40B4-BE49-F238E27FC236}">
                  <a16:creationId xmlns:a16="http://schemas.microsoft.com/office/drawing/2014/main" id="{3AE857E8-6D12-59C6-B594-891BFE32A39C}"/>
                </a:ext>
              </a:extLst>
            </p:cNvPr>
            <p:cNvSpPr/>
            <p:nvPr/>
          </p:nvSpPr>
          <p:spPr>
            <a:xfrm>
              <a:off x="927325" y="4539825"/>
              <a:ext cx="114150" cy="109800"/>
            </a:xfrm>
            <a:custGeom>
              <a:avLst/>
              <a:gdLst/>
              <a:ahLst/>
              <a:cxnLst/>
              <a:rect l="l" t="t" r="r" b="b"/>
              <a:pathLst>
                <a:path w="4566" h="4392" extrusionOk="0">
                  <a:moveTo>
                    <a:pt x="4565" y="1"/>
                  </a:moveTo>
                  <a:lnTo>
                    <a:pt x="4565" y="1"/>
                  </a:lnTo>
                  <a:cubicBezTo>
                    <a:pt x="1268" y="459"/>
                    <a:pt x="184" y="3334"/>
                    <a:pt x="91" y="3437"/>
                  </a:cubicBezTo>
                  <a:cubicBezTo>
                    <a:pt x="0" y="3611"/>
                    <a:pt x="9" y="3822"/>
                    <a:pt x="112" y="3988"/>
                  </a:cubicBezTo>
                  <a:cubicBezTo>
                    <a:pt x="295" y="4286"/>
                    <a:pt x="606" y="4232"/>
                    <a:pt x="723" y="4256"/>
                  </a:cubicBezTo>
                  <a:lnTo>
                    <a:pt x="2214" y="4391"/>
                  </a:lnTo>
                  <a:cubicBezTo>
                    <a:pt x="2945" y="2928"/>
                    <a:pt x="3680" y="1458"/>
                    <a:pt x="45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9" name="Google Shape;3190;p41">
              <a:extLst>
                <a:ext uri="{FF2B5EF4-FFF2-40B4-BE49-F238E27FC236}">
                  <a16:creationId xmlns:a16="http://schemas.microsoft.com/office/drawing/2014/main" id="{890DFF94-4521-B35A-4ECB-73D0DF2CB71D}"/>
                </a:ext>
              </a:extLst>
            </p:cNvPr>
            <p:cNvSpPr/>
            <p:nvPr/>
          </p:nvSpPr>
          <p:spPr>
            <a:xfrm>
              <a:off x="898875" y="4711550"/>
              <a:ext cx="170825" cy="169575"/>
            </a:xfrm>
            <a:custGeom>
              <a:avLst/>
              <a:gdLst/>
              <a:ahLst/>
              <a:cxnLst/>
              <a:rect l="l" t="t" r="r" b="b"/>
              <a:pathLst>
                <a:path w="6833" h="6783" extrusionOk="0">
                  <a:moveTo>
                    <a:pt x="2846" y="1"/>
                  </a:moveTo>
                  <a:cubicBezTo>
                    <a:pt x="1747" y="1052"/>
                    <a:pt x="503" y="4602"/>
                    <a:pt x="63" y="6050"/>
                  </a:cubicBezTo>
                  <a:cubicBezTo>
                    <a:pt x="0" y="6252"/>
                    <a:pt x="54" y="6469"/>
                    <a:pt x="202" y="6616"/>
                  </a:cubicBezTo>
                  <a:cubicBezTo>
                    <a:pt x="309" y="6724"/>
                    <a:pt x="454" y="6782"/>
                    <a:pt x="602" y="6782"/>
                  </a:cubicBezTo>
                  <a:cubicBezTo>
                    <a:pt x="656" y="6782"/>
                    <a:pt x="711" y="6774"/>
                    <a:pt x="765" y="6758"/>
                  </a:cubicBezTo>
                  <a:cubicBezTo>
                    <a:pt x="2225" y="6318"/>
                    <a:pt x="5782" y="5084"/>
                    <a:pt x="6833" y="3981"/>
                  </a:cubicBezTo>
                  <a:cubicBezTo>
                    <a:pt x="6655" y="3900"/>
                    <a:pt x="6492" y="3789"/>
                    <a:pt x="6354" y="3650"/>
                  </a:cubicBezTo>
                  <a:lnTo>
                    <a:pt x="5167" y="2464"/>
                  </a:lnTo>
                  <a:lnTo>
                    <a:pt x="4767" y="2861"/>
                  </a:lnTo>
                  <a:cubicBezTo>
                    <a:pt x="4658" y="2967"/>
                    <a:pt x="4517" y="3020"/>
                    <a:pt x="4375" y="3020"/>
                  </a:cubicBezTo>
                  <a:cubicBezTo>
                    <a:pt x="4231" y="3020"/>
                    <a:pt x="4086" y="2965"/>
                    <a:pt x="3975" y="2855"/>
                  </a:cubicBezTo>
                  <a:cubicBezTo>
                    <a:pt x="3758" y="2638"/>
                    <a:pt x="3755" y="2286"/>
                    <a:pt x="3969" y="2063"/>
                  </a:cubicBezTo>
                  <a:lnTo>
                    <a:pt x="4369" y="1663"/>
                  </a:lnTo>
                  <a:lnTo>
                    <a:pt x="3171" y="464"/>
                  </a:lnTo>
                  <a:cubicBezTo>
                    <a:pt x="3035" y="329"/>
                    <a:pt x="2927" y="172"/>
                    <a:pt x="28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pic>
        <p:nvPicPr>
          <p:cNvPr id="2" name="Hình ảnh 2" descr="Ảnh có chứa văn bản, màn hình, ảnh chụp màn hình&#10;&#10;Mô tả được tự động tạo">
            <a:extLst>
              <a:ext uri="{FF2B5EF4-FFF2-40B4-BE49-F238E27FC236}">
                <a16:creationId xmlns:a16="http://schemas.microsoft.com/office/drawing/2014/main" id="{A1C6E558-8ACA-1F4A-7A54-E250133AD4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2620" y="952849"/>
            <a:ext cx="5181600" cy="2491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916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29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29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29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9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9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9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81" grpId="0" build="p"/>
      <p:bldP spid="298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1" name="Google Shape;2981;p37"/>
          <p:cNvSpPr txBox="1">
            <a:spLocks noGrp="1"/>
          </p:cNvSpPr>
          <p:nvPr>
            <p:ph type="body" idx="1"/>
          </p:nvPr>
        </p:nvSpPr>
        <p:spPr>
          <a:xfrm>
            <a:off x="2527230" y="514935"/>
            <a:ext cx="4086420" cy="4427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>
              <a:buSzPts val="1100"/>
              <a:buNone/>
            </a:pP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chơi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 </a:t>
            </a:r>
            <a:r>
              <a:rPr lang="en-US" dirty="0" err="1"/>
              <a:t>bạn</a:t>
            </a:r>
            <a:r>
              <a:rPr lang="en-US" dirty="0"/>
              <a:t> 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giao</a:t>
            </a:r>
            <a:r>
              <a:rPr lang="en-US" dirty="0"/>
              <a:t> </a:t>
            </a:r>
            <a:r>
              <a:rPr lang="en-US" dirty="0" err="1"/>
              <a:t>diện</a:t>
            </a:r>
            <a:r>
              <a:rPr lang="en-US" dirty="0"/>
              <a:t> </a:t>
            </a:r>
            <a:r>
              <a:rPr lang="en-US" dirty="0" err="1"/>
              <a:t>như</a:t>
            </a:r>
            <a:r>
              <a:rPr lang="en-US" dirty="0"/>
              <a:t> </a:t>
            </a:r>
            <a:r>
              <a:rPr lang="en-US" dirty="0" err="1"/>
              <a:t>sau</a:t>
            </a:r>
            <a:endParaRPr lang="en-US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dirty="0"/>
          </a:p>
          <a:p>
            <a:pPr marL="0" indent="0">
              <a:buSzPts val="1100"/>
              <a:buNone/>
            </a:pPr>
            <a:endParaRPr lang="en-US" dirty="0"/>
          </a:p>
        </p:txBody>
      </p:sp>
      <p:sp>
        <p:nvSpPr>
          <p:cNvPr id="2982" name="Google Shape;2982;p37"/>
          <p:cNvSpPr txBox="1">
            <a:spLocks noGrp="1"/>
          </p:cNvSpPr>
          <p:nvPr>
            <p:ph type="title"/>
          </p:nvPr>
        </p:nvSpPr>
        <p:spPr>
          <a:xfrm>
            <a:off x="1125300" y="88345"/>
            <a:ext cx="7198200" cy="5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dirty="0" err="1"/>
              <a:t>Chơi</a:t>
            </a:r>
            <a:r>
              <a:rPr lang="en" dirty="0"/>
              <a:t> </a:t>
            </a:r>
            <a:r>
              <a:rPr lang="en" dirty="0" err="1"/>
              <a:t>với</a:t>
            </a:r>
            <a:r>
              <a:rPr lang="en" dirty="0"/>
              <a:t> </a:t>
            </a:r>
            <a:r>
              <a:rPr lang="en" dirty="0" err="1"/>
              <a:t>bạn</a:t>
            </a:r>
          </a:p>
        </p:txBody>
      </p:sp>
      <p:grpSp>
        <p:nvGrpSpPr>
          <p:cNvPr id="17" name="Google Shape;3182;p41">
            <a:extLst>
              <a:ext uri="{FF2B5EF4-FFF2-40B4-BE49-F238E27FC236}">
                <a16:creationId xmlns:a16="http://schemas.microsoft.com/office/drawing/2014/main" id="{BEB06671-8ED5-9AE3-524F-F6BF509F06EB}"/>
              </a:ext>
            </a:extLst>
          </p:cNvPr>
          <p:cNvGrpSpPr/>
          <p:nvPr/>
        </p:nvGrpSpPr>
        <p:grpSpPr>
          <a:xfrm>
            <a:off x="3181874" y="207803"/>
            <a:ext cx="340575" cy="339271"/>
            <a:chOff x="898875" y="4399275"/>
            <a:chExt cx="483700" cy="481850"/>
          </a:xfrm>
        </p:grpSpPr>
        <p:sp>
          <p:nvSpPr>
            <p:cNvPr id="3" name="Google Shape;3183;p41">
              <a:extLst>
                <a:ext uri="{FF2B5EF4-FFF2-40B4-BE49-F238E27FC236}">
                  <a16:creationId xmlns:a16="http://schemas.microsoft.com/office/drawing/2014/main" id="{494A2626-1A4F-CF81-CBD1-E1732093AC83}"/>
                </a:ext>
              </a:extLst>
            </p:cNvPr>
            <p:cNvSpPr/>
            <p:nvPr/>
          </p:nvSpPr>
          <p:spPr>
            <a:xfrm>
              <a:off x="992750" y="4642900"/>
              <a:ext cx="145300" cy="144100"/>
            </a:xfrm>
            <a:custGeom>
              <a:avLst/>
              <a:gdLst/>
              <a:ahLst/>
              <a:cxnLst/>
              <a:rect l="l" t="t" r="r" b="b"/>
              <a:pathLst>
                <a:path w="5812" h="5764" extrusionOk="0">
                  <a:moveTo>
                    <a:pt x="994" y="0"/>
                  </a:moveTo>
                  <a:lnTo>
                    <a:pt x="988" y="12"/>
                  </a:lnTo>
                  <a:cubicBezTo>
                    <a:pt x="988" y="9"/>
                    <a:pt x="991" y="6"/>
                    <a:pt x="991" y="3"/>
                  </a:cubicBezTo>
                  <a:lnTo>
                    <a:pt x="991" y="3"/>
                  </a:lnTo>
                  <a:lnTo>
                    <a:pt x="979" y="27"/>
                  </a:lnTo>
                  <a:lnTo>
                    <a:pt x="108" y="1759"/>
                  </a:lnTo>
                  <a:cubicBezTo>
                    <a:pt x="0" y="1976"/>
                    <a:pt x="42" y="2241"/>
                    <a:pt x="214" y="2415"/>
                  </a:cubicBezTo>
                  <a:lnTo>
                    <a:pt x="3397" y="5598"/>
                  </a:lnTo>
                  <a:cubicBezTo>
                    <a:pt x="3506" y="5707"/>
                    <a:pt x="3649" y="5763"/>
                    <a:pt x="3795" y="5763"/>
                  </a:cubicBezTo>
                  <a:cubicBezTo>
                    <a:pt x="3883" y="5763"/>
                    <a:pt x="3971" y="5743"/>
                    <a:pt x="4053" y="5701"/>
                  </a:cubicBezTo>
                  <a:lnTo>
                    <a:pt x="5797" y="4827"/>
                  </a:lnTo>
                  <a:lnTo>
                    <a:pt x="5800" y="4824"/>
                  </a:lnTo>
                  <a:lnTo>
                    <a:pt x="5812" y="4818"/>
                  </a:lnTo>
                  <a:lnTo>
                    <a:pt x="9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0" name="Google Shape;3184;p41">
              <a:extLst>
                <a:ext uri="{FF2B5EF4-FFF2-40B4-BE49-F238E27FC236}">
                  <a16:creationId xmlns:a16="http://schemas.microsoft.com/office/drawing/2014/main" id="{4461AFBE-F741-B2F7-0DFA-A9C16FF419AA}"/>
                </a:ext>
              </a:extLst>
            </p:cNvPr>
            <p:cNvSpPr/>
            <p:nvPr/>
          </p:nvSpPr>
          <p:spPr>
            <a:xfrm>
              <a:off x="1138025" y="47633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1" name="Google Shape;3185;p41">
              <a:extLst>
                <a:ext uri="{FF2B5EF4-FFF2-40B4-BE49-F238E27FC236}">
                  <a16:creationId xmlns:a16="http://schemas.microsoft.com/office/drawing/2014/main" id="{7556EB5B-EBD5-24BB-DCCB-1087D73B0E79}"/>
                </a:ext>
              </a:extLst>
            </p:cNvPr>
            <p:cNvSpPr/>
            <p:nvPr/>
          </p:nvSpPr>
          <p:spPr>
            <a:xfrm>
              <a:off x="1269550" y="4399275"/>
              <a:ext cx="113025" cy="112125"/>
            </a:xfrm>
            <a:custGeom>
              <a:avLst/>
              <a:gdLst/>
              <a:ahLst/>
              <a:cxnLst/>
              <a:rect l="l" t="t" r="r" b="b"/>
              <a:pathLst>
                <a:path w="4521" h="4485" extrusionOk="0">
                  <a:moveTo>
                    <a:pt x="3066" y="1"/>
                  </a:moveTo>
                  <a:cubicBezTo>
                    <a:pt x="1947" y="1"/>
                    <a:pt x="938" y="82"/>
                    <a:pt x="0" y="239"/>
                  </a:cubicBezTo>
                  <a:lnTo>
                    <a:pt x="9" y="895"/>
                  </a:lnTo>
                  <a:cubicBezTo>
                    <a:pt x="34" y="2862"/>
                    <a:pt x="1623" y="4452"/>
                    <a:pt x="3590" y="4476"/>
                  </a:cubicBezTo>
                  <a:lnTo>
                    <a:pt x="4243" y="4485"/>
                  </a:lnTo>
                  <a:cubicBezTo>
                    <a:pt x="4439" y="3313"/>
                    <a:pt x="4520" y="2028"/>
                    <a:pt x="4469" y="561"/>
                  </a:cubicBezTo>
                  <a:cubicBezTo>
                    <a:pt x="4457" y="266"/>
                    <a:pt x="4219" y="28"/>
                    <a:pt x="3924" y="16"/>
                  </a:cubicBezTo>
                  <a:cubicBezTo>
                    <a:pt x="3631" y="6"/>
                    <a:pt x="3345" y="1"/>
                    <a:pt x="3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2" name="Google Shape;3186;p41">
              <a:extLst>
                <a:ext uri="{FF2B5EF4-FFF2-40B4-BE49-F238E27FC236}">
                  <a16:creationId xmlns:a16="http://schemas.microsoft.com/office/drawing/2014/main" id="{630B26AA-50E0-F49F-6617-2D2CADE43FD5}"/>
                </a:ext>
              </a:extLst>
            </p:cNvPr>
            <p:cNvSpPr/>
            <p:nvPr/>
          </p:nvSpPr>
          <p:spPr>
            <a:xfrm>
              <a:off x="1161975" y="4531175"/>
              <a:ext cx="91400" cy="84350"/>
            </a:xfrm>
            <a:custGeom>
              <a:avLst/>
              <a:gdLst/>
              <a:ahLst/>
              <a:cxnLst/>
              <a:rect l="l" t="t" r="r" b="b"/>
              <a:pathLst>
                <a:path w="3656" h="3374" extrusionOk="0">
                  <a:moveTo>
                    <a:pt x="1821" y="1"/>
                  </a:moveTo>
                  <a:cubicBezTo>
                    <a:pt x="1137" y="1"/>
                    <a:pt x="523" y="415"/>
                    <a:pt x="262" y="1046"/>
                  </a:cubicBezTo>
                  <a:cubicBezTo>
                    <a:pt x="0" y="1678"/>
                    <a:pt x="145" y="2410"/>
                    <a:pt x="633" y="2894"/>
                  </a:cubicBezTo>
                  <a:cubicBezTo>
                    <a:pt x="952" y="3214"/>
                    <a:pt x="1391" y="3373"/>
                    <a:pt x="1830" y="3373"/>
                  </a:cubicBezTo>
                  <a:cubicBezTo>
                    <a:pt x="2269" y="3373"/>
                    <a:pt x="2707" y="3214"/>
                    <a:pt x="3027" y="2894"/>
                  </a:cubicBezTo>
                  <a:cubicBezTo>
                    <a:pt x="3511" y="2410"/>
                    <a:pt x="3656" y="1681"/>
                    <a:pt x="3394" y="1046"/>
                  </a:cubicBezTo>
                  <a:cubicBezTo>
                    <a:pt x="3132" y="413"/>
                    <a:pt x="2515" y="1"/>
                    <a:pt x="1828" y="1"/>
                  </a:cubicBezTo>
                  <a:cubicBezTo>
                    <a:pt x="1826" y="1"/>
                    <a:pt x="1823" y="1"/>
                    <a:pt x="18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3" name="Google Shape;3187;p41">
              <a:extLst>
                <a:ext uri="{FF2B5EF4-FFF2-40B4-BE49-F238E27FC236}">
                  <a16:creationId xmlns:a16="http://schemas.microsoft.com/office/drawing/2014/main" id="{695A845C-7BD2-725A-8ACB-7AFAEA8CD33B}"/>
                </a:ext>
              </a:extLst>
            </p:cNvPr>
            <p:cNvSpPr/>
            <p:nvPr/>
          </p:nvSpPr>
          <p:spPr>
            <a:xfrm>
              <a:off x="1031050" y="4411100"/>
              <a:ext cx="338650" cy="338725"/>
            </a:xfrm>
            <a:custGeom>
              <a:avLst/>
              <a:gdLst/>
              <a:ahLst/>
              <a:cxnLst/>
              <a:rect l="l" t="t" r="r" b="b"/>
              <a:pathLst>
                <a:path w="13546" h="13549" extrusionOk="0">
                  <a:moveTo>
                    <a:pt x="7066" y="3673"/>
                  </a:moveTo>
                  <a:cubicBezTo>
                    <a:pt x="7800" y="3673"/>
                    <a:pt x="8522" y="3960"/>
                    <a:pt x="9062" y="4500"/>
                  </a:cubicBezTo>
                  <a:cubicBezTo>
                    <a:pt x="10170" y="5602"/>
                    <a:pt x="10170" y="7393"/>
                    <a:pt x="9062" y="8492"/>
                  </a:cubicBezTo>
                  <a:cubicBezTo>
                    <a:pt x="8522" y="9032"/>
                    <a:pt x="7800" y="9319"/>
                    <a:pt x="7066" y="9319"/>
                  </a:cubicBezTo>
                  <a:cubicBezTo>
                    <a:pt x="6702" y="9319"/>
                    <a:pt x="6334" y="9248"/>
                    <a:pt x="5984" y="9104"/>
                  </a:cubicBezTo>
                  <a:cubicBezTo>
                    <a:pt x="4930" y="8667"/>
                    <a:pt x="4244" y="7637"/>
                    <a:pt x="4244" y="6496"/>
                  </a:cubicBezTo>
                  <a:cubicBezTo>
                    <a:pt x="4244" y="5355"/>
                    <a:pt x="4930" y="4325"/>
                    <a:pt x="5984" y="3888"/>
                  </a:cubicBezTo>
                  <a:cubicBezTo>
                    <a:pt x="6334" y="3744"/>
                    <a:pt x="6702" y="3673"/>
                    <a:pt x="7066" y="3673"/>
                  </a:cubicBezTo>
                  <a:close/>
                  <a:moveTo>
                    <a:pt x="3868" y="9124"/>
                  </a:moveTo>
                  <a:cubicBezTo>
                    <a:pt x="4006" y="9124"/>
                    <a:pt x="4147" y="9176"/>
                    <a:pt x="4262" y="9290"/>
                  </a:cubicBezTo>
                  <a:cubicBezTo>
                    <a:pt x="4481" y="9510"/>
                    <a:pt x="4481" y="9869"/>
                    <a:pt x="4262" y="10088"/>
                  </a:cubicBezTo>
                  <a:cubicBezTo>
                    <a:pt x="4147" y="10204"/>
                    <a:pt x="4005" y="10255"/>
                    <a:pt x="3866" y="10255"/>
                  </a:cubicBezTo>
                  <a:cubicBezTo>
                    <a:pt x="3576" y="10255"/>
                    <a:pt x="3298" y="10031"/>
                    <a:pt x="3298" y="9691"/>
                  </a:cubicBezTo>
                  <a:cubicBezTo>
                    <a:pt x="3298" y="9350"/>
                    <a:pt x="3577" y="9124"/>
                    <a:pt x="3868" y="9124"/>
                  </a:cubicBezTo>
                  <a:close/>
                  <a:moveTo>
                    <a:pt x="8414" y="1"/>
                  </a:moveTo>
                  <a:cubicBezTo>
                    <a:pt x="6466" y="507"/>
                    <a:pt x="4888" y="1425"/>
                    <a:pt x="3518" y="2846"/>
                  </a:cubicBezTo>
                  <a:cubicBezTo>
                    <a:pt x="2169" y="4244"/>
                    <a:pt x="1000" y="6282"/>
                    <a:pt x="1" y="8212"/>
                  </a:cubicBezTo>
                  <a:lnTo>
                    <a:pt x="5337" y="13548"/>
                  </a:lnTo>
                  <a:cubicBezTo>
                    <a:pt x="7267" y="12549"/>
                    <a:pt x="9309" y="11380"/>
                    <a:pt x="10706" y="10031"/>
                  </a:cubicBezTo>
                  <a:cubicBezTo>
                    <a:pt x="12124" y="8664"/>
                    <a:pt x="13039" y="7086"/>
                    <a:pt x="13545" y="5138"/>
                  </a:cubicBezTo>
                  <a:lnTo>
                    <a:pt x="13112" y="5129"/>
                  </a:lnTo>
                  <a:cubicBezTo>
                    <a:pt x="10534" y="5099"/>
                    <a:pt x="8453" y="3015"/>
                    <a:pt x="8420" y="440"/>
                  </a:cubicBezTo>
                  <a:lnTo>
                    <a:pt x="841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4" name="Google Shape;3188;p41">
              <a:extLst>
                <a:ext uri="{FF2B5EF4-FFF2-40B4-BE49-F238E27FC236}">
                  <a16:creationId xmlns:a16="http://schemas.microsoft.com/office/drawing/2014/main" id="{90E439D0-1719-28DE-4E3D-FDE6C6D5F79D}"/>
                </a:ext>
              </a:extLst>
            </p:cNvPr>
            <p:cNvSpPr/>
            <p:nvPr/>
          </p:nvSpPr>
          <p:spPr>
            <a:xfrm>
              <a:off x="1130500" y="4740450"/>
              <a:ext cx="108950" cy="111250"/>
            </a:xfrm>
            <a:custGeom>
              <a:avLst/>
              <a:gdLst/>
              <a:ahLst/>
              <a:cxnLst/>
              <a:rect l="l" t="t" r="r" b="b"/>
              <a:pathLst>
                <a:path w="4358" h="4450" extrusionOk="0">
                  <a:moveTo>
                    <a:pt x="4358" y="1"/>
                  </a:moveTo>
                  <a:lnTo>
                    <a:pt x="4358" y="1"/>
                  </a:lnTo>
                  <a:cubicBezTo>
                    <a:pt x="2906" y="877"/>
                    <a:pt x="1437" y="1609"/>
                    <a:pt x="1" y="2332"/>
                  </a:cubicBezTo>
                  <a:cubicBezTo>
                    <a:pt x="58" y="3090"/>
                    <a:pt x="112" y="3789"/>
                    <a:pt x="118" y="3882"/>
                  </a:cubicBezTo>
                  <a:cubicBezTo>
                    <a:pt x="118" y="4211"/>
                    <a:pt x="387" y="4450"/>
                    <a:pt x="683" y="4450"/>
                  </a:cubicBezTo>
                  <a:cubicBezTo>
                    <a:pt x="767" y="4450"/>
                    <a:pt x="854" y="4430"/>
                    <a:pt x="937" y="4388"/>
                  </a:cubicBezTo>
                  <a:cubicBezTo>
                    <a:pt x="1039" y="4295"/>
                    <a:pt x="3858" y="3208"/>
                    <a:pt x="43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5" name="Google Shape;3189;p41">
              <a:extLst>
                <a:ext uri="{FF2B5EF4-FFF2-40B4-BE49-F238E27FC236}">
                  <a16:creationId xmlns:a16="http://schemas.microsoft.com/office/drawing/2014/main" id="{EC270195-ADF9-F291-EFA8-98B13B8D7B53}"/>
                </a:ext>
              </a:extLst>
            </p:cNvPr>
            <p:cNvSpPr/>
            <p:nvPr/>
          </p:nvSpPr>
          <p:spPr>
            <a:xfrm>
              <a:off x="927325" y="4539825"/>
              <a:ext cx="114150" cy="109800"/>
            </a:xfrm>
            <a:custGeom>
              <a:avLst/>
              <a:gdLst/>
              <a:ahLst/>
              <a:cxnLst/>
              <a:rect l="l" t="t" r="r" b="b"/>
              <a:pathLst>
                <a:path w="4566" h="4392" extrusionOk="0">
                  <a:moveTo>
                    <a:pt x="4565" y="1"/>
                  </a:moveTo>
                  <a:lnTo>
                    <a:pt x="4565" y="1"/>
                  </a:lnTo>
                  <a:cubicBezTo>
                    <a:pt x="1268" y="459"/>
                    <a:pt x="184" y="3334"/>
                    <a:pt x="91" y="3437"/>
                  </a:cubicBezTo>
                  <a:cubicBezTo>
                    <a:pt x="0" y="3611"/>
                    <a:pt x="9" y="3822"/>
                    <a:pt x="112" y="3988"/>
                  </a:cubicBezTo>
                  <a:cubicBezTo>
                    <a:pt x="295" y="4286"/>
                    <a:pt x="606" y="4232"/>
                    <a:pt x="723" y="4256"/>
                  </a:cubicBezTo>
                  <a:lnTo>
                    <a:pt x="2214" y="4391"/>
                  </a:lnTo>
                  <a:cubicBezTo>
                    <a:pt x="2945" y="2928"/>
                    <a:pt x="3680" y="1458"/>
                    <a:pt x="45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6" name="Google Shape;3190;p41">
              <a:extLst>
                <a:ext uri="{FF2B5EF4-FFF2-40B4-BE49-F238E27FC236}">
                  <a16:creationId xmlns:a16="http://schemas.microsoft.com/office/drawing/2014/main" id="{EC50F637-305C-CD88-66DE-222977BF6BEC}"/>
                </a:ext>
              </a:extLst>
            </p:cNvPr>
            <p:cNvSpPr/>
            <p:nvPr/>
          </p:nvSpPr>
          <p:spPr>
            <a:xfrm>
              <a:off x="898875" y="4711550"/>
              <a:ext cx="170825" cy="169575"/>
            </a:xfrm>
            <a:custGeom>
              <a:avLst/>
              <a:gdLst/>
              <a:ahLst/>
              <a:cxnLst/>
              <a:rect l="l" t="t" r="r" b="b"/>
              <a:pathLst>
                <a:path w="6833" h="6783" extrusionOk="0">
                  <a:moveTo>
                    <a:pt x="2846" y="1"/>
                  </a:moveTo>
                  <a:cubicBezTo>
                    <a:pt x="1747" y="1052"/>
                    <a:pt x="503" y="4602"/>
                    <a:pt x="63" y="6050"/>
                  </a:cubicBezTo>
                  <a:cubicBezTo>
                    <a:pt x="0" y="6252"/>
                    <a:pt x="54" y="6469"/>
                    <a:pt x="202" y="6616"/>
                  </a:cubicBezTo>
                  <a:cubicBezTo>
                    <a:pt x="309" y="6724"/>
                    <a:pt x="454" y="6782"/>
                    <a:pt x="602" y="6782"/>
                  </a:cubicBezTo>
                  <a:cubicBezTo>
                    <a:pt x="656" y="6782"/>
                    <a:pt x="711" y="6774"/>
                    <a:pt x="765" y="6758"/>
                  </a:cubicBezTo>
                  <a:cubicBezTo>
                    <a:pt x="2225" y="6318"/>
                    <a:pt x="5782" y="5084"/>
                    <a:pt x="6833" y="3981"/>
                  </a:cubicBezTo>
                  <a:cubicBezTo>
                    <a:pt x="6655" y="3900"/>
                    <a:pt x="6492" y="3789"/>
                    <a:pt x="6354" y="3650"/>
                  </a:cubicBezTo>
                  <a:lnTo>
                    <a:pt x="5167" y="2464"/>
                  </a:lnTo>
                  <a:lnTo>
                    <a:pt x="4767" y="2861"/>
                  </a:lnTo>
                  <a:cubicBezTo>
                    <a:pt x="4658" y="2967"/>
                    <a:pt x="4517" y="3020"/>
                    <a:pt x="4375" y="3020"/>
                  </a:cubicBezTo>
                  <a:cubicBezTo>
                    <a:pt x="4231" y="3020"/>
                    <a:pt x="4086" y="2965"/>
                    <a:pt x="3975" y="2855"/>
                  </a:cubicBezTo>
                  <a:cubicBezTo>
                    <a:pt x="3758" y="2638"/>
                    <a:pt x="3755" y="2286"/>
                    <a:pt x="3969" y="2063"/>
                  </a:cubicBezTo>
                  <a:lnTo>
                    <a:pt x="4369" y="1663"/>
                  </a:lnTo>
                  <a:lnTo>
                    <a:pt x="3171" y="464"/>
                  </a:lnTo>
                  <a:cubicBezTo>
                    <a:pt x="3035" y="329"/>
                    <a:pt x="2927" y="172"/>
                    <a:pt x="28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pic>
        <p:nvPicPr>
          <p:cNvPr id="18" name="Hình ảnh 18">
            <a:extLst>
              <a:ext uri="{FF2B5EF4-FFF2-40B4-BE49-F238E27FC236}">
                <a16:creationId xmlns:a16="http://schemas.microsoft.com/office/drawing/2014/main" id="{5A0C8284-752E-2075-E364-8E43340289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1100" y="955337"/>
            <a:ext cx="6827520" cy="3804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733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1000"/>
                                        <p:tgtEl>
                                          <p:spTgt spid="29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1000"/>
                                        <p:tgtEl>
                                          <p:spTgt spid="29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81" grpId="0" build="p"/>
      <p:bldP spid="298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1" name="Google Shape;2981;p37"/>
          <p:cNvSpPr txBox="1">
            <a:spLocks noGrp="1"/>
          </p:cNvSpPr>
          <p:nvPr>
            <p:ph type="body" idx="1"/>
          </p:nvPr>
        </p:nvSpPr>
        <p:spPr>
          <a:xfrm>
            <a:off x="1109910" y="4629735"/>
            <a:ext cx="7279200" cy="4960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>
              <a:lnSpc>
                <a:spcPct val="114999"/>
              </a:lnSpc>
              <a:buNone/>
            </a:pPr>
            <a:r>
              <a:rPr lang="en-US" dirty="0" err="1"/>
              <a:t>Chương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phép</a:t>
            </a:r>
            <a:r>
              <a:rPr lang="en-US" dirty="0"/>
              <a:t> </a:t>
            </a:r>
            <a:r>
              <a:rPr lang="en-US" dirty="0" err="1"/>
              <a:t>người</a:t>
            </a:r>
            <a:r>
              <a:rPr lang="en-US" dirty="0"/>
              <a:t> </a:t>
            </a:r>
            <a:r>
              <a:rPr lang="en-US" dirty="0" err="1"/>
              <a:t>chơi</a:t>
            </a:r>
            <a:r>
              <a:rPr lang="en-US" dirty="0"/>
              <a:t> </a:t>
            </a:r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nhập</a:t>
            </a:r>
            <a:r>
              <a:rPr lang="en-US" dirty="0"/>
              <a:t>, </a:t>
            </a:r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kí</a:t>
            </a:r>
            <a:r>
              <a:rPr lang="en-US" dirty="0"/>
              <a:t> </a:t>
            </a:r>
            <a:r>
              <a:rPr lang="en-US" dirty="0" err="1"/>
              <a:t>tài</a:t>
            </a:r>
            <a:r>
              <a:rPr lang="en-US" dirty="0"/>
              <a:t> </a:t>
            </a:r>
            <a:r>
              <a:rPr lang="en-US" dirty="0" err="1"/>
              <a:t>khoản</a:t>
            </a:r>
            <a:r>
              <a:rPr lang="en-US" dirty="0"/>
              <a:t>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dirty="0"/>
          </a:p>
          <a:p>
            <a:pPr marL="0" indent="0">
              <a:buSzPts val="1100"/>
              <a:buNone/>
            </a:pPr>
            <a:endParaRPr lang="en-US" dirty="0"/>
          </a:p>
        </p:txBody>
      </p:sp>
      <p:sp>
        <p:nvSpPr>
          <p:cNvPr id="2982" name="Google Shape;2982;p37"/>
          <p:cNvSpPr txBox="1">
            <a:spLocks noGrp="1"/>
          </p:cNvSpPr>
          <p:nvPr>
            <p:ph type="title"/>
          </p:nvPr>
        </p:nvSpPr>
        <p:spPr>
          <a:xfrm>
            <a:off x="1491060" y="-64055"/>
            <a:ext cx="7198200" cy="5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dirty="0"/>
              <a:t>Quản </a:t>
            </a:r>
            <a:r>
              <a:rPr lang="en" dirty="0" err="1"/>
              <a:t>lí</a:t>
            </a:r>
            <a:r>
              <a:rPr lang="en" dirty="0"/>
              <a:t> </a:t>
            </a:r>
            <a:r>
              <a:rPr lang="en" dirty="0" err="1"/>
              <a:t>đăng</a:t>
            </a:r>
            <a:r>
              <a:rPr lang="en" dirty="0"/>
              <a:t> </a:t>
            </a:r>
            <a:r>
              <a:rPr lang="en" dirty="0" err="1"/>
              <a:t>nhập</a:t>
            </a:r>
          </a:p>
        </p:txBody>
      </p:sp>
      <p:grpSp>
        <p:nvGrpSpPr>
          <p:cNvPr id="28" name="Google Shape;3197;p41">
            <a:extLst>
              <a:ext uri="{FF2B5EF4-FFF2-40B4-BE49-F238E27FC236}">
                <a16:creationId xmlns:a16="http://schemas.microsoft.com/office/drawing/2014/main" id="{441553FE-1F76-9D4C-B1C4-8E8CA76AEE05}"/>
              </a:ext>
            </a:extLst>
          </p:cNvPr>
          <p:cNvGrpSpPr/>
          <p:nvPr/>
        </p:nvGrpSpPr>
        <p:grpSpPr>
          <a:xfrm>
            <a:off x="3111314" y="50101"/>
            <a:ext cx="359763" cy="353462"/>
            <a:chOff x="-40748275" y="3238700"/>
            <a:chExt cx="322600" cy="316950"/>
          </a:xfrm>
        </p:grpSpPr>
        <p:sp>
          <p:nvSpPr>
            <p:cNvPr id="24" name="Google Shape;3198;p41">
              <a:extLst>
                <a:ext uri="{FF2B5EF4-FFF2-40B4-BE49-F238E27FC236}">
                  <a16:creationId xmlns:a16="http://schemas.microsoft.com/office/drawing/2014/main" id="{3079DFC9-0D00-FDD3-4B7D-2ADA2887E0BA}"/>
                </a:ext>
              </a:extLst>
            </p:cNvPr>
            <p:cNvSpPr/>
            <p:nvPr/>
          </p:nvSpPr>
          <p:spPr>
            <a:xfrm>
              <a:off x="-40709675" y="3273750"/>
              <a:ext cx="84300" cy="84300"/>
            </a:xfrm>
            <a:custGeom>
              <a:avLst/>
              <a:gdLst/>
              <a:ahLst/>
              <a:cxnLst/>
              <a:rect l="l" t="t" r="r" b="b"/>
              <a:pathLst>
                <a:path w="3372" h="3372" extrusionOk="0">
                  <a:moveTo>
                    <a:pt x="2710" y="0"/>
                  </a:moveTo>
                  <a:lnTo>
                    <a:pt x="1" y="2710"/>
                  </a:lnTo>
                  <a:lnTo>
                    <a:pt x="694" y="3371"/>
                  </a:lnTo>
                  <a:lnTo>
                    <a:pt x="3372" y="662"/>
                  </a:lnTo>
                  <a:lnTo>
                    <a:pt x="271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199;p41">
              <a:extLst>
                <a:ext uri="{FF2B5EF4-FFF2-40B4-BE49-F238E27FC236}">
                  <a16:creationId xmlns:a16="http://schemas.microsoft.com/office/drawing/2014/main" id="{B709D392-CD67-0E8F-EAA3-E7C2516537BC}"/>
                </a:ext>
              </a:extLst>
            </p:cNvPr>
            <p:cNvSpPr/>
            <p:nvPr/>
          </p:nvSpPr>
          <p:spPr>
            <a:xfrm>
              <a:off x="-40678175" y="3305250"/>
              <a:ext cx="213475" cy="213475"/>
            </a:xfrm>
            <a:custGeom>
              <a:avLst/>
              <a:gdLst/>
              <a:ahLst/>
              <a:cxnLst/>
              <a:rect l="l" t="t" r="r" b="b"/>
              <a:pathLst>
                <a:path w="8539" h="8539" extrusionOk="0">
                  <a:moveTo>
                    <a:pt x="2679" y="0"/>
                  </a:moveTo>
                  <a:lnTo>
                    <a:pt x="1" y="2678"/>
                  </a:lnTo>
                  <a:lnTo>
                    <a:pt x="5861" y="8538"/>
                  </a:lnTo>
                  <a:lnTo>
                    <a:pt x="8539" y="5860"/>
                  </a:lnTo>
                  <a:lnTo>
                    <a:pt x="26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3200;p41">
              <a:extLst>
                <a:ext uri="{FF2B5EF4-FFF2-40B4-BE49-F238E27FC236}">
                  <a16:creationId xmlns:a16="http://schemas.microsoft.com/office/drawing/2014/main" id="{F8F8C303-765F-F119-D2DF-DFCEC85B8365}"/>
                </a:ext>
              </a:extLst>
            </p:cNvPr>
            <p:cNvSpPr/>
            <p:nvPr/>
          </p:nvSpPr>
          <p:spPr>
            <a:xfrm>
              <a:off x="-40513550" y="3469850"/>
              <a:ext cx="87875" cy="85800"/>
            </a:xfrm>
            <a:custGeom>
              <a:avLst/>
              <a:gdLst/>
              <a:ahLst/>
              <a:cxnLst/>
              <a:rect l="l" t="t" r="r" b="b"/>
              <a:pathLst>
                <a:path w="3515" h="3432" extrusionOk="0">
                  <a:moveTo>
                    <a:pt x="2426" y="1"/>
                  </a:moveTo>
                  <a:lnTo>
                    <a:pt x="0" y="2427"/>
                  </a:lnTo>
                  <a:lnTo>
                    <a:pt x="2899" y="3404"/>
                  </a:lnTo>
                  <a:cubicBezTo>
                    <a:pt x="2948" y="3423"/>
                    <a:pt x="2996" y="3432"/>
                    <a:pt x="3044" y="3432"/>
                  </a:cubicBezTo>
                  <a:cubicBezTo>
                    <a:pt x="3302" y="3432"/>
                    <a:pt x="3514" y="3166"/>
                    <a:pt x="3434" y="2899"/>
                  </a:cubicBezTo>
                  <a:lnTo>
                    <a:pt x="242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3201;p41">
              <a:extLst>
                <a:ext uri="{FF2B5EF4-FFF2-40B4-BE49-F238E27FC236}">
                  <a16:creationId xmlns:a16="http://schemas.microsoft.com/office/drawing/2014/main" id="{E16EF0E4-42CD-3B92-1779-ABF49FB7CDCE}"/>
                </a:ext>
              </a:extLst>
            </p:cNvPr>
            <p:cNvSpPr/>
            <p:nvPr/>
          </p:nvSpPr>
          <p:spPr>
            <a:xfrm>
              <a:off x="-40748275" y="3238700"/>
              <a:ext cx="92175" cy="87850"/>
            </a:xfrm>
            <a:custGeom>
              <a:avLst/>
              <a:gdLst/>
              <a:ahLst/>
              <a:cxnLst/>
              <a:rect l="l" t="t" r="r" b="b"/>
              <a:pathLst>
                <a:path w="3687" h="3514" extrusionOk="0">
                  <a:moveTo>
                    <a:pt x="2281" y="0"/>
                  </a:moveTo>
                  <a:cubicBezTo>
                    <a:pt x="1915" y="0"/>
                    <a:pt x="1545" y="142"/>
                    <a:pt x="1261" y="426"/>
                  </a:cubicBezTo>
                  <a:lnTo>
                    <a:pt x="568" y="1119"/>
                  </a:lnTo>
                  <a:cubicBezTo>
                    <a:pt x="1" y="1686"/>
                    <a:pt x="1" y="2568"/>
                    <a:pt x="568" y="3135"/>
                  </a:cubicBezTo>
                  <a:lnTo>
                    <a:pt x="946" y="3513"/>
                  </a:lnTo>
                  <a:lnTo>
                    <a:pt x="3687" y="804"/>
                  </a:lnTo>
                  <a:lnTo>
                    <a:pt x="3277" y="426"/>
                  </a:lnTo>
                  <a:cubicBezTo>
                    <a:pt x="3010" y="142"/>
                    <a:pt x="2647" y="0"/>
                    <a:pt x="22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9" name="Hình ảnh 29" descr="Ảnh có chứa văn bản, ngoài trời, ảnh chụp màn hình&#10;&#10;Mô tả được tự động tạo">
            <a:extLst>
              <a:ext uri="{FF2B5EF4-FFF2-40B4-BE49-F238E27FC236}">
                <a16:creationId xmlns:a16="http://schemas.microsoft.com/office/drawing/2014/main" id="{32223CAA-2794-9226-230C-7D7F365D32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1737" y="514350"/>
            <a:ext cx="2436125" cy="4114800"/>
          </a:xfrm>
          <a:prstGeom prst="rect">
            <a:avLst/>
          </a:prstGeom>
        </p:spPr>
      </p:pic>
      <p:pic>
        <p:nvPicPr>
          <p:cNvPr id="30" name="Hình ảnh 30" descr="Ảnh có chứa văn bản, ngoài trời, ảnh chụp màn hình&#10;&#10;Mô tả được tự động tạo">
            <a:extLst>
              <a:ext uri="{FF2B5EF4-FFF2-40B4-BE49-F238E27FC236}">
                <a16:creationId xmlns:a16="http://schemas.microsoft.com/office/drawing/2014/main" id="{E74A4795-1F05-EC83-610E-187AB8803E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0561" y="514350"/>
            <a:ext cx="2402579" cy="408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671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9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9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29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81" grpId="0" build="p"/>
      <p:bldP spid="298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1" name="Google Shape;2981;p37"/>
          <p:cNvSpPr txBox="1">
            <a:spLocks noGrp="1"/>
          </p:cNvSpPr>
          <p:nvPr>
            <p:ph type="body" idx="1"/>
          </p:nvPr>
        </p:nvSpPr>
        <p:spPr>
          <a:xfrm>
            <a:off x="1109910" y="4629735"/>
            <a:ext cx="7279200" cy="4960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dirty="0"/>
          </a:p>
          <a:p>
            <a:pPr marL="0" indent="0">
              <a:buSzPts val="1100"/>
              <a:buNone/>
            </a:pPr>
            <a:endParaRPr lang="en-US" dirty="0"/>
          </a:p>
        </p:txBody>
      </p:sp>
      <p:sp>
        <p:nvSpPr>
          <p:cNvPr id="2982" name="Google Shape;2982;p37"/>
          <p:cNvSpPr txBox="1">
            <a:spLocks noGrp="1"/>
          </p:cNvSpPr>
          <p:nvPr>
            <p:ph type="title"/>
          </p:nvPr>
        </p:nvSpPr>
        <p:spPr>
          <a:xfrm>
            <a:off x="1491060" y="-64055"/>
            <a:ext cx="7198200" cy="5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dirty="0"/>
              <a:t>Lưu lịch sử đấu</a:t>
            </a:r>
          </a:p>
        </p:txBody>
      </p:sp>
      <p:grpSp>
        <p:nvGrpSpPr>
          <p:cNvPr id="11" name="Google Shape;3191;p41">
            <a:extLst>
              <a:ext uri="{FF2B5EF4-FFF2-40B4-BE49-F238E27FC236}">
                <a16:creationId xmlns:a16="http://schemas.microsoft.com/office/drawing/2014/main" id="{8C3FCB1D-635E-7EDD-0B11-AA074E3ABE04}"/>
              </a:ext>
            </a:extLst>
          </p:cNvPr>
          <p:cNvGrpSpPr/>
          <p:nvPr/>
        </p:nvGrpSpPr>
        <p:grpSpPr>
          <a:xfrm>
            <a:off x="3235989" y="58809"/>
            <a:ext cx="343759" cy="339271"/>
            <a:chOff x="6232000" y="1435050"/>
            <a:chExt cx="488225" cy="481850"/>
          </a:xfrm>
        </p:grpSpPr>
        <p:sp>
          <p:nvSpPr>
            <p:cNvPr id="12" name="Google Shape;3192;p41">
              <a:extLst>
                <a:ext uri="{FF2B5EF4-FFF2-40B4-BE49-F238E27FC236}">
                  <a16:creationId xmlns:a16="http://schemas.microsoft.com/office/drawing/2014/main" id="{B3D4CF17-6C25-A7E2-8A27-4760B6C0488B}"/>
                </a:ext>
              </a:extLst>
            </p:cNvPr>
            <p:cNvSpPr/>
            <p:nvPr/>
          </p:nvSpPr>
          <p:spPr>
            <a:xfrm>
              <a:off x="6578000" y="1463375"/>
              <a:ext cx="83150" cy="78250"/>
            </a:xfrm>
            <a:custGeom>
              <a:avLst/>
              <a:gdLst/>
              <a:ahLst/>
              <a:cxnLst/>
              <a:rect l="l" t="t" r="r" b="b"/>
              <a:pathLst>
                <a:path w="3326" h="3130" extrusionOk="0">
                  <a:moveTo>
                    <a:pt x="482" y="1"/>
                  </a:moveTo>
                  <a:cubicBezTo>
                    <a:pt x="280" y="1"/>
                    <a:pt x="95" y="114"/>
                    <a:pt x="1" y="293"/>
                  </a:cubicBezTo>
                  <a:lnTo>
                    <a:pt x="3322" y="3130"/>
                  </a:lnTo>
                  <a:lnTo>
                    <a:pt x="3322" y="564"/>
                  </a:lnTo>
                  <a:cubicBezTo>
                    <a:pt x="3325" y="253"/>
                    <a:pt x="3072" y="1"/>
                    <a:pt x="2761" y="1"/>
                  </a:cubicBezTo>
                  <a:cubicBezTo>
                    <a:pt x="2760" y="1"/>
                    <a:pt x="2758" y="1"/>
                    <a:pt x="2756" y="1"/>
                  </a:cubicBezTo>
                  <a:lnTo>
                    <a:pt x="497" y="1"/>
                  </a:lnTo>
                  <a:cubicBezTo>
                    <a:pt x="492" y="1"/>
                    <a:pt x="487" y="1"/>
                    <a:pt x="4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3" name="Google Shape;3193;p41">
              <a:extLst>
                <a:ext uri="{FF2B5EF4-FFF2-40B4-BE49-F238E27FC236}">
                  <a16:creationId xmlns:a16="http://schemas.microsoft.com/office/drawing/2014/main" id="{F3DFAE0A-A7F0-5A65-632E-8F4DE7ED38AE}"/>
                </a:ext>
              </a:extLst>
            </p:cNvPr>
            <p:cNvSpPr/>
            <p:nvPr/>
          </p:nvSpPr>
          <p:spPr>
            <a:xfrm>
              <a:off x="6421725" y="1773850"/>
              <a:ext cx="112950" cy="143050"/>
            </a:xfrm>
            <a:custGeom>
              <a:avLst/>
              <a:gdLst/>
              <a:ahLst/>
              <a:cxnLst/>
              <a:rect l="l" t="t" r="r" b="b"/>
              <a:pathLst>
                <a:path w="4518" h="5722" extrusionOk="0">
                  <a:moveTo>
                    <a:pt x="2822" y="1130"/>
                  </a:moveTo>
                  <a:cubicBezTo>
                    <a:pt x="3325" y="1130"/>
                    <a:pt x="3578" y="1738"/>
                    <a:pt x="3222" y="2093"/>
                  </a:cubicBezTo>
                  <a:cubicBezTo>
                    <a:pt x="3106" y="2209"/>
                    <a:pt x="2964" y="2260"/>
                    <a:pt x="2825" y="2260"/>
                  </a:cubicBezTo>
                  <a:cubicBezTo>
                    <a:pt x="2535" y="2260"/>
                    <a:pt x="2259" y="2036"/>
                    <a:pt x="2259" y="1696"/>
                  </a:cubicBezTo>
                  <a:cubicBezTo>
                    <a:pt x="2259" y="1383"/>
                    <a:pt x="2509" y="1130"/>
                    <a:pt x="2822" y="1130"/>
                  </a:cubicBezTo>
                  <a:close/>
                  <a:moveTo>
                    <a:pt x="0" y="1"/>
                  </a:moveTo>
                  <a:lnTo>
                    <a:pt x="0" y="5722"/>
                  </a:lnTo>
                  <a:lnTo>
                    <a:pt x="4517" y="5722"/>
                  </a:lnTo>
                  <a:lnTo>
                    <a:pt x="451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4" name="Google Shape;3194;p41">
              <a:extLst>
                <a:ext uri="{FF2B5EF4-FFF2-40B4-BE49-F238E27FC236}">
                  <a16:creationId xmlns:a16="http://schemas.microsoft.com/office/drawing/2014/main" id="{69E07B22-D53B-6B3B-9468-98BC2E05C080}"/>
                </a:ext>
              </a:extLst>
            </p:cNvPr>
            <p:cNvSpPr/>
            <p:nvPr/>
          </p:nvSpPr>
          <p:spPr>
            <a:xfrm>
              <a:off x="6448975" y="1632700"/>
              <a:ext cx="56475" cy="56475"/>
            </a:xfrm>
            <a:custGeom>
              <a:avLst/>
              <a:gdLst/>
              <a:ahLst/>
              <a:cxnLst/>
              <a:rect l="l" t="t" r="r" b="b"/>
              <a:pathLst>
                <a:path w="2259" h="2259" extrusionOk="0">
                  <a:moveTo>
                    <a:pt x="0" y="0"/>
                  </a:moveTo>
                  <a:lnTo>
                    <a:pt x="0" y="2259"/>
                  </a:lnTo>
                  <a:lnTo>
                    <a:pt x="2259" y="2259"/>
                  </a:lnTo>
                  <a:lnTo>
                    <a:pt x="22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5" name="Google Shape;3195;p41">
              <a:extLst>
                <a:ext uri="{FF2B5EF4-FFF2-40B4-BE49-F238E27FC236}">
                  <a16:creationId xmlns:a16="http://schemas.microsoft.com/office/drawing/2014/main" id="{045130D2-E4B6-3249-030D-161BBAED4CC2}"/>
                </a:ext>
              </a:extLst>
            </p:cNvPr>
            <p:cNvSpPr/>
            <p:nvPr/>
          </p:nvSpPr>
          <p:spPr>
            <a:xfrm>
              <a:off x="6232000" y="1435050"/>
              <a:ext cx="488225" cy="237825"/>
            </a:xfrm>
            <a:custGeom>
              <a:avLst/>
              <a:gdLst/>
              <a:ahLst/>
              <a:cxnLst/>
              <a:rect l="l" t="t" r="r" b="b"/>
              <a:pathLst>
                <a:path w="19529" h="9513" extrusionOk="0">
                  <a:moveTo>
                    <a:pt x="9821" y="0"/>
                  </a:moveTo>
                  <a:cubicBezTo>
                    <a:pt x="9559" y="0"/>
                    <a:pt x="9297" y="92"/>
                    <a:pt x="9086" y="276"/>
                  </a:cubicBezTo>
                  <a:lnTo>
                    <a:pt x="531" y="7521"/>
                  </a:lnTo>
                  <a:cubicBezTo>
                    <a:pt x="61" y="7921"/>
                    <a:pt x="1" y="8626"/>
                    <a:pt x="395" y="9099"/>
                  </a:cubicBezTo>
                  <a:cubicBezTo>
                    <a:pt x="620" y="9369"/>
                    <a:pt x="942" y="9508"/>
                    <a:pt x="1266" y="9508"/>
                  </a:cubicBezTo>
                  <a:cubicBezTo>
                    <a:pt x="1525" y="9508"/>
                    <a:pt x="1785" y="9419"/>
                    <a:pt x="1997" y="9237"/>
                  </a:cubicBezTo>
                  <a:lnTo>
                    <a:pt x="9821" y="2622"/>
                  </a:lnTo>
                  <a:lnTo>
                    <a:pt x="17544" y="9240"/>
                  </a:lnTo>
                  <a:cubicBezTo>
                    <a:pt x="17759" y="9425"/>
                    <a:pt x="18019" y="9513"/>
                    <a:pt x="18278" y="9513"/>
                  </a:cubicBezTo>
                  <a:cubicBezTo>
                    <a:pt x="18661" y="9513"/>
                    <a:pt x="19039" y="9318"/>
                    <a:pt x="19252" y="8954"/>
                  </a:cubicBezTo>
                  <a:cubicBezTo>
                    <a:pt x="19529" y="8482"/>
                    <a:pt x="19430" y="7879"/>
                    <a:pt x="19014" y="7524"/>
                  </a:cubicBezTo>
                  <a:lnTo>
                    <a:pt x="10555" y="276"/>
                  </a:lnTo>
                  <a:cubicBezTo>
                    <a:pt x="10345" y="92"/>
                    <a:pt x="10083" y="0"/>
                    <a:pt x="98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6" name="Google Shape;3196;p41">
              <a:extLst>
                <a:ext uri="{FF2B5EF4-FFF2-40B4-BE49-F238E27FC236}">
                  <a16:creationId xmlns:a16="http://schemas.microsoft.com/office/drawing/2014/main" id="{9394F6DE-F66D-2BA2-1BD7-070B33AD00E3}"/>
                </a:ext>
              </a:extLst>
            </p:cNvPr>
            <p:cNvSpPr/>
            <p:nvPr/>
          </p:nvSpPr>
          <p:spPr>
            <a:xfrm>
              <a:off x="6291025" y="1537700"/>
              <a:ext cx="369800" cy="379200"/>
            </a:xfrm>
            <a:custGeom>
              <a:avLst/>
              <a:gdLst/>
              <a:ahLst/>
              <a:cxnLst/>
              <a:rect l="l" t="t" r="r" b="b"/>
              <a:pathLst>
                <a:path w="14792" h="15168" extrusionOk="0">
                  <a:moveTo>
                    <a:pt x="9143" y="2671"/>
                  </a:moveTo>
                  <a:cubicBezTo>
                    <a:pt x="9453" y="2671"/>
                    <a:pt x="9706" y="2924"/>
                    <a:pt x="9706" y="3237"/>
                  </a:cubicBezTo>
                  <a:lnTo>
                    <a:pt x="9706" y="6625"/>
                  </a:lnTo>
                  <a:cubicBezTo>
                    <a:pt x="9706" y="6935"/>
                    <a:pt x="9453" y="7188"/>
                    <a:pt x="9143" y="7188"/>
                  </a:cubicBezTo>
                  <a:lnTo>
                    <a:pt x="5755" y="7188"/>
                  </a:lnTo>
                  <a:cubicBezTo>
                    <a:pt x="5442" y="7188"/>
                    <a:pt x="5189" y="6935"/>
                    <a:pt x="5189" y="6625"/>
                  </a:cubicBezTo>
                  <a:lnTo>
                    <a:pt x="5189" y="3237"/>
                  </a:lnTo>
                  <a:cubicBezTo>
                    <a:pt x="5189" y="2924"/>
                    <a:pt x="5442" y="2671"/>
                    <a:pt x="5755" y="2671"/>
                  </a:cubicBezTo>
                  <a:close/>
                  <a:moveTo>
                    <a:pt x="7448" y="0"/>
                  </a:moveTo>
                  <a:lnTo>
                    <a:pt x="4" y="6291"/>
                  </a:lnTo>
                  <a:lnTo>
                    <a:pt x="4" y="14605"/>
                  </a:lnTo>
                  <a:cubicBezTo>
                    <a:pt x="1" y="14913"/>
                    <a:pt x="254" y="15168"/>
                    <a:pt x="564" y="15168"/>
                  </a:cubicBezTo>
                  <a:cubicBezTo>
                    <a:pt x="566" y="15168"/>
                    <a:pt x="568" y="15168"/>
                    <a:pt x="570" y="15168"/>
                  </a:cubicBezTo>
                  <a:lnTo>
                    <a:pt x="4060" y="15168"/>
                  </a:lnTo>
                  <a:lnTo>
                    <a:pt x="4060" y="8883"/>
                  </a:lnTo>
                  <a:cubicBezTo>
                    <a:pt x="4060" y="8570"/>
                    <a:pt x="4313" y="8317"/>
                    <a:pt x="4626" y="8317"/>
                  </a:cubicBezTo>
                  <a:lnTo>
                    <a:pt x="10272" y="8317"/>
                  </a:lnTo>
                  <a:cubicBezTo>
                    <a:pt x="10582" y="8317"/>
                    <a:pt x="10835" y="8570"/>
                    <a:pt x="10835" y="8883"/>
                  </a:cubicBezTo>
                  <a:lnTo>
                    <a:pt x="10835" y="15168"/>
                  </a:lnTo>
                  <a:lnTo>
                    <a:pt x="14223" y="15168"/>
                  </a:lnTo>
                  <a:cubicBezTo>
                    <a:pt x="14225" y="15168"/>
                    <a:pt x="14227" y="15168"/>
                    <a:pt x="14228" y="15168"/>
                  </a:cubicBezTo>
                  <a:cubicBezTo>
                    <a:pt x="14539" y="15168"/>
                    <a:pt x="14792" y="14913"/>
                    <a:pt x="14789" y="14605"/>
                  </a:cubicBezTo>
                  <a:lnTo>
                    <a:pt x="14789" y="6291"/>
                  </a:lnTo>
                  <a:lnTo>
                    <a:pt x="74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pic>
        <p:nvPicPr>
          <p:cNvPr id="5" name="Hình ảnh 4">
            <a:extLst>
              <a:ext uri="{FF2B5EF4-FFF2-40B4-BE49-F238E27FC236}">
                <a16:creationId xmlns:a16="http://schemas.microsoft.com/office/drawing/2014/main" id="{7A528AE1-52EA-F305-D690-F7C2B759EE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3860" y="520946"/>
            <a:ext cx="6711300" cy="3825584"/>
          </a:xfrm>
          <a:prstGeom prst="rect">
            <a:avLst/>
          </a:prstGeom>
        </p:spPr>
      </p:pic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0899E25A-740E-F71A-7130-B601BF84CA47}"/>
              </a:ext>
            </a:extLst>
          </p:cNvPr>
          <p:cNvSpPr txBox="1"/>
          <p:nvPr/>
        </p:nvSpPr>
        <p:spPr>
          <a:xfrm>
            <a:off x="1393860" y="4506870"/>
            <a:ext cx="6711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Montserrat Medium" panose="00000600000000000000" pitchFamily="2" charset="0"/>
              </a:rPr>
              <a:t>Sau </a:t>
            </a:r>
            <a:r>
              <a:rPr lang="en-US" dirty="0" err="1">
                <a:latin typeface="Montserrat Medium" panose="00000600000000000000" pitchFamily="2" charset="0"/>
              </a:rPr>
              <a:t>khi</a:t>
            </a:r>
            <a:r>
              <a:rPr lang="en-US" dirty="0">
                <a:latin typeface="Montserrat Medium" panose="00000600000000000000" pitchFamily="2" charset="0"/>
              </a:rPr>
              <a:t> 1 </a:t>
            </a:r>
            <a:r>
              <a:rPr lang="en-US" dirty="0" err="1">
                <a:latin typeface="Montserrat Medium" panose="00000600000000000000" pitchFamily="2" charset="0"/>
              </a:rPr>
              <a:t>trong</a:t>
            </a:r>
            <a:r>
              <a:rPr lang="en-US" dirty="0">
                <a:latin typeface="Montserrat Medium" panose="00000600000000000000" pitchFamily="2" charset="0"/>
              </a:rPr>
              <a:t> 2 </a:t>
            </a:r>
            <a:r>
              <a:rPr lang="en-US" dirty="0" err="1">
                <a:latin typeface="Montserrat Medium" panose="00000600000000000000" pitchFamily="2" charset="0"/>
              </a:rPr>
              <a:t>bên</a:t>
            </a:r>
            <a:r>
              <a:rPr lang="en-US" dirty="0">
                <a:latin typeface="Montserrat Medium" panose="00000600000000000000" pitchFamily="2" charset="0"/>
              </a:rPr>
              <a:t> </a:t>
            </a:r>
            <a:r>
              <a:rPr lang="en-US" dirty="0" err="1">
                <a:latin typeface="Montserrat Medium" panose="00000600000000000000" pitchFamily="2" charset="0"/>
              </a:rPr>
              <a:t>đạt</a:t>
            </a:r>
            <a:r>
              <a:rPr lang="en-US" dirty="0">
                <a:latin typeface="Montserrat Medium" panose="00000600000000000000" pitchFamily="2" charset="0"/>
              </a:rPr>
              <a:t> </a:t>
            </a:r>
            <a:r>
              <a:rPr lang="en-US" dirty="0" err="1">
                <a:latin typeface="Montserrat Medium" panose="00000600000000000000" pitchFamily="2" charset="0"/>
              </a:rPr>
              <a:t>đến</a:t>
            </a:r>
            <a:r>
              <a:rPr lang="en-US" dirty="0">
                <a:latin typeface="Montserrat Medium" panose="00000600000000000000" pitchFamily="2" charset="0"/>
              </a:rPr>
              <a:t> </a:t>
            </a:r>
            <a:r>
              <a:rPr lang="en-US" dirty="0" err="1">
                <a:latin typeface="Montserrat Medium" panose="00000600000000000000" pitchFamily="2" charset="0"/>
              </a:rPr>
              <a:t>số</a:t>
            </a:r>
            <a:r>
              <a:rPr lang="en-US" dirty="0">
                <a:latin typeface="Montserrat Medium" panose="00000600000000000000" pitchFamily="2" charset="0"/>
              </a:rPr>
              <a:t> </a:t>
            </a:r>
            <a:r>
              <a:rPr lang="en-US" dirty="0" err="1">
                <a:latin typeface="Montserrat Medium" panose="00000600000000000000" pitchFamily="2" charset="0"/>
              </a:rPr>
              <a:t>điểm</a:t>
            </a:r>
            <a:r>
              <a:rPr lang="en-US" dirty="0">
                <a:latin typeface="Montserrat Medium" panose="00000600000000000000" pitchFamily="2" charset="0"/>
              </a:rPr>
              <a:t> </a:t>
            </a:r>
            <a:r>
              <a:rPr lang="en-US" dirty="0" err="1">
                <a:latin typeface="Montserrat Medium" panose="00000600000000000000" pitchFamily="2" charset="0"/>
              </a:rPr>
              <a:t>chiến</a:t>
            </a:r>
            <a:r>
              <a:rPr lang="en-US" dirty="0">
                <a:latin typeface="Montserrat Medium" panose="00000600000000000000" pitchFamily="2" charset="0"/>
              </a:rPr>
              <a:t> </a:t>
            </a:r>
            <a:r>
              <a:rPr lang="en-US" dirty="0" err="1">
                <a:latin typeface="Montserrat Medium" panose="00000600000000000000" pitchFamily="2" charset="0"/>
              </a:rPr>
              <a:t>thắng</a:t>
            </a:r>
            <a:r>
              <a:rPr lang="en-US" dirty="0">
                <a:latin typeface="Montserrat Medium" panose="00000600000000000000" pitchFamily="2" charset="0"/>
              </a:rPr>
              <a:t>, </a:t>
            </a:r>
            <a:r>
              <a:rPr lang="en-US" dirty="0" err="1">
                <a:latin typeface="Montserrat Medium" panose="00000600000000000000" pitchFamily="2" charset="0"/>
              </a:rPr>
              <a:t>trò</a:t>
            </a:r>
            <a:r>
              <a:rPr lang="en-US" dirty="0">
                <a:latin typeface="Montserrat Medium" panose="00000600000000000000" pitchFamily="2" charset="0"/>
              </a:rPr>
              <a:t> </a:t>
            </a:r>
            <a:r>
              <a:rPr lang="en-US" dirty="0" err="1">
                <a:latin typeface="Montserrat Medium" panose="00000600000000000000" pitchFamily="2" charset="0"/>
              </a:rPr>
              <a:t>chơi</a:t>
            </a:r>
            <a:r>
              <a:rPr lang="en-US" dirty="0">
                <a:latin typeface="Montserrat Medium" panose="00000600000000000000" pitchFamily="2" charset="0"/>
              </a:rPr>
              <a:t> </a:t>
            </a:r>
            <a:r>
              <a:rPr lang="en-US" dirty="0" err="1">
                <a:latin typeface="Montserrat Medium" panose="00000600000000000000" pitchFamily="2" charset="0"/>
              </a:rPr>
              <a:t>sẽ</a:t>
            </a:r>
            <a:r>
              <a:rPr lang="en-US" dirty="0">
                <a:latin typeface="Montserrat Medium" panose="00000600000000000000" pitchFamily="2" charset="0"/>
              </a:rPr>
              <a:t> </a:t>
            </a:r>
            <a:r>
              <a:rPr lang="en-US" dirty="0" err="1">
                <a:latin typeface="Montserrat Medium" panose="00000600000000000000" pitchFamily="2" charset="0"/>
              </a:rPr>
              <a:t>dừng</a:t>
            </a:r>
            <a:r>
              <a:rPr lang="en-US" dirty="0">
                <a:latin typeface="Montserrat Medium" panose="00000600000000000000" pitchFamily="2" charset="0"/>
              </a:rPr>
              <a:t> </a:t>
            </a:r>
            <a:r>
              <a:rPr lang="en-US" dirty="0" err="1">
                <a:latin typeface="Montserrat Medium" panose="00000600000000000000" pitchFamily="2" charset="0"/>
              </a:rPr>
              <a:t>và</a:t>
            </a:r>
            <a:r>
              <a:rPr lang="en-US" dirty="0">
                <a:latin typeface="Montserrat Medium" panose="00000600000000000000" pitchFamily="2" charset="0"/>
              </a:rPr>
              <a:t> </a:t>
            </a:r>
            <a:r>
              <a:rPr lang="en-US" dirty="0" err="1">
                <a:latin typeface="Montserrat Medium" panose="00000600000000000000" pitchFamily="2" charset="0"/>
              </a:rPr>
              <a:t>tiến</a:t>
            </a:r>
            <a:r>
              <a:rPr lang="en-US" dirty="0">
                <a:latin typeface="Montserrat Medium" panose="00000600000000000000" pitchFamily="2" charset="0"/>
              </a:rPr>
              <a:t> </a:t>
            </a:r>
            <a:r>
              <a:rPr lang="en-US" dirty="0" err="1">
                <a:latin typeface="Montserrat Medium" panose="00000600000000000000" pitchFamily="2" charset="0"/>
              </a:rPr>
              <a:t>hành</a:t>
            </a:r>
            <a:r>
              <a:rPr lang="en-US" dirty="0">
                <a:latin typeface="Montserrat Medium" panose="00000600000000000000" pitchFamily="2" charset="0"/>
              </a:rPr>
              <a:t> </a:t>
            </a:r>
            <a:r>
              <a:rPr lang="en-US" dirty="0" err="1">
                <a:latin typeface="Montserrat Medium" panose="00000600000000000000" pitchFamily="2" charset="0"/>
              </a:rPr>
              <a:t>cập</a:t>
            </a:r>
            <a:r>
              <a:rPr lang="en-US" dirty="0">
                <a:latin typeface="Montserrat Medium" panose="00000600000000000000" pitchFamily="2" charset="0"/>
              </a:rPr>
              <a:t> </a:t>
            </a:r>
            <a:r>
              <a:rPr lang="en-US" dirty="0" err="1">
                <a:latin typeface="Montserrat Medium" panose="00000600000000000000" pitchFamily="2" charset="0"/>
              </a:rPr>
              <a:t>nhật</a:t>
            </a:r>
            <a:r>
              <a:rPr lang="en-US" dirty="0">
                <a:latin typeface="Montserrat Medium" panose="00000600000000000000" pitchFamily="2" charset="0"/>
              </a:rPr>
              <a:t> </a:t>
            </a:r>
            <a:r>
              <a:rPr lang="en-US" dirty="0" err="1">
                <a:latin typeface="Montserrat Medium" panose="00000600000000000000" pitchFamily="2" charset="0"/>
              </a:rPr>
              <a:t>lịch</a:t>
            </a:r>
            <a:r>
              <a:rPr lang="en-US" dirty="0">
                <a:latin typeface="Montserrat Medium" panose="00000600000000000000" pitchFamily="2" charset="0"/>
              </a:rPr>
              <a:t> </a:t>
            </a:r>
            <a:r>
              <a:rPr lang="en-US" dirty="0" err="1">
                <a:latin typeface="Montserrat Medium" panose="00000600000000000000" pitchFamily="2" charset="0"/>
              </a:rPr>
              <a:t>sử</a:t>
            </a:r>
            <a:r>
              <a:rPr lang="en-US" dirty="0">
                <a:latin typeface="Montserrat Medium" panose="00000600000000000000" pitchFamily="2" charset="0"/>
              </a:rPr>
              <a:t> </a:t>
            </a:r>
            <a:r>
              <a:rPr lang="en-US" dirty="0" err="1">
                <a:latin typeface="Montserrat Medium" panose="00000600000000000000" pitchFamily="2" charset="0"/>
              </a:rPr>
              <a:t>đấu</a:t>
            </a:r>
            <a:r>
              <a:rPr lang="en-US" dirty="0">
                <a:latin typeface="Montserrat Medium" panose="00000600000000000000" pitchFamily="2" charset="0"/>
              </a:rPr>
              <a:t> </a:t>
            </a:r>
            <a:r>
              <a:rPr lang="en-US" dirty="0" err="1">
                <a:latin typeface="Montserrat Medium" panose="00000600000000000000" pitchFamily="2" charset="0"/>
              </a:rPr>
              <a:t>lên</a:t>
            </a:r>
            <a:r>
              <a:rPr lang="en-US" dirty="0">
                <a:latin typeface="Montserrat Medium" panose="00000600000000000000" pitchFamily="2" charset="0"/>
              </a:rPr>
              <a:t> database</a:t>
            </a:r>
            <a:endParaRPr lang="LID4096" dirty="0">
              <a:latin typeface="Montserrat Medium" panose="00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0578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9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9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8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1" name="Google Shape;2981;p37"/>
          <p:cNvSpPr txBox="1">
            <a:spLocks noGrp="1"/>
          </p:cNvSpPr>
          <p:nvPr>
            <p:ph type="body" idx="1"/>
          </p:nvPr>
        </p:nvSpPr>
        <p:spPr>
          <a:xfrm>
            <a:off x="3891210" y="1627455"/>
            <a:ext cx="4330260" cy="27439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>
              <a:lnSpc>
                <a:spcPct val="114999"/>
              </a:lnSpc>
              <a:buNone/>
            </a:pP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nối</a:t>
            </a:r>
            <a:r>
              <a:rPr lang="en-US" dirty="0"/>
              <a:t> 2 client </a:t>
            </a:r>
            <a:r>
              <a:rPr lang="en-US" dirty="0" err="1"/>
              <a:t>tại</a:t>
            </a:r>
            <a:r>
              <a:rPr lang="en-US" dirty="0"/>
              <a:t> 2 </a:t>
            </a:r>
            <a:r>
              <a:rPr lang="en-US" dirty="0" err="1"/>
              <a:t>máy</a:t>
            </a:r>
            <a:r>
              <a:rPr lang="en-US" dirty="0"/>
              <a:t> </a:t>
            </a:r>
            <a:r>
              <a:rPr lang="en-US" dirty="0" err="1"/>
              <a:t>khác</a:t>
            </a:r>
            <a:r>
              <a:rPr lang="en-US" dirty="0"/>
              <a:t> </a:t>
            </a:r>
            <a:r>
              <a:rPr lang="en-US" dirty="0" err="1"/>
              <a:t>nhau</a:t>
            </a:r>
            <a:r>
              <a:rPr lang="en-US" dirty="0"/>
              <a:t>, </a:t>
            </a:r>
            <a:r>
              <a:rPr lang="en-US" dirty="0" err="1"/>
              <a:t>chúng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đề</a:t>
            </a:r>
            <a:r>
              <a:rPr lang="en-US" dirty="0"/>
              <a:t> </a:t>
            </a:r>
            <a:r>
              <a:rPr lang="en-US" dirty="0" err="1"/>
              <a:t>xuất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HAMACHI </a:t>
            </a:r>
            <a:r>
              <a:rPr lang="en-US" dirty="0" err="1"/>
              <a:t>để</a:t>
            </a:r>
            <a:r>
              <a:rPr lang="en-US" dirty="0"/>
              <a:t> </a:t>
            </a:r>
            <a:r>
              <a:rPr lang="en-US" dirty="0" err="1"/>
              <a:t>tạo</a:t>
            </a:r>
            <a:r>
              <a:rPr lang="en-US" dirty="0"/>
              <a:t> 1 </a:t>
            </a:r>
            <a:r>
              <a:rPr lang="en-US" dirty="0" err="1"/>
              <a:t>mạng</a:t>
            </a:r>
            <a:r>
              <a:rPr lang="en-US" dirty="0"/>
              <a:t> </a:t>
            </a:r>
            <a:r>
              <a:rPr lang="en-US" dirty="0" err="1"/>
              <a:t>riêng</a:t>
            </a:r>
            <a:r>
              <a:rPr lang="en-US" dirty="0"/>
              <a:t> </a:t>
            </a:r>
            <a:r>
              <a:rPr lang="en-US" dirty="0" err="1"/>
              <a:t>ảo</a:t>
            </a:r>
            <a:r>
              <a:rPr lang="en-US" dirty="0"/>
              <a:t> (VPN) </a:t>
            </a:r>
            <a:r>
              <a:rPr lang="en-US" dirty="0" err="1"/>
              <a:t>dành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thành</a:t>
            </a:r>
            <a:r>
              <a:rPr lang="en-US" dirty="0"/>
              <a:t> </a:t>
            </a:r>
            <a:r>
              <a:rPr lang="en-US" dirty="0" err="1"/>
              <a:t>viên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phòng</a:t>
            </a:r>
            <a:r>
              <a:rPr lang="en-US" dirty="0"/>
              <a:t> </a:t>
            </a:r>
            <a:r>
              <a:rPr lang="en-US" dirty="0" err="1"/>
              <a:t>chơi</a:t>
            </a:r>
            <a:r>
              <a:rPr lang="en-US" dirty="0"/>
              <a:t>. Sau </a:t>
            </a:r>
            <a:r>
              <a:rPr lang="en-US" dirty="0" err="1"/>
              <a:t>đó</a:t>
            </a:r>
            <a:r>
              <a:rPr lang="en-US" dirty="0"/>
              <a:t>, ta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nối</a:t>
            </a:r>
            <a:r>
              <a:rPr lang="en-US" dirty="0"/>
              <a:t>  2 client </a:t>
            </a:r>
            <a:r>
              <a:rPr lang="en-US" dirty="0" err="1"/>
              <a:t>và</a:t>
            </a:r>
            <a:r>
              <a:rPr lang="en-US" dirty="0"/>
              <a:t> server </a:t>
            </a:r>
            <a:r>
              <a:rPr lang="en-US" dirty="0" err="1"/>
              <a:t>bằng</a:t>
            </a:r>
            <a:r>
              <a:rPr lang="en-US" dirty="0"/>
              <a:t> </a:t>
            </a:r>
            <a:r>
              <a:rPr lang="en-US" dirty="0" err="1"/>
              <a:t>địa</a:t>
            </a:r>
            <a:r>
              <a:rPr lang="en-US" dirty="0"/>
              <a:t> </a:t>
            </a:r>
            <a:r>
              <a:rPr lang="en-US" dirty="0" err="1"/>
              <a:t>chỉ</a:t>
            </a:r>
            <a:r>
              <a:rPr lang="en-US" dirty="0"/>
              <a:t> IP </a:t>
            </a:r>
            <a:r>
              <a:rPr lang="en-US" dirty="0" err="1"/>
              <a:t>riêng</a:t>
            </a:r>
            <a:r>
              <a:rPr lang="en-US" dirty="0"/>
              <a:t> </a:t>
            </a:r>
            <a:r>
              <a:rPr lang="en-US" dirty="0" err="1"/>
              <a:t>duy</a:t>
            </a:r>
            <a:r>
              <a:rPr lang="en-US" dirty="0"/>
              <a:t> </a:t>
            </a:r>
            <a:r>
              <a:rPr lang="en-US" dirty="0" err="1"/>
              <a:t>nhất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HAMACHI </a:t>
            </a:r>
            <a:r>
              <a:rPr lang="en-US" dirty="0" err="1"/>
              <a:t>cung</a:t>
            </a:r>
            <a:r>
              <a:rPr lang="en-US" dirty="0"/>
              <a:t> </a:t>
            </a:r>
            <a:r>
              <a:rPr lang="en-US" dirty="0" err="1"/>
              <a:t>cấp</a:t>
            </a:r>
            <a:r>
              <a:rPr lang="en-US" dirty="0"/>
              <a:t>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dirty="0"/>
          </a:p>
          <a:p>
            <a:pPr marL="0" indent="0">
              <a:buSzPts val="1100"/>
              <a:buNone/>
            </a:pPr>
            <a:endParaRPr lang="en-US" dirty="0"/>
          </a:p>
        </p:txBody>
      </p:sp>
      <p:sp>
        <p:nvSpPr>
          <p:cNvPr id="2982" name="Google Shape;2982;p37"/>
          <p:cNvSpPr txBox="1">
            <a:spLocks noGrp="1"/>
          </p:cNvSpPr>
          <p:nvPr>
            <p:ph type="title"/>
          </p:nvPr>
        </p:nvSpPr>
        <p:spPr>
          <a:xfrm>
            <a:off x="1148160" y="-86915"/>
            <a:ext cx="7624920" cy="121746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dirty="0" err="1"/>
              <a:t>Kết</a:t>
            </a:r>
            <a:r>
              <a:rPr lang="en" dirty="0"/>
              <a:t> </a:t>
            </a:r>
            <a:r>
              <a:rPr lang="en" dirty="0" err="1"/>
              <a:t>nối</a:t>
            </a:r>
            <a:r>
              <a:rPr lang="en" dirty="0"/>
              <a:t> Client/Server </a:t>
            </a:r>
            <a:r>
              <a:rPr lang="en" dirty="0" err="1"/>
              <a:t>thông</a:t>
            </a:r>
            <a:r>
              <a:rPr lang="en" dirty="0"/>
              <a:t> qua VPN</a:t>
            </a:r>
          </a:p>
        </p:txBody>
      </p:sp>
      <p:grpSp>
        <p:nvGrpSpPr>
          <p:cNvPr id="13" name="Google Shape;3172;p41">
            <a:extLst>
              <a:ext uri="{FF2B5EF4-FFF2-40B4-BE49-F238E27FC236}">
                <a16:creationId xmlns:a16="http://schemas.microsoft.com/office/drawing/2014/main" id="{1666479F-A8C2-DF74-537F-392E319107D2}"/>
              </a:ext>
            </a:extLst>
          </p:cNvPr>
          <p:cNvGrpSpPr/>
          <p:nvPr/>
        </p:nvGrpSpPr>
        <p:grpSpPr>
          <a:xfrm>
            <a:off x="1236391" y="351564"/>
            <a:ext cx="359738" cy="327609"/>
            <a:chOff x="-40378075" y="3267450"/>
            <a:chExt cx="317425" cy="289075"/>
          </a:xfrm>
        </p:grpSpPr>
        <p:sp>
          <p:nvSpPr>
            <p:cNvPr id="3" name="Google Shape;3173;p41">
              <a:extLst>
                <a:ext uri="{FF2B5EF4-FFF2-40B4-BE49-F238E27FC236}">
                  <a16:creationId xmlns:a16="http://schemas.microsoft.com/office/drawing/2014/main" id="{F1DC4EF2-ED8C-C88A-70A6-8FAE93C0759A}"/>
                </a:ext>
              </a:extLst>
            </p:cNvPr>
            <p:cNvSpPr/>
            <p:nvPr/>
          </p:nvSpPr>
          <p:spPr>
            <a:xfrm>
              <a:off x="-40218975" y="3308400"/>
              <a:ext cx="158325" cy="248125"/>
            </a:xfrm>
            <a:custGeom>
              <a:avLst/>
              <a:gdLst/>
              <a:ahLst/>
              <a:cxnLst/>
              <a:rect l="l" t="t" r="r" b="b"/>
              <a:pathLst>
                <a:path w="6333" h="9925" extrusionOk="0">
                  <a:moveTo>
                    <a:pt x="4694" y="1"/>
                  </a:moveTo>
                  <a:lnTo>
                    <a:pt x="4694" y="7877"/>
                  </a:lnTo>
                  <a:cubicBezTo>
                    <a:pt x="4694" y="8097"/>
                    <a:pt x="4474" y="8255"/>
                    <a:pt x="4253" y="8255"/>
                  </a:cubicBezTo>
                  <a:cubicBezTo>
                    <a:pt x="2993" y="8255"/>
                    <a:pt x="1638" y="8696"/>
                    <a:pt x="693" y="9452"/>
                  </a:cubicBezTo>
                  <a:cubicBezTo>
                    <a:pt x="536" y="9546"/>
                    <a:pt x="189" y="9925"/>
                    <a:pt x="0" y="9925"/>
                  </a:cubicBezTo>
                  <a:lnTo>
                    <a:pt x="5073" y="9925"/>
                  </a:lnTo>
                  <a:cubicBezTo>
                    <a:pt x="5734" y="9925"/>
                    <a:pt x="6333" y="9357"/>
                    <a:pt x="6333" y="8696"/>
                  </a:cubicBezTo>
                  <a:lnTo>
                    <a:pt x="6333" y="1229"/>
                  </a:lnTo>
                  <a:cubicBezTo>
                    <a:pt x="6333" y="536"/>
                    <a:pt x="5766" y="1"/>
                    <a:pt x="50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174;p41">
              <a:extLst>
                <a:ext uri="{FF2B5EF4-FFF2-40B4-BE49-F238E27FC236}">
                  <a16:creationId xmlns:a16="http://schemas.microsoft.com/office/drawing/2014/main" id="{AB927681-3267-BD74-C837-2B0BC8A84D67}"/>
                </a:ext>
              </a:extLst>
            </p:cNvPr>
            <p:cNvSpPr/>
            <p:nvPr/>
          </p:nvSpPr>
          <p:spPr>
            <a:xfrm>
              <a:off x="-40316650" y="3267450"/>
              <a:ext cx="86675" cy="257575"/>
            </a:xfrm>
            <a:custGeom>
              <a:avLst/>
              <a:gdLst/>
              <a:ahLst/>
              <a:cxnLst/>
              <a:rect l="l" t="t" r="r" b="b"/>
              <a:pathLst>
                <a:path w="3467" h="10303" extrusionOk="0">
                  <a:moveTo>
                    <a:pt x="1" y="0"/>
                  </a:moveTo>
                  <a:lnTo>
                    <a:pt x="1" y="9105"/>
                  </a:lnTo>
                  <a:cubicBezTo>
                    <a:pt x="1166" y="9200"/>
                    <a:pt x="2489" y="9578"/>
                    <a:pt x="3466" y="10302"/>
                  </a:cubicBezTo>
                  <a:lnTo>
                    <a:pt x="3466" y="1197"/>
                  </a:lnTo>
                  <a:cubicBezTo>
                    <a:pt x="2489" y="473"/>
                    <a:pt x="1229" y="95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175;p41">
              <a:extLst>
                <a:ext uri="{FF2B5EF4-FFF2-40B4-BE49-F238E27FC236}">
                  <a16:creationId xmlns:a16="http://schemas.microsoft.com/office/drawing/2014/main" id="{92FDE458-291D-8202-860A-F3309E7A4B4D}"/>
                </a:ext>
              </a:extLst>
            </p:cNvPr>
            <p:cNvSpPr/>
            <p:nvPr/>
          </p:nvSpPr>
          <p:spPr>
            <a:xfrm>
              <a:off x="-40209525" y="3267450"/>
              <a:ext cx="86650" cy="257575"/>
            </a:xfrm>
            <a:custGeom>
              <a:avLst/>
              <a:gdLst/>
              <a:ahLst/>
              <a:cxnLst/>
              <a:rect l="l" t="t" r="r" b="b"/>
              <a:pathLst>
                <a:path w="3466" h="10303" extrusionOk="0">
                  <a:moveTo>
                    <a:pt x="3466" y="0"/>
                  </a:moveTo>
                  <a:cubicBezTo>
                    <a:pt x="2300" y="95"/>
                    <a:pt x="977" y="473"/>
                    <a:pt x="0" y="1197"/>
                  </a:cubicBezTo>
                  <a:lnTo>
                    <a:pt x="0" y="10302"/>
                  </a:lnTo>
                  <a:cubicBezTo>
                    <a:pt x="977" y="9578"/>
                    <a:pt x="2237" y="9200"/>
                    <a:pt x="3466" y="9105"/>
                  </a:cubicBezTo>
                  <a:lnTo>
                    <a:pt x="346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176;p41">
              <a:extLst>
                <a:ext uri="{FF2B5EF4-FFF2-40B4-BE49-F238E27FC236}">
                  <a16:creationId xmlns:a16="http://schemas.microsoft.com/office/drawing/2014/main" id="{862E6C0C-D94E-6F69-57FB-A2F44BEBC832}"/>
                </a:ext>
              </a:extLst>
            </p:cNvPr>
            <p:cNvSpPr/>
            <p:nvPr/>
          </p:nvSpPr>
          <p:spPr>
            <a:xfrm>
              <a:off x="-40378075" y="3308400"/>
              <a:ext cx="157550" cy="248125"/>
            </a:xfrm>
            <a:custGeom>
              <a:avLst/>
              <a:gdLst/>
              <a:ahLst/>
              <a:cxnLst/>
              <a:rect l="l" t="t" r="r" b="b"/>
              <a:pathLst>
                <a:path w="6302" h="9925" extrusionOk="0">
                  <a:moveTo>
                    <a:pt x="1229" y="1"/>
                  </a:moveTo>
                  <a:cubicBezTo>
                    <a:pt x="567" y="1"/>
                    <a:pt x="0" y="536"/>
                    <a:pt x="0" y="1198"/>
                  </a:cubicBezTo>
                  <a:lnTo>
                    <a:pt x="0" y="8664"/>
                  </a:lnTo>
                  <a:cubicBezTo>
                    <a:pt x="32" y="9357"/>
                    <a:pt x="567" y="9925"/>
                    <a:pt x="1229" y="9925"/>
                  </a:cubicBezTo>
                  <a:lnTo>
                    <a:pt x="6301" y="9925"/>
                  </a:lnTo>
                  <a:cubicBezTo>
                    <a:pt x="6112" y="9925"/>
                    <a:pt x="5766" y="9609"/>
                    <a:pt x="5608" y="9452"/>
                  </a:cubicBezTo>
                  <a:cubicBezTo>
                    <a:pt x="4631" y="8664"/>
                    <a:pt x="3277" y="8255"/>
                    <a:pt x="2048" y="8255"/>
                  </a:cubicBezTo>
                  <a:cubicBezTo>
                    <a:pt x="1828" y="8255"/>
                    <a:pt x="1638" y="8066"/>
                    <a:pt x="1638" y="7877"/>
                  </a:cubicBezTo>
                  <a:lnTo>
                    <a:pt x="16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" name="Hình ảnh 14" descr="Ảnh có chứa văn bản&#10;&#10;Mô tả được tự động tạo">
            <a:extLst>
              <a:ext uri="{FF2B5EF4-FFF2-40B4-BE49-F238E27FC236}">
                <a16:creationId xmlns:a16="http://schemas.microsoft.com/office/drawing/2014/main" id="{94E54834-D8DB-DF1E-755F-6527E95B6F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868" y="1017270"/>
            <a:ext cx="2577864" cy="3688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779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9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9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9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9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9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9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9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9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9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9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9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9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81" grpId="0" build="p"/>
      <p:bldP spid="298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7" name="Google Shape;2767;p34"/>
          <p:cNvSpPr/>
          <p:nvPr/>
        </p:nvSpPr>
        <p:spPr>
          <a:xfrm>
            <a:off x="4444764" y="1511588"/>
            <a:ext cx="1452398" cy="12901"/>
          </a:xfrm>
          <a:custGeom>
            <a:avLst/>
            <a:gdLst/>
            <a:ahLst/>
            <a:cxnLst/>
            <a:rect l="l" t="t" r="r" b="b"/>
            <a:pathLst>
              <a:path w="45734" h="3537" extrusionOk="0">
                <a:moveTo>
                  <a:pt x="1" y="1"/>
                </a:moveTo>
                <a:lnTo>
                  <a:pt x="1" y="3537"/>
                </a:lnTo>
                <a:lnTo>
                  <a:pt x="45733" y="3537"/>
                </a:lnTo>
                <a:lnTo>
                  <a:pt x="45733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8" name="Google Shape;2768;p34"/>
          <p:cNvSpPr/>
          <p:nvPr/>
        </p:nvSpPr>
        <p:spPr>
          <a:xfrm>
            <a:off x="3340203" y="1630216"/>
            <a:ext cx="467597" cy="17649"/>
          </a:xfrm>
          <a:custGeom>
            <a:avLst/>
            <a:gdLst/>
            <a:ahLst/>
            <a:cxnLst/>
            <a:rect l="l" t="t" r="r" b="b"/>
            <a:pathLst>
              <a:path w="20649" h="2570" extrusionOk="0">
                <a:moveTo>
                  <a:pt x="0" y="1"/>
                </a:moveTo>
                <a:lnTo>
                  <a:pt x="0" y="2569"/>
                </a:lnTo>
                <a:lnTo>
                  <a:pt x="20648" y="2569"/>
                </a:lnTo>
                <a:lnTo>
                  <a:pt x="20648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9" name="Google Shape;2769;p34"/>
          <p:cNvSpPr/>
          <p:nvPr/>
        </p:nvSpPr>
        <p:spPr>
          <a:xfrm>
            <a:off x="3844275" y="1841664"/>
            <a:ext cx="283981" cy="42675"/>
          </a:xfrm>
          <a:custGeom>
            <a:avLst/>
            <a:gdLst/>
            <a:ahLst/>
            <a:cxnLst/>
            <a:rect l="l" t="t" r="r" b="b"/>
            <a:pathLst>
              <a:path w="16446" h="2036" extrusionOk="0">
                <a:moveTo>
                  <a:pt x="0" y="0"/>
                </a:moveTo>
                <a:lnTo>
                  <a:pt x="0" y="2035"/>
                </a:lnTo>
                <a:lnTo>
                  <a:pt x="16445" y="2035"/>
                </a:lnTo>
                <a:lnTo>
                  <a:pt x="16445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0" name="Google Shape;2770;p34"/>
          <p:cNvSpPr/>
          <p:nvPr/>
        </p:nvSpPr>
        <p:spPr>
          <a:xfrm>
            <a:off x="3428955" y="2646838"/>
            <a:ext cx="852598" cy="26599"/>
          </a:xfrm>
          <a:custGeom>
            <a:avLst/>
            <a:gdLst/>
            <a:ahLst/>
            <a:cxnLst/>
            <a:rect l="l" t="t" r="r" b="b"/>
            <a:pathLst>
              <a:path w="144938" h="568" extrusionOk="0">
                <a:moveTo>
                  <a:pt x="0" y="0"/>
                </a:moveTo>
                <a:lnTo>
                  <a:pt x="0" y="568"/>
                </a:lnTo>
                <a:lnTo>
                  <a:pt x="144937" y="568"/>
                </a:lnTo>
                <a:lnTo>
                  <a:pt x="144937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1" name="Google Shape;2771;p34"/>
          <p:cNvSpPr/>
          <p:nvPr/>
        </p:nvSpPr>
        <p:spPr>
          <a:xfrm rot="10800000" flipH="1">
            <a:off x="3457725" y="2241424"/>
            <a:ext cx="694065" cy="21852"/>
          </a:xfrm>
          <a:custGeom>
            <a:avLst/>
            <a:gdLst/>
            <a:ahLst/>
            <a:cxnLst/>
            <a:rect l="l" t="t" r="r" b="b"/>
            <a:pathLst>
              <a:path w="20649" h="2603" extrusionOk="0">
                <a:moveTo>
                  <a:pt x="0" y="0"/>
                </a:moveTo>
                <a:lnTo>
                  <a:pt x="0" y="2602"/>
                </a:lnTo>
                <a:lnTo>
                  <a:pt x="20648" y="2602"/>
                </a:lnTo>
                <a:lnTo>
                  <a:pt x="2064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2" name="Google Shape;2772;p34"/>
          <p:cNvSpPr/>
          <p:nvPr/>
        </p:nvSpPr>
        <p:spPr>
          <a:xfrm>
            <a:off x="4890036" y="2154369"/>
            <a:ext cx="1171728" cy="26599"/>
          </a:xfrm>
          <a:custGeom>
            <a:avLst/>
            <a:gdLst/>
            <a:ahLst/>
            <a:cxnLst/>
            <a:rect l="l" t="t" r="r" b="b"/>
            <a:pathLst>
              <a:path w="144971" h="568" extrusionOk="0">
                <a:moveTo>
                  <a:pt x="1" y="1"/>
                </a:moveTo>
                <a:lnTo>
                  <a:pt x="1" y="568"/>
                </a:lnTo>
                <a:lnTo>
                  <a:pt x="144971" y="568"/>
                </a:lnTo>
                <a:lnTo>
                  <a:pt x="144971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3" name="Google Shape;2773;p34"/>
          <p:cNvSpPr/>
          <p:nvPr/>
        </p:nvSpPr>
        <p:spPr>
          <a:xfrm>
            <a:off x="4137003" y="2487192"/>
            <a:ext cx="410070" cy="19242"/>
          </a:xfrm>
          <a:custGeom>
            <a:avLst/>
            <a:gdLst/>
            <a:ahLst/>
            <a:cxnLst/>
            <a:rect l="l" t="t" r="r" b="b"/>
            <a:pathLst>
              <a:path w="22684" h="702" extrusionOk="0">
                <a:moveTo>
                  <a:pt x="1" y="1"/>
                </a:moveTo>
                <a:lnTo>
                  <a:pt x="1" y="701"/>
                </a:lnTo>
                <a:lnTo>
                  <a:pt x="22684" y="701"/>
                </a:lnTo>
                <a:lnTo>
                  <a:pt x="2268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4" name="Google Shape;2774;p34"/>
          <p:cNvSpPr/>
          <p:nvPr/>
        </p:nvSpPr>
        <p:spPr>
          <a:xfrm>
            <a:off x="3843944" y="2529645"/>
            <a:ext cx="126223" cy="35688"/>
          </a:xfrm>
          <a:custGeom>
            <a:avLst/>
            <a:gdLst/>
            <a:ahLst/>
            <a:cxnLst/>
            <a:rect l="l" t="t" r="r" b="b"/>
            <a:pathLst>
              <a:path w="4605" h="1302" extrusionOk="0">
                <a:moveTo>
                  <a:pt x="1" y="0"/>
                </a:moveTo>
                <a:lnTo>
                  <a:pt x="1" y="1301"/>
                </a:lnTo>
                <a:lnTo>
                  <a:pt x="4604" y="1301"/>
                </a:lnTo>
                <a:lnTo>
                  <a:pt x="460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5" name="Google Shape;2775;p34"/>
          <p:cNvSpPr/>
          <p:nvPr/>
        </p:nvSpPr>
        <p:spPr>
          <a:xfrm>
            <a:off x="4424161" y="2109655"/>
            <a:ext cx="253296" cy="40265"/>
          </a:xfrm>
          <a:custGeom>
            <a:avLst/>
            <a:gdLst/>
            <a:ahLst/>
            <a:cxnLst/>
            <a:rect l="l" t="t" r="r" b="b"/>
            <a:pathLst>
              <a:path w="9241" h="2570" extrusionOk="0">
                <a:moveTo>
                  <a:pt x="1" y="1"/>
                </a:moveTo>
                <a:lnTo>
                  <a:pt x="1" y="2569"/>
                </a:lnTo>
                <a:lnTo>
                  <a:pt x="9240" y="2569"/>
                </a:lnTo>
                <a:lnTo>
                  <a:pt x="92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6" name="Google Shape;2776;p34"/>
          <p:cNvSpPr/>
          <p:nvPr/>
        </p:nvSpPr>
        <p:spPr>
          <a:xfrm rot="10800000" flipH="1">
            <a:off x="4049118" y="2762179"/>
            <a:ext cx="253299" cy="21851"/>
          </a:xfrm>
          <a:custGeom>
            <a:avLst/>
            <a:gdLst/>
            <a:ahLst/>
            <a:cxnLst/>
            <a:rect l="l" t="t" r="r" b="b"/>
            <a:pathLst>
              <a:path w="4104" h="1136" extrusionOk="0">
                <a:moveTo>
                  <a:pt x="1" y="1"/>
                </a:moveTo>
                <a:lnTo>
                  <a:pt x="1" y="1135"/>
                </a:lnTo>
                <a:lnTo>
                  <a:pt x="4104" y="1135"/>
                </a:lnTo>
                <a:lnTo>
                  <a:pt x="410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7" name="Google Shape;2777;p34"/>
          <p:cNvSpPr/>
          <p:nvPr/>
        </p:nvSpPr>
        <p:spPr>
          <a:xfrm>
            <a:off x="4676307" y="1951004"/>
            <a:ext cx="119782" cy="19214"/>
          </a:xfrm>
          <a:custGeom>
            <a:avLst/>
            <a:gdLst/>
            <a:ahLst/>
            <a:cxnLst/>
            <a:rect l="l" t="t" r="r" b="b"/>
            <a:pathLst>
              <a:path w="4370" h="701" extrusionOk="0">
                <a:moveTo>
                  <a:pt x="0" y="0"/>
                </a:moveTo>
                <a:lnTo>
                  <a:pt x="0" y="701"/>
                </a:lnTo>
                <a:lnTo>
                  <a:pt x="4370" y="701"/>
                </a:lnTo>
                <a:lnTo>
                  <a:pt x="437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8" name="Google Shape;2778;p34"/>
          <p:cNvSpPr/>
          <p:nvPr/>
        </p:nvSpPr>
        <p:spPr>
          <a:xfrm>
            <a:off x="4450170" y="1219852"/>
            <a:ext cx="509526" cy="24524"/>
          </a:xfrm>
          <a:custGeom>
            <a:avLst/>
            <a:gdLst/>
            <a:ahLst/>
            <a:cxnLst/>
            <a:rect l="l" t="t" r="r" b="b"/>
            <a:pathLst>
              <a:path w="4405" h="701" extrusionOk="0">
                <a:moveTo>
                  <a:pt x="1" y="0"/>
                </a:moveTo>
                <a:lnTo>
                  <a:pt x="1" y="701"/>
                </a:lnTo>
                <a:lnTo>
                  <a:pt x="4404" y="701"/>
                </a:lnTo>
                <a:lnTo>
                  <a:pt x="440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9" name="Google Shape;2779;p34"/>
          <p:cNvSpPr/>
          <p:nvPr/>
        </p:nvSpPr>
        <p:spPr>
          <a:xfrm>
            <a:off x="3706007" y="1405302"/>
            <a:ext cx="197516" cy="31110"/>
          </a:xfrm>
          <a:custGeom>
            <a:avLst/>
            <a:gdLst/>
            <a:ahLst/>
            <a:cxnLst/>
            <a:rect l="l" t="t" r="r" b="b"/>
            <a:pathLst>
              <a:path w="7206" h="1135" extrusionOk="0">
                <a:moveTo>
                  <a:pt x="0" y="1"/>
                </a:moveTo>
                <a:lnTo>
                  <a:pt x="0" y="1135"/>
                </a:lnTo>
                <a:lnTo>
                  <a:pt x="7205" y="1135"/>
                </a:lnTo>
                <a:lnTo>
                  <a:pt x="720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0" name="Google Shape;2780;p34"/>
          <p:cNvSpPr/>
          <p:nvPr/>
        </p:nvSpPr>
        <p:spPr>
          <a:xfrm rot="10800000" flipH="1">
            <a:off x="4965925" y="2295926"/>
            <a:ext cx="410079" cy="30348"/>
          </a:xfrm>
          <a:custGeom>
            <a:avLst/>
            <a:gdLst/>
            <a:ahLst/>
            <a:cxnLst/>
            <a:rect l="l" t="t" r="r" b="b"/>
            <a:pathLst>
              <a:path w="24752" h="2236" extrusionOk="0">
                <a:moveTo>
                  <a:pt x="1" y="0"/>
                </a:moveTo>
                <a:lnTo>
                  <a:pt x="1" y="2235"/>
                </a:lnTo>
                <a:lnTo>
                  <a:pt x="24752" y="2235"/>
                </a:lnTo>
                <a:lnTo>
                  <a:pt x="2475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1" name="Google Shape;2781;p34"/>
          <p:cNvSpPr/>
          <p:nvPr/>
        </p:nvSpPr>
        <p:spPr>
          <a:xfrm rot="10800000" flipH="1">
            <a:off x="5608050" y="1611846"/>
            <a:ext cx="126226" cy="21850"/>
          </a:xfrm>
          <a:custGeom>
            <a:avLst/>
            <a:gdLst/>
            <a:ahLst/>
            <a:cxnLst/>
            <a:rect l="l" t="t" r="r" b="b"/>
            <a:pathLst>
              <a:path w="2503" h="702" extrusionOk="0">
                <a:moveTo>
                  <a:pt x="0" y="1"/>
                </a:moveTo>
                <a:lnTo>
                  <a:pt x="0" y="701"/>
                </a:lnTo>
                <a:lnTo>
                  <a:pt x="2502" y="701"/>
                </a:lnTo>
                <a:lnTo>
                  <a:pt x="250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2" name="Google Shape;2782;p34"/>
          <p:cNvSpPr/>
          <p:nvPr/>
        </p:nvSpPr>
        <p:spPr>
          <a:xfrm>
            <a:off x="5261689" y="2037063"/>
            <a:ext cx="467629" cy="19242"/>
          </a:xfrm>
          <a:custGeom>
            <a:avLst/>
            <a:gdLst/>
            <a:ahLst/>
            <a:cxnLst/>
            <a:rect l="l" t="t" r="r" b="b"/>
            <a:pathLst>
              <a:path w="22717" h="702" extrusionOk="0">
                <a:moveTo>
                  <a:pt x="1" y="1"/>
                </a:moveTo>
                <a:lnTo>
                  <a:pt x="1" y="701"/>
                </a:lnTo>
                <a:lnTo>
                  <a:pt x="22717" y="701"/>
                </a:lnTo>
                <a:lnTo>
                  <a:pt x="2271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3" name="Google Shape;2783;p34"/>
          <p:cNvSpPr/>
          <p:nvPr/>
        </p:nvSpPr>
        <p:spPr>
          <a:xfrm>
            <a:off x="4919902" y="2688911"/>
            <a:ext cx="85307" cy="23790"/>
          </a:xfrm>
          <a:custGeom>
            <a:avLst/>
            <a:gdLst/>
            <a:ahLst/>
            <a:cxnLst/>
            <a:rect l="l" t="t" r="r" b="b"/>
            <a:pathLst>
              <a:path w="4070" h="1135" extrusionOk="0">
                <a:moveTo>
                  <a:pt x="0" y="0"/>
                </a:moveTo>
                <a:lnTo>
                  <a:pt x="0" y="1134"/>
                </a:lnTo>
                <a:lnTo>
                  <a:pt x="4070" y="1134"/>
                </a:lnTo>
                <a:lnTo>
                  <a:pt x="4070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4" name="Google Shape;2784;p34"/>
          <p:cNvSpPr/>
          <p:nvPr/>
        </p:nvSpPr>
        <p:spPr>
          <a:xfrm>
            <a:off x="3780312" y="2055852"/>
            <a:ext cx="344774" cy="31149"/>
          </a:xfrm>
          <a:custGeom>
            <a:avLst/>
            <a:gdLst/>
            <a:ahLst/>
            <a:cxnLst/>
            <a:rect l="l" t="t" r="r" b="b"/>
            <a:pathLst>
              <a:path w="4371" h="702" extrusionOk="0">
                <a:moveTo>
                  <a:pt x="0" y="1"/>
                </a:moveTo>
                <a:lnTo>
                  <a:pt x="0" y="701"/>
                </a:lnTo>
                <a:lnTo>
                  <a:pt x="4370" y="701"/>
                </a:lnTo>
                <a:lnTo>
                  <a:pt x="4370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5" name="Google Shape;2785;p34"/>
          <p:cNvSpPr/>
          <p:nvPr/>
        </p:nvSpPr>
        <p:spPr>
          <a:xfrm>
            <a:off x="4229040" y="2319749"/>
            <a:ext cx="148840" cy="28588"/>
          </a:xfrm>
          <a:custGeom>
            <a:avLst/>
            <a:gdLst/>
            <a:ahLst/>
            <a:cxnLst/>
            <a:rect l="l" t="t" r="r" b="b"/>
            <a:pathLst>
              <a:path w="7173" h="1135" extrusionOk="0">
                <a:moveTo>
                  <a:pt x="0" y="0"/>
                </a:moveTo>
                <a:lnTo>
                  <a:pt x="0" y="1134"/>
                </a:lnTo>
                <a:lnTo>
                  <a:pt x="7172" y="1134"/>
                </a:lnTo>
                <a:lnTo>
                  <a:pt x="7172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6" name="Google Shape;2786;p34"/>
          <p:cNvSpPr/>
          <p:nvPr/>
        </p:nvSpPr>
        <p:spPr>
          <a:xfrm>
            <a:off x="4623989" y="2565908"/>
            <a:ext cx="1093944" cy="17656"/>
          </a:xfrm>
          <a:custGeom>
            <a:avLst/>
            <a:gdLst/>
            <a:ahLst/>
            <a:cxnLst/>
            <a:rect l="l" t="t" r="r" b="b"/>
            <a:pathLst>
              <a:path w="43432" h="701" extrusionOk="0">
                <a:moveTo>
                  <a:pt x="0" y="0"/>
                </a:moveTo>
                <a:lnTo>
                  <a:pt x="0" y="701"/>
                </a:lnTo>
                <a:lnTo>
                  <a:pt x="43431" y="701"/>
                </a:lnTo>
                <a:lnTo>
                  <a:pt x="43431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7" name="Google Shape;2787;p34"/>
          <p:cNvSpPr/>
          <p:nvPr/>
        </p:nvSpPr>
        <p:spPr>
          <a:xfrm rot="10800000" flipH="1">
            <a:off x="5441763" y="1356450"/>
            <a:ext cx="119024" cy="24524"/>
          </a:xfrm>
          <a:custGeom>
            <a:avLst/>
            <a:gdLst/>
            <a:ahLst/>
            <a:cxnLst/>
            <a:rect l="l" t="t" r="r" b="b"/>
            <a:pathLst>
              <a:path w="2503" h="701" extrusionOk="0">
                <a:moveTo>
                  <a:pt x="0" y="0"/>
                </a:moveTo>
                <a:lnTo>
                  <a:pt x="0" y="701"/>
                </a:lnTo>
                <a:lnTo>
                  <a:pt x="2502" y="701"/>
                </a:lnTo>
                <a:lnTo>
                  <a:pt x="250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8" name="Google Shape;2788;p34"/>
          <p:cNvSpPr/>
          <p:nvPr/>
        </p:nvSpPr>
        <p:spPr>
          <a:xfrm>
            <a:off x="4079914" y="1652507"/>
            <a:ext cx="110926" cy="17656"/>
          </a:xfrm>
          <a:custGeom>
            <a:avLst/>
            <a:gdLst/>
            <a:ahLst/>
            <a:cxnLst/>
            <a:rect l="l" t="t" r="r" b="b"/>
            <a:pathLst>
              <a:path w="4404" h="701" extrusionOk="0">
                <a:moveTo>
                  <a:pt x="0" y="0"/>
                </a:moveTo>
                <a:lnTo>
                  <a:pt x="0" y="701"/>
                </a:lnTo>
                <a:lnTo>
                  <a:pt x="4403" y="701"/>
                </a:lnTo>
                <a:lnTo>
                  <a:pt x="440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9" name="Google Shape;2789;p34"/>
          <p:cNvSpPr/>
          <p:nvPr/>
        </p:nvSpPr>
        <p:spPr>
          <a:xfrm rot="10800000" flipH="1">
            <a:off x="5734263" y="1819628"/>
            <a:ext cx="246038" cy="39613"/>
          </a:xfrm>
          <a:custGeom>
            <a:avLst/>
            <a:gdLst/>
            <a:ahLst/>
            <a:cxnLst/>
            <a:rect l="l" t="t" r="r" b="b"/>
            <a:pathLst>
              <a:path w="19248" h="1869" extrusionOk="0">
                <a:moveTo>
                  <a:pt x="0" y="0"/>
                </a:moveTo>
                <a:lnTo>
                  <a:pt x="0" y="1868"/>
                </a:lnTo>
                <a:lnTo>
                  <a:pt x="19247" y="1868"/>
                </a:lnTo>
                <a:lnTo>
                  <a:pt x="19247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0" name="Google Shape;2790;p34"/>
          <p:cNvSpPr/>
          <p:nvPr/>
        </p:nvSpPr>
        <p:spPr>
          <a:xfrm>
            <a:off x="4417628" y="1858617"/>
            <a:ext cx="181501" cy="29444"/>
          </a:xfrm>
          <a:custGeom>
            <a:avLst/>
            <a:gdLst/>
            <a:ahLst/>
            <a:cxnLst/>
            <a:rect l="l" t="t" r="r" b="b"/>
            <a:pathLst>
              <a:path w="7206" h="1169" extrusionOk="0">
                <a:moveTo>
                  <a:pt x="0" y="1"/>
                </a:moveTo>
                <a:lnTo>
                  <a:pt x="0" y="1168"/>
                </a:lnTo>
                <a:lnTo>
                  <a:pt x="7205" y="1168"/>
                </a:lnTo>
                <a:lnTo>
                  <a:pt x="7205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1" name="Google Shape;2791;p34"/>
          <p:cNvSpPr/>
          <p:nvPr/>
        </p:nvSpPr>
        <p:spPr>
          <a:xfrm>
            <a:off x="3988100" y="1370026"/>
            <a:ext cx="901899" cy="17682"/>
          </a:xfrm>
          <a:custGeom>
            <a:avLst/>
            <a:gdLst/>
            <a:ahLst/>
            <a:cxnLst/>
            <a:rect l="l" t="t" r="r" b="b"/>
            <a:pathLst>
              <a:path w="43465" h="702" extrusionOk="0">
                <a:moveTo>
                  <a:pt x="0" y="1"/>
                </a:moveTo>
                <a:lnTo>
                  <a:pt x="0" y="701"/>
                </a:lnTo>
                <a:lnTo>
                  <a:pt x="43465" y="701"/>
                </a:lnTo>
                <a:lnTo>
                  <a:pt x="43465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2" name="Google Shape;2792;p34"/>
          <p:cNvSpPr/>
          <p:nvPr/>
        </p:nvSpPr>
        <p:spPr>
          <a:xfrm rot="10800000" flipH="1">
            <a:off x="3463863" y="1833902"/>
            <a:ext cx="167238" cy="28299"/>
          </a:xfrm>
          <a:custGeom>
            <a:avLst/>
            <a:gdLst/>
            <a:ahLst/>
            <a:cxnLst/>
            <a:rect l="l" t="t" r="r" b="b"/>
            <a:pathLst>
              <a:path w="22684" h="702" extrusionOk="0">
                <a:moveTo>
                  <a:pt x="1" y="1"/>
                </a:moveTo>
                <a:lnTo>
                  <a:pt x="1" y="701"/>
                </a:lnTo>
                <a:lnTo>
                  <a:pt x="22683" y="701"/>
                </a:lnTo>
                <a:lnTo>
                  <a:pt x="2268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3" name="Google Shape;2793;p34"/>
          <p:cNvSpPr/>
          <p:nvPr/>
        </p:nvSpPr>
        <p:spPr>
          <a:xfrm>
            <a:off x="5200934" y="1233731"/>
            <a:ext cx="196561" cy="28591"/>
          </a:xfrm>
          <a:custGeom>
            <a:avLst/>
            <a:gdLst/>
            <a:ahLst/>
            <a:cxnLst/>
            <a:rect l="l" t="t" r="r" b="b"/>
            <a:pathLst>
              <a:path w="4070" h="1135" extrusionOk="0">
                <a:moveTo>
                  <a:pt x="0" y="1"/>
                </a:moveTo>
                <a:lnTo>
                  <a:pt x="0" y="1135"/>
                </a:lnTo>
                <a:lnTo>
                  <a:pt x="4070" y="1135"/>
                </a:lnTo>
                <a:lnTo>
                  <a:pt x="4070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4" name="Google Shape;2794;p34"/>
          <p:cNvSpPr/>
          <p:nvPr/>
        </p:nvSpPr>
        <p:spPr>
          <a:xfrm>
            <a:off x="4775745" y="2411409"/>
            <a:ext cx="197501" cy="47074"/>
          </a:xfrm>
          <a:custGeom>
            <a:avLst/>
            <a:gdLst/>
            <a:ahLst/>
            <a:cxnLst/>
            <a:rect l="l" t="t" r="r" b="b"/>
            <a:pathLst>
              <a:path w="4637" h="2970" extrusionOk="0">
                <a:moveTo>
                  <a:pt x="0" y="1"/>
                </a:moveTo>
                <a:lnTo>
                  <a:pt x="0" y="2969"/>
                </a:lnTo>
                <a:lnTo>
                  <a:pt x="4637" y="2969"/>
                </a:lnTo>
                <a:lnTo>
                  <a:pt x="4637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5" name="Google Shape;2795;p34"/>
          <p:cNvSpPr/>
          <p:nvPr/>
        </p:nvSpPr>
        <p:spPr>
          <a:xfrm>
            <a:off x="4624008" y="1628404"/>
            <a:ext cx="102513" cy="29444"/>
          </a:xfrm>
          <a:custGeom>
            <a:avLst/>
            <a:gdLst/>
            <a:ahLst/>
            <a:cxnLst/>
            <a:rect l="l" t="t" r="r" b="b"/>
            <a:pathLst>
              <a:path w="4070" h="1169" extrusionOk="0">
                <a:moveTo>
                  <a:pt x="0" y="1"/>
                </a:moveTo>
                <a:lnTo>
                  <a:pt x="0" y="1168"/>
                </a:lnTo>
                <a:lnTo>
                  <a:pt x="4070" y="1168"/>
                </a:lnTo>
                <a:lnTo>
                  <a:pt x="4070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6" name="Google Shape;2796;p34"/>
          <p:cNvSpPr/>
          <p:nvPr/>
        </p:nvSpPr>
        <p:spPr>
          <a:xfrm>
            <a:off x="4955141" y="2870012"/>
            <a:ext cx="137501" cy="22052"/>
          </a:xfrm>
          <a:custGeom>
            <a:avLst/>
            <a:gdLst/>
            <a:ahLst/>
            <a:cxnLst/>
            <a:rect l="l" t="t" r="r" b="b"/>
            <a:pathLst>
              <a:path w="4371" h="701" extrusionOk="0">
                <a:moveTo>
                  <a:pt x="1" y="0"/>
                </a:moveTo>
                <a:lnTo>
                  <a:pt x="1" y="701"/>
                </a:lnTo>
                <a:lnTo>
                  <a:pt x="4370" y="701"/>
                </a:lnTo>
                <a:lnTo>
                  <a:pt x="437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7" name="Google Shape;2797;p34"/>
          <p:cNvSpPr/>
          <p:nvPr/>
        </p:nvSpPr>
        <p:spPr>
          <a:xfrm>
            <a:off x="4585213" y="2850425"/>
            <a:ext cx="246048" cy="28602"/>
          </a:xfrm>
          <a:custGeom>
            <a:avLst/>
            <a:gdLst/>
            <a:ahLst/>
            <a:cxnLst/>
            <a:rect l="l" t="t" r="r" b="b"/>
            <a:pathLst>
              <a:path w="5105" h="1436" extrusionOk="0">
                <a:moveTo>
                  <a:pt x="1" y="1"/>
                </a:moveTo>
                <a:lnTo>
                  <a:pt x="1" y="1435"/>
                </a:lnTo>
                <a:lnTo>
                  <a:pt x="5104" y="1435"/>
                </a:lnTo>
                <a:lnTo>
                  <a:pt x="510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8" name="Google Shape;2798;p34"/>
          <p:cNvSpPr/>
          <p:nvPr/>
        </p:nvSpPr>
        <p:spPr>
          <a:xfrm>
            <a:off x="3215450" y="2417003"/>
            <a:ext cx="370620" cy="35352"/>
          </a:xfrm>
          <a:custGeom>
            <a:avLst/>
            <a:gdLst/>
            <a:ahLst/>
            <a:cxnLst/>
            <a:rect l="l" t="t" r="r" b="b"/>
            <a:pathLst>
              <a:path w="19248" h="1836" extrusionOk="0">
                <a:moveTo>
                  <a:pt x="1" y="1"/>
                </a:moveTo>
                <a:lnTo>
                  <a:pt x="1" y="1835"/>
                </a:lnTo>
                <a:lnTo>
                  <a:pt x="19248" y="1835"/>
                </a:lnTo>
                <a:lnTo>
                  <a:pt x="19248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9" name="Google Shape;2799;p34"/>
          <p:cNvSpPr/>
          <p:nvPr/>
        </p:nvSpPr>
        <p:spPr>
          <a:xfrm>
            <a:off x="5694550" y="2360910"/>
            <a:ext cx="148824" cy="25051"/>
          </a:xfrm>
          <a:custGeom>
            <a:avLst/>
            <a:gdLst/>
            <a:ahLst/>
            <a:cxnLst/>
            <a:rect l="l" t="t" r="r" b="b"/>
            <a:pathLst>
              <a:path w="2470" h="702" extrusionOk="0">
                <a:moveTo>
                  <a:pt x="1" y="1"/>
                </a:moveTo>
                <a:lnTo>
                  <a:pt x="1" y="701"/>
                </a:lnTo>
                <a:lnTo>
                  <a:pt x="2469" y="701"/>
                </a:lnTo>
                <a:lnTo>
                  <a:pt x="246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0" name="Google Shape;2800;p34"/>
          <p:cNvSpPr/>
          <p:nvPr/>
        </p:nvSpPr>
        <p:spPr>
          <a:xfrm>
            <a:off x="5261700" y="2729725"/>
            <a:ext cx="284402" cy="28599"/>
          </a:xfrm>
          <a:custGeom>
            <a:avLst/>
            <a:gdLst/>
            <a:ahLst/>
            <a:cxnLst/>
            <a:rect l="l" t="t" r="r" b="b"/>
            <a:pathLst>
              <a:path w="4638" h="2969" extrusionOk="0">
                <a:moveTo>
                  <a:pt x="1" y="0"/>
                </a:moveTo>
                <a:lnTo>
                  <a:pt x="1" y="2969"/>
                </a:lnTo>
                <a:lnTo>
                  <a:pt x="4637" y="2969"/>
                </a:lnTo>
                <a:lnTo>
                  <a:pt x="463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1" name="Google Shape;2801;p34"/>
          <p:cNvSpPr/>
          <p:nvPr/>
        </p:nvSpPr>
        <p:spPr>
          <a:xfrm>
            <a:off x="4893187" y="1648365"/>
            <a:ext cx="138752" cy="21854"/>
          </a:xfrm>
          <a:custGeom>
            <a:avLst/>
            <a:gdLst/>
            <a:ahLst/>
            <a:cxnLst/>
            <a:rect l="l" t="t" r="r" b="b"/>
            <a:pathLst>
              <a:path w="7206" h="1135" extrusionOk="0">
                <a:moveTo>
                  <a:pt x="0" y="0"/>
                </a:moveTo>
                <a:lnTo>
                  <a:pt x="0" y="1135"/>
                </a:lnTo>
                <a:lnTo>
                  <a:pt x="7205" y="1135"/>
                </a:lnTo>
                <a:lnTo>
                  <a:pt x="7205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2" name="Google Shape;2802;p34"/>
          <p:cNvSpPr/>
          <p:nvPr/>
        </p:nvSpPr>
        <p:spPr>
          <a:xfrm>
            <a:off x="5071596" y="1351342"/>
            <a:ext cx="86725" cy="25070"/>
          </a:xfrm>
          <a:custGeom>
            <a:avLst/>
            <a:gdLst/>
            <a:ahLst/>
            <a:cxnLst/>
            <a:rect l="l" t="t" r="r" b="b"/>
            <a:pathLst>
              <a:path w="4504" h="1302" extrusionOk="0">
                <a:moveTo>
                  <a:pt x="0" y="1"/>
                </a:moveTo>
                <a:lnTo>
                  <a:pt x="0" y="1302"/>
                </a:lnTo>
                <a:lnTo>
                  <a:pt x="4503" y="1302"/>
                </a:lnTo>
                <a:lnTo>
                  <a:pt x="450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3" name="Google Shape;2803;p34"/>
          <p:cNvSpPr/>
          <p:nvPr/>
        </p:nvSpPr>
        <p:spPr>
          <a:xfrm>
            <a:off x="4089050" y="1234679"/>
            <a:ext cx="173430" cy="19248"/>
          </a:xfrm>
          <a:custGeom>
            <a:avLst/>
            <a:gdLst/>
            <a:ahLst/>
            <a:cxnLst/>
            <a:rect l="l" t="t" r="r" b="b"/>
            <a:pathLst>
              <a:path w="9007" h="2536" extrusionOk="0">
                <a:moveTo>
                  <a:pt x="0" y="0"/>
                </a:moveTo>
                <a:lnTo>
                  <a:pt x="0" y="2535"/>
                </a:lnTo>
                <a:lnTo>
                  <a:pt x="9006" y="2535"/>
                </a:lnTo>
                <a:lnTo>
                  <a:pt x="9006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4" name="Google Shape;2804;p34"/>
          <p:cNvSpPr/>
          <p:nvPr/>
        </p:nvSpPr>
        <p:spPr>
          <a:xfrm>
            <a:off x="5189986" y="1731551"/>
            <a:ext cx="344774" cy="31151"/>
          </a:xfrm>
          <a:custGeom>
            <a:avLst/>
            <a:gdLst/>
            <a:ahLst/>
            <a:cxnLst/>
            <a:rect l="l" t="t" r="r" b="b"/>
            <a:pathLst>
              <a:path w="76489" h="701" extrusionOk="0">
                <a:moveTo>
                  <a:pt x="0" y="0"/>
                </a:moveTo>
                <a:lnTo>
                  <a:pt x="0" y="701"/>
                </a:lnTo>
                <a:lnTo>
                  <a:pt x="76488" y="701"/>
                </a:lnTo>
                <a:lnTo>
                  <a:pt x="76488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5" name="Google Shape;2805;p34"/>
          <p:cNvSpPr/>
          <p:nvPr/>
        </p:nvSpPr>
        <p:spPr>
          <a:xfrm>
            <a:off x="5058036" y="1947863"/>
            <a:ext cx="84144" cy="13517"/>
          </a:xfrm>
          <a:custGeom>
            <a:avLst/>
            <a:gdLst/>
            <a:ahLst/>
            <a:cxnLst/>
            <a:rect l="l" t="t" r="r" b="b"/>
            <a:pathLst>
              <a:path w="4370" h="702" extrusionOk="0">
                <a:moveTo>
                  <a:pt x="0" y="1"/>
                </a:moveTo>
                <a:lnTo>
                  <a:pt x="0" y="701"/>
                </a:lnTo>
                <a:lnTo>
                  <a:pt x="4370" y="701"/>
                </a:lnTo>
                <a:lnTo>
                  <a:pt x="437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6" name="Google Shape;2806;p34"/>
          <p:cNvSpPr/>
          <p:nvPr/>
        </p:nvSpPr>
        <p:spPr>
          <a:xfrm>
            <a:off x="3361577" y="2048237"/>
            <a:ext cx="78368" cy="21854"/>
          </a:xfrm>
          <a:custGeom>
            <a:avLst/>
            <a:gdLst/>
            <a:ahLst/>
            <a:cxnLst/>
            <a:rect l="l" t="t" r="r" b="b"/>
            <a:pathLst>
              <a:path w="4070" h="1135" extrusionOk="0">
                <a:moveTo>
                  <a:pt x="0" y="0"/>
                </a:moveTo>
                <a:lnTo>
                  <a:pt x="0" y="1134"/>
                </a:lnTo>
                <a:lnTo>
                  <a:pt x="4070" y="1134"/>
                </a:lnTo>
                <a:lnTo>
                  <a:pt x="407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7" name="Google Shape;2807;p34"/>
          <p:cNvSpPr/>
          <p:nvPr/>
        </p:nvSpPr>
        <p:spPr>
          <a:xfrm>
            <a:off x="4220680" y="1736548"/>
            <a:ext cx="436780" cy="13517"/>
          </a:xfrm>
          <a:custGeom>
            <a:avLst/>
            <a:gdLst/>
            <a:ahLst/>
            <a:cxnLst/>
            <a:rect l="l" t="t" r="r" b="b"/>
            <a:pathLst>
              <a:path w="22684" h="702" extrusionOk="0">
                <a:moveTo>
                  <a:pt x="0" y="1"/>
                </a:moveTo>
                <a:lnTo>
                  <a:pt x="0" y="701"/>
                </a:lnTo>
                <a:lnTo>
                  <a:pt x="22683" y="701"/>
                </a:lnTo>
                <a:lnTo>
                  <a:pt x="2268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8" name="Google Shape;2808;p34"/>
          <p:cNvSpPr/>
          <p:nvPr/>
        </p:nvSpPr>
        <p:spPr>
          <a:xfrm>
            <a:off x="3765258" y="2841855"/>
            <a:ext cx="79023" cy="21854"/>
          </a:xfrm>
          <a:custGeom>
            <a:avLst/>
            <a:gdLst/>
            <a:ahLst/>
            <a:cxnLst/>
            <a:rect l="l" t="t" r="r" b="b"/>
            <a:pathLst>
              <a:path w="4104" h="1135" extrusionOk="0">
                <a:moveTo>
                  <a:pt x="1" y="1"/>
                </a:moveTo>
                <a:lnTo>
                  <a:pt x="1" y="1135"/>
                </a:lnTo>
                <a:lnTo>
                  <a:pt x="4104" y="1135"/>
                </a:lnTo>
                <a:lnTo>
                  <a:pt x="410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9" name="Google Shape;2809;p34"/>
          <p:cNvSpPr txBox="1">
            <a:spLocks noGrp="1"/>
          </p:cNvSpPr>
          <p:nvPr>
            <p:ph type="title"/>
          </p:nvPr>
        </p:nvSpPr>
        <p:spPr>
          <a:xfrm>
            <a:off x="2213352" y="3336981"/>
            <a:ext cx="4830300" cy="66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TỔNG KẾT</a:t>
            </a:r>
            <a:endParaRPr sz="3200"/>
          </a:p>
        </p:txBody>
      </p:sp>
      <p:sp>
        <p:nvSpPr>
          <p:cNvPr id="2810" name="Google Shape;2810;p34"/>
          <p:cNvSpPr txBox="1">
            <a:spLocks noGrp="1"/>
          </p:cNvSpPr>
          <p:nvPr>
            <p:ph type="title" idx="2"/>
          </p:nvPr>
        </p:nvSpPr>
        <p:spPr>
          <a:xfrm>
            <a:off x="3586499" y="1537225"/>
            <a:ext cx="2171297" cy="105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grpSp>
        <p:nvGrpSpPr>
          <p:cNvPr id="2811" name="Google Shape;2811;p34"/>
          <p:cNvGrpSpPr/>
          <p:nvPr/>
        </p:nvGrpSpPr>
        <p:grpSpPr>
          <a:xfrm>
            <a:off x="3521156" y="1456701"/>
            <a:ext cx="1844197" cy="1075857"/>
            <a:chOff x="3837610" y="1371489"/>
            <a:chExt cx="1655325" cy="965674"/>
          </a:xfrm>
        </p:grpSpPr>
        <p:sp>
          <p:nvSpPr>
            <p:cNvPr id="2812" name="Google Shape;2812;p34"/>
            <p:cNvSpPr/>
            <p:nvPr/>
          </p:nvSpPr>
          <p:spPr>
            <a:xfrm>
              <a:off x="4825169" y="2268967"/>
              <a:ext cx="212383" cy="68196"/>
            </a:xfrm>
            <a:custGeom>
              <a:avLst/>
              <a:gdLst/>
              <a:ahLst/>
              <a:cxnLst/>
              <a:rect l="l" t="t" r="r" b="b"/>
              <a:pathLst>
                <a:path w="144971" h="568" extrusionOk="0">
                  <a:moveTo>
                    <a:pt x="1" y="1"/>
                  </a:moveTo>
                  <a:lnTo>
                    <a:pt x="1" y="568"/>
                  </a:lnTo>
                  <a:lnTo>
                    <a:pt x="144971" y="568"/>
                  </a:lnTo>
                  <a:lnTo>
                    <a:pt x="14497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3" name="Google Shape;2813;p34"/>
            <p:cNvSpPr/>
            <p:nvPr/>
          </p:nvSpPr>
          <p:spPr>
            <a:xfrm rot="10800000" flipH="1">
              <a:off x="3837610" y="2034829"/>
              <a:ext cx="164000" cy="65325"/>
            </a:xfrm>
            <a:custGeom>
              <a:avLst/>
              <a:gdLst/>
              <a:ahLst/>
              <a:cxnLst/>
              <a:rect l="l" t="t" r="r" b="b"/>
              <a:pathLst>
                <a:path w="4371" h="702" extrusionOk="0">
                  <a:moveTo>
                    <a:pt x="0" y="1"/>
                  </a:moveTo>
                  <a:lnTo>
                    <a:pt x="0" y="701"/>
                  </a:lnTo>
                  <a:lnTo>
                    <a:pt x="4370" y="701"/>
                  </a:lnTo>
                  <a:lnTo>
                    <a:pt x="437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4" name="Google Shape;2814;p34"/>
            <p:cNvSpPr/>
            <p:nvPr/>
          </p:nvSpPr>
          <p:spPr>
            <a:xfrm>
              <a:off x="4831548" y="1371489"/>
              <a:ext cx="164000" cy="60025"/>
            </a:xfrm>
            <a:custGeom>
              <a:avLst/>
              <a:gdLst/>
              <a:ahLst/>
              <a:cxnLst/>
              <a:rect l="l" t="t" r="r" b="b"/>
              <a:pathLst>
                <a:path w="4371" h="702" extrusionOk="0">
                  <a:moveTo>
                    <a:pt x="1" y="1"/>
                  </a:moveTo>
                  <a:lnTo>
                    <a:pt x="1" y="701"/>
                  </a:lnTo>
                  <a:lnTo>
                    <a:pt x="4371" y="701"/>
                  </a:lnTo>
                  <a:lnTo>
                    <a:pt x="437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5" name="Google Shape;2815;p34"/>
            <p:cNvSpPr/>
            <p:nvPr/>
          </p:nvSpPr>
          <p:spPr>
            <a:xfrm>
              <a:off x="4688015" y="2047885"/>
              <a:ext cx="164011" cy="44992"/>
            </a:xfrm>
            <a:custGeom>
              <a:avLst/>
              <a:gdLst/>
              <a:ahLst/>
              <a:cxnLst/>
              <a:rect l="l" t="t" r="r" b="b"/>
              <a:pathLst>
                <a:path w="4371" h="701" extrusionOk="0">
                  <a:moveTo>
                    <a:pt x="1" y="0"/>
                  </a:moveTo>
                  <a:lnTo>
                    <a:pt x="1" y="701"/>
                  </a:lnTo>
                  <a:lnTo>
                    <a:pt x="4371" y="701"/>
                  </a:lnTo>
                  <a:lnTo>
                    <a:pt x="437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6" name="Google Shape;2816;p34"/>
            <p:cNvSpPr/>
            <p:nvPr/>
          </p:nvSpPr>
          <p:spPr>
            <a:xfrm>
              <a:off x="4196117" y="1507245"/>
              <a:ext cx="255276" cy="27960"/>
            </a:xfrm>
            <a:custGeom>
              <a:avLst/>
              <a:gdLst/>
              <a:ahLst/>
              <a:cxnLst/>
              <a:rect l="l" t="t" r="r" b="b"/>
              <a:pathLst>
                <a:path w="2803" h="1869" extrusionOk="0">
                  <a:moveTo>
                    <a:pt x="1" y="0"/>
                  </a:moveTo>
                  <a:lnTo>
                    <a:pt x="1" y="1868"/>
                  </a:lnTo>
                  <a:lnTo>
                    <a:pt x="2803" y="1868"/>
                  </a:lnTo>
                  <a:lnTo>
                    <a:pt x="280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7" name="Google Shape;2817;p34"/>
            <p:cNvSpPr/>
            <p:nvPr/>
          </p:nvSpPr>
          <p:spPr>
            <a:xfrm>
              <a:off x="5280581" y="1754019"/>
              <a:ext cx="212354" cy="38305"/>
            </a:xfrm>
            <a:custGeom>
              <a:avLst/>
              <a:gdLst/>
              <a:ahLst/>
              <a:cxnLst/>
              <a:rect l="l" t="t" r="r" b="b"/>
              <a:pathLst>
                <a:path w="19248" h="1869" extrusionOk="0">
                  <a:moveTo>
                    <a:pt x="0" y="1"/>
                  </a:moveTo>
                  <a:lnTo>
                    <a:pt x="0" y="1869"/>
                  </a:lnTo>
                  <a:lnTo>
                    <a:pt x="19248" y="1869"/>
                  </a:lnTo>
                  <a:lnTo>
                    <a:pt x="1924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8" name="Google Shape;2818;p34"/>
            <p:cNvSpPr/>
            <p:nvPr/>
          </p:nvSpPr>
          <p:spPr>
            <a:xfrm>
              <a:off x="4812496" y="1529517"/>
              <a:ext cx="305450" cy="23825"/>
            </a:xfrm>
            <a:custGeom>
              <a:avLst/>
              <a:gdLst/>
              <a:ahLst/>
              <a:cxnLst/>
              <a:rect l="l" t="t" r="r" b="b"/>
              <a:pathLst>
                <a:path w="8141" h="635" extrusionOk="0">
                  <a:moveTo>
                    <a:pt x="1" y="0"/>
                  </a:moveTo>
                  <a:lnTo>
                    <a:pt x="1" y="634"/>
                  </a:lnTo>
                  <a:lnTo>
                    <a:pt x="8140" y="634"/>
                  </a:lnTo>
                  <a:lnTo>
                    <a:pt x="814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0199826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22" name="Google Shape;2722;p33"/>
          <p:cNvGrpSpPr/>
          <p:nvPr/>
        </p:nvGrpSpPr>
        <p:grpSpPr>
          <a:xfrm>
            <a:off x="4860754" y="1499549"/>
            <a:ext cx="781520" cy="402423"/>
            <a:chOff x="-155862" y="4334524"/>
            <a:chExt cx="863081" cy="402423"/>
          </a:xfrm>
        </p:grpSpPr>
        <p:sp>
          <p:nvSpPr>
            <p:cNvPr id="2723" name="Google Shape;2723;p33"/>
            <p:cNvSpPr/>
            <p:nvPr/>
          </p:nvSpPr>
          <p:spPr>
            <a:xfrm>
              <a:off x="-155862" y="4475766"/>
              <a:ext cx="271592" cy="55146"/>
            </a:xfrm>
            <a:custGeom>
              <a:avLst/>
              <a:gdLst/>
              <a:ahLst/>
              <a:cxnLst/>
              <a:rect l="l" t="t" r="r" b="b"/>
              <a:pathLst>
                <a:path w="9041" h="4137" extrusionOk="0">
                  <a:moveTo>
                    <a:pt x="0" y="0"/>
                  </a:moveTo>
                  <a:lnTo>
                    <a:pt x="0" y="4137"/>
                  </a:lnTo>
                  <a:lnTo>
                    <a:pt x="9040" y="4137"/>
                  </a:lnTo>
                  <a:lnTo>
                    <a:pt x="9040" y="0"/>
                  </a:lnTo>
                  <a:close/>
                </a:path>
              </a:pathLst>
            </a:custGeom>
            <a:solidFill>
              <a:srgbClr val="00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724" name="Google Shape;2724;p33"/>
            <p:cNvSpPr/>
            <p:nvPr/>
          </p:nvSpPr>
          <p:spPr>
            <a:xfrm>
              <a:off x="217950" y="4568448"/>
              <a:ext cx="489269" cy="28102"/>
            </a:xfrm>
            <a:custGeom>
              <a:avLst/>
              <a:gdLst/>
              <a:ahLst/>
              <a:cxnLst/>
              <a:rect l="l" t="t" r="r" b="b"/>
              <a:pathLst>
                <a:path w="16446" h="2036" extrusionOk="0">
                  <a:moveTo>
                    <a:pt x="0" y="0"/>
                  </a:moveTo>
                  <a:lnTo>
                    <a:pt x="0" y="2035"/>
                  </a:lnTo>
                  <a:lnTo>
                    <a:pt x="16445" y="2035"/>
                  </a:lnTo>
                  <a:lnTo>
                    <a:pt x="1644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725" name="Google Shape;2725;p33"/>
            <p:cNvSpPr/>
            <p:nvPr/>
          </p:nvSpPr>
          <p:spPr>
            <a:xfrm>
              <a:off x="207284" y="4362200"/>
              <a:ext cx="390153" cy="69074"/>
            </a:xfrm>
            <a:custGeom>
              <a:avLst/>
              <a:gdLst/>
              <a:ahLst/>
              <a:cxnLst/>
              <a:rect l="l" t="t" r="r" b="b"/>
              <a:pathLst>
                <a:path w="24752" h="2269" extrusionOk="0">
                  <a:moveTo>
                    <a:pt x="0" y="1"/>
                  </a:moveTo>
                  <a:lnTo>
                    <a:pt x="0" y="2269"/>
                  </a:lnTo>
                  <a:lnTo>
                    <a:pt x="24751" y="2269"/>
                  </a:lnTo>
                  <a:lnTo>
                    <a:pt x="2475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726" name="Google Shape;2726;p33"/>
            <p:cNvSpPr/>
            <p:nvPr/>
          </p:nvSpPr>
          <p:spPr>
            <a:xfrm>
              <a:off x="214660" y="4708847"/>
              <a:ext cx="181549" cy="28100"/>
            </a:xfrm>
            <a:custGeom>
              <a:avLst/>
              <a:gdLst/>
              <a:ahLst/>
              <a:cxnLst/>
              <a:rect l="l" t="t" r="r" b="b"/>
              <a:pathLst>
                <a:path w="2503" h="701" extrusionOk="0">
                  <a:moveTo>
                    <a:pt x="1" y="0"/>
                  </a:moveTo>
                  <a:lnTo>
                    <a:pt x="1" y="701"/>
                  </a:lnTo>
                  <a:lnTo>
                    <a:pt x="2503" y="701"/>
                  </a:lnTo>
                  <a:lnTo>
                    <a:pt x="250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727" name="Google Shape;2727;p33"/>
            <p:cNvSpPr/>
            <p:nvPr/>
          </p:nvSpPr>
          <p:spPr>
            <a:xfrm>
              <a:off x="28669" y="4334524"/>
              <a:ext cx="81829" cy="22917"/>
            </a:xfrm>
            <a:custGeom>
              <a:avLst/>
              <a:gdLst/>
              <a:ahLst/>
              <a:cxnLst/>
              <a:rect l="l" t="t" r="r" b="b"/>
              <a:pathLst>
                <a:path w="2503" h="701" extrusionOk="0">
                  <a:moveTo>
                    <a:pt x="1" y="0"/>
                  </a:moveTo>
                  <a:lnTo>
                    <a:pt x="1" y="701"/>
                  </a:lnTo>
                  <a:lnTo>
                    <a:pt x="2502" y="701"/>
                  </a:lnTo>
                  <a:lnTo>
                    <a:pt x="25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728" name="Google Shape;2728;p33"/>
            <p:cNvSpPr/>
            <p:nvPr/>
          </p:nvSpPr>
          <p:spPr>
            <a:xfrm>
              <a:off x="-8" y="4649236"/>
              <a:ext cx="134170" cy="37139"/>
            </a:xfrm>
            <a:custGeom>
              <a:avLst/>
              <a:gdLst/>
              <a:ahLst/>
              <a:cxnLst/>
              <a:rect l="l" t="t" r="r" b="b"/>
              <a:pathLst>
                <a:path w="4104" h="1136" extrusionOk="0">
                  <a:moveTo>
                    <a:pt x="1" y="1"/>
                  </a:moveTo>
                  <a:lnTo>
                    <a:pt x="1" y="1135"/>
                  </a:lnTo>
                  <a:lnTo>
                    <a:pt x="4104" y="113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2729" name="Google Shape;2729;p33"/>
          <p:cNvSpPr txBox="1">
            <a:spLocks noGrp="1"/>
          </p:cNvSpPr>
          <p:nvPr>
            <p:ph type="title" idx="3"/>
          </p:nvPr>
        </p:nvSpPr>
        <p:spPr>
          <a:xfrm>
            <a:off x="4602858" y="1509523"/>
            <a:ext cx="1351200" cy="44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03</a:t>
            </a:r>
            <a:endParaRPr sz="3600"/>
          </a:p>
        </p:txBody>
      </p:sp>
      <p:grpSp>
        <p:nvGrpSpPr>
          <p:cNvPr id="2730" name="Google Shape;2730;p33"/>
          <p:cNvGrpSpPr/>
          <p:nvPr/>
        </p:nvGrpSpPr>
        <p:grpSpPr>
          <a:xfrm>
            <a:off x="1200406" y="3265033"/>
            <a:ext cx="781520" cy="402423"/>
            <a:chOff x="-155862" y="4334524"/>
            <a:chExt cx="863081" cy="402423"/>
          </a:xfrm>
        </p:grpSpPr>
        <p:sp>
          <p:nvSpPr>
            <p:cNvPr id="2731" name="Google Shape;2731;p33"/>
            <p:cNvSpPr/>
            <p:nvPr/>
          </p:nvSpPr>
          <p:spPr>
            <a:xfrm>
              <a:off x="-155862" y="4475766"/>
              <a:ext cx="271592" cy="55146"/>
            </a:xfrm>
            <a:custGeom>
              <a:avLst/>
              <a:gdLst/>
              <a:ahLst/>
              <a:cxnLst/>
              <a:rect l="l" t="t" r="r" b="b"/>
              <a:pathLst>
                <a:path w="9041" h="4137" extrusionOk="0">
                  <a:moveTo>
                    <a:pt x="0" y="0"/>
                  </a:moveTo>
                  <a:lnTo>
                    <a:pt x="0" y="4137"/>
                  </a:lnTo>
                  <a:lnTo>
                    <a:pt x="9040" y="4137"/>
                  </a:lnTo>
                  <a:lnTo>
                    <a:pt x="9040" y="0"/>
                  </a:lnTo>
                  <a:close/>
                </a:path>
              </a:pathLst>
            </a:custGeom>
            <a:solidFill>
              <a:srgbClr val="00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732" name="Google Shape;2732;p33"/>
            <p:cNvSpPr/>
            <p:nvPr/>
          </p:nvSpPr>
          <p:spPr>
            <a:xfrm>
              <a:off x="217950" y="4568448"/>
              <a:ext cx="489269" cy="28102"/>
            </a:xfrm>
            <a:custGeom>
              <a:avLst/>
              <a:gdLst/>
              <a:ahLst/>
              <a:cxnLst/>
              <a:rect l="l" t="t" r="r" b="b"/>
              <a:pathLst>
                <a:path w="16446" h="2036" extrusionOk="0">
                  <a:moveTo>
                    <a:pt x="0" y="0"/>
                  </a:moveTo>
                  <a:lnTo>
                    <a:pt x="0" y="2035"/>
                  </a:lnTo>
                  <a:lnTo>
                    <a:pt x="16445" y="2035"/>
                  </a:lnTo>
                  <a:lnTo>
                    <a:pt x="1644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733" name="Google Shape;2733;p33"/>
            <p:cNvSpPr/>
            <p:nvPr/>
          </p:nvSpPr>
          <p:spPr>
            <a:xfrm>
              <a:off x="207284" y="4362200"/>
              <a:ext cx="390153" cy="69074"/>
            </a:xfrm>
            <a:custGeom>
              <a:avLst/>
              <a:gdLst/>
              <a:ahLst/>
              <a:cxnLst/>
              <a:rect l="l" t="t" r="r" b="b"/>
              <a:pathLst>
                <a:path w="24752" h="2269" extrusionOk="0">
                  <a:moveTo>
                    <a:pt x="0" y="1"/>
                  </a:moveTo>
                  <a:lnTo>
                    <a:pt x="0" y="2269"/>
                  </a:lnTo>
                  <a:lnTo>
                    <a:pt x="24751" y="2269"/>
                  </a:lnTo>
                  <a:lnTo>
                    <a:pt x="2475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734" name="Google Shape;2734;p33"/>
            <p:cNvSpPr/>
            <p:nvPr/>
          </p:nvSpPr>
          <p:spPr>
            <a:xfrm>
              <a:off x="214660" y="4708847"/>
              <a:ext cx="181549" cy="28100"/>
            </a:xfrm>
            <a:custGeom>
              <a:avLst/>
              <a:gdLst/>
              <a:ahLst/>
              <a:cxnLst/>
              <a:rect l="l" t="t" r="r" b="b"/>
              <a:pathLst>
                <a:path w="2503" h="701" extrusionOk="0">
                  <a:moveTo>
                    <a:pt x="1" y="0"/>
                  </a:moveTo>
                  <a:lnTo>
                    <a:pt x="1" y="701"/>
                  </a:lnTo>
                  <a:lnTo>
                    <a:pt x="2503" y="701"/>
                  </a:lnTo>
                  <a:lnTo>
                    <a:pt x="250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735" name="Google Shape;2735;p33"/>
            <p:cNvSpPr/>
            <p:nvPr/>
          </p:nvSpPr>
          <p:spPr>
            <a:xfrm>
              <a:off x="28669" y="4334524"/>
              <a:ext cx="81829" cy="22917"/>
            </a:xfrm>
            <a:custGeom>
              <a:avLst/>
              <a:gdLst/>
              <a:ahLst/>
              <a:cxnLst/>
              <a:rect l="l" t="t" r="r" b="b"/>
              <a:pathLst>
                <a:path w="2503" h="701" extrusionOk="0">
                  <a:moveTo>
                    <a:pt x="1" y="0"/>
                  </a:moveTo>
                  <a:lnTo>
                    <a:pt x="1" y="701"/>
                  </a:lnTo>
                  <a:lnTo>
                    <a:pt x="2502" y="701"/>
                  </a:lnTo>
                  <a:lnTo>
                    <a:pt x="25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736" name="Google Shape;2736;p33"/>
            <p:cNvSpPr/>
            <p:nvPr/>
          </p:nvSpPr>
          <p:spPr>
            <a:xfrm>
              <a:off x="-8" y="4649236"/>
              <a:ext cx="134170" cy="37139"/>
            </a:xfrm>
            <a:custGeom>
              <a:avLst/>
              <a:gdLst/>
              <a:ahLst/>
              <a:cxnLst/>
              <a:rect l="l" t="t" r="r" b="b"/>
              <a:pathLst>
                <a:path w="4104" h="1136" extrusionOk="0">
                  <a:moveTo>
                    <a:pt x="1" y="1"/>
                  </a:moveTo>
                  <a:lnTo>
                    <a:pt x="1" y="1135"/>
                  </a:lnTo>
                  <a:lnTo>
                    <a:pt x="4104" y="113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2744" name="Google Shape;2744;p33"/>
          <p:cNvSpPr/>
          <p:nvPr/>
        </p:nvSpPr>
        <p:spPr>
          <a:xfrm>
            <a:off x="1271606" y="1677212"/>
            <a:ext cx="245938" cy="55146"/>
          </a:xfrm>
          <a:custGeom>
            <a:avLst/>
            <a:gdLst/>
            <a:ahLst/>
            <a:cxnLst/>
            <a:rect l="l" t="t" r="r" b="b"/>
            <a:pathLst>
              <a:path w="9041" h="4137" extrusionOk="0">
                <a:moveTo>
                  <a:pt x="0" y="0"/>
                </a:moveTo>
                <a:lnTo>
                  <a:pt x="0" y="4137"/>
                </a:lnTo>
                <a:lnTo>
                  <a:pt x="9040" y="4137"/>
                </a:lnTo>
                <a:lnTo>
                  <a:pt x="9040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745" name="Google Shape;2745;p33"/>
          <p:cNvSpPr/>
          <p:nvPr/>
        </p:nvSpPr>
        <p:spPr>
          <a:xfrm>
            <a:off x="1610115" y="1617494"/>
            <a:ext cx="443055" cy="28102"/>
          </a:xfrm>
          <a:custGeom>
            <a:avLst/>
            <a:gdLst/>
            <a:ahLst/>
            <a:cxnLst/>
            <a:rect l="l" t="t" r="r" b="b"/>
            <a:pathLst>
              <a:path w="16446" h="2036" extrusionOk="0">
                <a:moveTo>
                  <a:pt x="0" y="0"/>
                </a:moveTo>
                <a:lnTo>
                  <a:pt x="0" y="2035"/>
                </a:lnTo>
                <a:lnTo>
                  <a:pt x="16445" y="2035"/>
                </a:lnTo>
                <a:lnTo>
                  <a:pt x="16445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746" name="Google Shape;2746;p33"/>
          <p:cNvSpPr/>
          <p:nvPr/>
        </p:nvSpPr>
        <p:spPr>
          <a:xfrm>
            <a:off x="1600456" y="1411245"/>
            <a:ext cx="353273" cy="69074"/>
          </a:xfrm>
          <a:custGeom>
            <a:avLst/>
            <a:gdLst/>
            <a:ahLst/>
            <a:cxnLst/>
            <a:rect l="l" t="t" r="r" b="b"/>
            <a:pathLst>
              <a:path w="24752" h="2269" extrusionOk="0">
                <a:moveTo>
                  <a:pt x="0" y="1"/>
                </a:moveTo>
                <a:lnTo>
                  <a:pt x="0" y="2269"/>
                </a:lnTo>
                <a:lnTo>
                  <a:pt x="24751" y="2269"/>
                </a:lnTo>
                <a:lnTo>
                  <a:pt x="24751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747" name="Google Shape;2747;p33"/>
          <p:cNvSpPr/>
          <p:nvPr/>
        </p:nvSpPr>
        <p:spPr>
          <a:xfrm>
            <a:off x="1607136" y="1757893"/>
            <a:ext cx="164403" cy="28100"/>
          </a:xfrm>
          <a:custGeom>
            <a:avLst/>
            <a:gdLst/>
            <a:ahLst/>
            <a:cxnLst/>
            <a:rect l="l" t="t" r="r" b="b"/>
            <a:pathLst>
              <a:path w="2503" h="701" extrusionOk="0">
                <a:moveTo>
                  <a:pt x="1" y="0"/>
                </a:moveTo>
                <a:lnTo>
                  <a:pt x="1" y="701"/>
                </a:lnTo>
                <a:lnTo>
                  <a:pt x="2503" y="701"/>
                </a:lnTo>
                <a:lnTo>
                  <a:pt x="250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748" name="Google Shape;2748;p33"/>
          <p:cNvSpPr/>
          <p:nvPr/>
        </p:nvSpPr>
        <p:spPr>
          <a:xfrm>
            <a:off x="1438710" y="1535969"/>
            <a:ext cx="74101" cy="22917"/>
          </a:xfrm>
          <a:custGeom>
            <a:avLst/>
            <a:gdLst/>
            <a:ahLst/>
            <a:cxnLst/>
            <a:rect l="l" t="t" r="r" b="b"/>
            <a:pathLst>
              <a:path w="2503" h="701" extrusionOk="0">
                <a:moveTo>
                  <a:pt x="1" y="0"/>
                </a:moveTo>
                <a:lnTo>
                  <a:pt x="1" y="701"/>
                </a:lnTo>
                <a:lnTo>
                  <a:pt x="2502" y="701"/>
                </a:lnTo>
                <a:lnTo>
                  <a:pt x="250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749" name="Google Shape;2749;p33"/>
          <p:cNvSpPr/>
          <p:nvPr/>
        </p:nvSpPr>
        <p:spPr>
          <a:xfrm>
            <a:off x="1412741" y="1850682"/>
            <a:ext cx="121499" cy="37139"/>
          </a:xfrm>
          <a:custGeom>
            <a:avLst/>
            <a:gdLst/>
            <a:ahLst/>
            <a:cxnLst/>
            <a:rect l="l" t="t" r="r" b="b"/>
            <a:pathLst>
              <a:path w="4104" h="1136" extrusionOk="0">
                <a:moveTo>
                  <a:pt x="1" y="1"/>
                </a:moveTo>
                <a:lnTo>
                  <a:pt x="1" y="1135"/>
                </a:lnTo>
                <a:lnTo>
                  <a:pt x="4104" y="1135"/>
                </a:lnTo>
                <a:lnTo>
                  <a:pt x="410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751" name="Google Shape;2751;p33"/>
          <p:cNvSpPr txBox="1">
            <a:spLocks noGrp="1"/>
          </p:cNvSpPr>
          <p:nvPr>
            <p:ph type="subTitle" idx="5"/>
          </p:nvPr>
        </p:nvSpPr>
        <p:spPr>
          <a:xfrm>
            <a:off x="2096421" y="1317861"/>
            <a:ext cx="2683974" cy="3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Giới thiệu chung </a:t>
            </a:r>
            <a:endParaRPr sz="2800" dirty="0"/>
          </a:p>
        </p:txBody>
      </p:sp>
      <p:sp>
        <p:nvSpPr>
          <p:cNvPr id="2753" name="Google Shape;2753;p33"/>
          <p:cNvSpPr txBox="1">
            <a:spLocks noGrp="1"/>
          </p:cNvSpPr>
          <p:nvPr>
            <p:ph type="subTitle" idx="7"/>
          </p:nvPr>
        </p:nvSpPr>
        <p:spPr>
          <a:xfrm>
            <a:off x="2066298" y="3093354"/>
            <a:ext cx="2328900" cy="3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err="1"/>
              <a:t>Chức</a:t>
            </a:r>
            <a:r>
              <a:rPr lang="en-US" sz="2800" dirty="0"/>
              <a:t> </a:t>
            </a:r>
            <a:r>
              <a:rPr lang="en-US" sz="2800" dirty="0" err="1"/>
              <a:t>năng</a:t>
            </a:r>
            <a:endParaRPr sz="2800" dirty="0"/>
          </a:p>
        </p:txBody>
      </p:sp>
      <p:sp>
        <p:nvSpPr>
          <p:cNvPr id="2755" name="Google Shape;2755;p33"/>
          <p:cNvSpPr txBox="1">
            <a:spLocks noGrp="1"/>
          </p:cNvSpPr>
          <p:nvPr>
            <p:ph type="subTitle" idx="9"/>
          </p:nvPr>
        </p:nvSpPr>
        <p:spPr>
          <a:xfrm>
            <a:off x="5881324" y="1390043"/>
            <a:ext cx="2328900" cy="3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 dirty="0"/>
              <a:t>Tổng kết</a:t>
            </a:r>
            <a:endParaRPr sz="2800" dirty="0"/>
          </a:p>
        </p:txBody>
      </p:sp>
      <p:sp>
        <p:nvSpPr>
          <p:cNvPr id="2758" name="Google Shape;2758;p33"/>
          <p:cNvSpPr txBox="1">
            <a:spLocks noGrp="1"/>
          </p:cNvSpPr>
          <p:nvPr>
            <p:ph type="title" idx="15"/>
          </p:nvPr>
        </p:nvSpPr>
        <p:spPr>
          <a:xfrm>
            <a:off x="972900" y="347425"/>
            <a:ext cx="7198200" cy="5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TỔNG QUAN</a:t>
            </a:r>
            <a:endParaRPr sz="3200" dirty="0"/>
          </a:p>
        </p:txBody>
      </p:sp>
      <p:sp>
        <p:nvSpPr>
          <p:cNvPr id="2759" name="Google Shape;2759;p33"/>
          <p:cNvSpPr txBox="1">
            <a:spLocks noGrp="1"/>
          </p:cNvSpPr>
          <p:nvPr>
            <p:ph type="title"/>
          </p:nvPr>
        </p:nvSpPr>
        <p:spPr>
          <a:xfrm>
            <a:off x="957938" y="1513234"/>
            <a:ext cx="1351200" cy="44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01</a:t>
            </a:r>
            <a:endParaRPr sz="3600" dirty="0"/>
          </a:p>
        </p:txBody>
      </p:sp>
      <p:sp>
        <p:nvSpPr>
          <p:cNvPr id="2760" name="Google Shape;2760;p33"/>
          <p:cNvSpPr txBox="1">
            <a:spLocks noGrp="1"/>
          </p:cNvSpPr>
          <p:nvPr>
            <p:ph type="title" idx="2"/>
          </p:nvPr>
        </p:nvSpPr>
        <p:spPr>
          <a:xfrm>
            <a:off x="932426" y="3215133"/>
            <a:ext cx="1351200" cy="44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02</a:t>
            </a:r>
            <a:endParaRPr sz="3600"/>
          </a:p>
        </p:txBody>
      </p:sp>
      <p:grpSp>
        <p:nvGrpSpPr>
          <p:cNvPr id="46" name="Google Shape;2722;p33">
            <a:extLst>
              <a:ext uri="{FF2B5EF4-FFF2-40B4-BE49-F238E27FC236}">
                <a16:creationId xmlns:a16="http://schemas.microsoft.com/office/drawing/2014/main" id="{E34B6FFD-2493-6848-9F28-F718F136A11A}"/>
              </a:ext>
            </a:extLst>
          </p:cNvPr>
          <p:cNvGrpSpPr/>
          <p:nvPr/>
        </p:nvGrpSpPr>
        <p:grpSpPr>
          <a:xfrm>
            <a:off x="4848330" y="3172271"/>
            <a:ext cx="781520" cy="402423"/>
            <a:chOff x="-155862" y="4334524"/>
            <a:chExt cx="863081" cy="402423"/>
          </a:xfrm>
        </p:grpSpPr>
        <p:sp>
          <p:nvSpPr>
            <p:cNvPr id="47" name="Google Shape;2723;p33">
              <a:extLst>
                <a:ext uri="{FF2B5EF4-FFF2-40B4-BE49-F238E27FC236}">
                  <a16:creationId xmlns:a16="http://schemas.microsoft.com/office/drawing/2014/main" id="{C04996DC-C061-1C57-1071-3464178FC454}"/>
                </a:ext>
              </a:extLst>
            </p:cNvPr>
            <p:cNvSpPr/>
            <p:nvPr/>
          </p:nvSpPr>
          <p:spPr>
            <a:xfrm>
              <a:off x="-155862" y="4475766"/>
              <a:ext cx="271592" cy="55146"/>
            </a:xfrm>
            <a:custGeom>
              <a:avLst/>
              <a:gdLst/>
              <a:ahLst/>
              <a:cxnLst/>
              <a:rect l="l" t="t" r="r" b="b"/>
              <a:pathLst>
                <a:path w="9041" h="4137" extrusionOk="0">
                  <a:moveTo>
                    <a:pt x="0" y="0"/>
                  </a:moveTo>
                  <a:lnTo>
                    <a:pt x="0" y="4137"/>
                  </a:lnTo>
                  <a:lnTo>
                    <a:pt x="9040" y="4137"/>
                  </a:lnTo>
                  <a:lnTo>
                    <a:pt x="9040" y="0"/>
                  </a:lnTo>
                  <a:close/>
                </a:path>
              </a:pathLst>
            </a:custGeom>
            <a:solidFill>
              <a:srgbClr val="00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8" name="Google Shape;2724;p33">
              <a:extLst>
                <a:ext uri="{FF2B5EF4-FFF2-40B4-BE49-F238E27FC236}">
                  <a16:creationId xmlns:a16="http://schemas.microsoft.com/office/drawing/2014/main" id="{00B4855A-1B9F-0383-E2AF-0CEFF78B8063}"/>
                </a:ext>
              </a:extLst>
            </p:cNvPr>
            <p:cNvSpPr/>
            <p:nvPr/>
          </p:nvSpPr>
          <p:spPr>
            <a:xfrm>
              <a:off x="217950" y="4568448"/>
              <a:ext cx="489269" cy="28102"/>
            </a:xfrm>
            <a:custGeom>
              <a:avLst/>
              <a:gdLst/>
              <a:ahLst/>
              <a:cxnLst/>
              <a:rect l="l" t="t" r="r" b="b"/>
              <a:pathLst>
                <a:path w="16446" h="2036" extrusionOk="0">
                  <a:moveTo>
                    <a:pt x="0" y="0"/>
                  </a:moveTo>
                  <a:lnTo>
                    <a:pt x="0" y="2035"/>
                  </a:lnTo>
                  <a:lnTo>
                    <a:pt x="16445" y="2035"/>
                  </a:lnTo>
                  <a:lnTo>
                    <a:pt x="1644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9" name="Google Shape;2725;p33">
              <a:extLst>
                <a:ext uri="{FF2B5EF4-FFF2-40B4-BE49-F238E27FC236}">
                  <a16:creationId xmlns:a16="http://schemas.microsoft.com/office/drawing/2014/main" id="{2AA020CD-9907-7E1C-B2EB-D32B0F77562D}"/>
                </a:ext>
              </a:extLst>
            </p:cNvPr>
            <p:cNvSpPr/>
            <p:nvPr/>
          </p:nvSpPr>
          <p:spPr>
            <a:xfrm>
              <a:off x="207284" y="4362200"/>
              <a:ext cx="390153" cy="69074"/>
            </a:xfrm>
            <a:custGeom>
              <a:avLst/>
              <a:gdLst/>
              <a:ahLst/>
              <a:cxnLst/>
              <a:rect l="l" t="t" r="r" b="b"/>
              <a:pathLst>
                <a:path w="24752" h="2269" extrusionOk="0">
                  <a:moveTo>
                    <a:pt x="0" y="1"/>
                  </a:moveTo>
                  <a:lnTo>
                    <a:pt x="0" y="2269"/>
                  </a:lnTo>
                  <a:lnTo>
                    <a:pt x="24751" y="2269"/>
                  </a:lnTo>
                  <a:lnTo>
                    <a:pt x="2475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0" name="Google Shape;2726;p33">
              <a:extLst>
                <a:ext uri="{FF2B5EF4-FFF2-40B4-BE49-F238E27FC236}">
                  <a16:creationId xmlns:a16="http://schemas.microsoft.com/office/drawing/2014/main" id="{5668B451-45BD-DD89-EAA8-63EF7B30B0F6}"/>
                </a:ext>
              </a:extLst>
            </p:cNvPr>
            <p:cNvSpPr/>
            <p:nvPr/>
          </p:nvSpPr>
          <p:spPr>
            <a:xfrm>
              <a:off x="214660" y="4708847"/>
              <a:ext cx="181549" cy="28100"/>
            </a:xfrm>
            <a:custGeom>
              <a:avLst/>
              <a:gdLst/>
              <a:ahLst/>
              <a:cxnLst/>
              <a:rect l="l" t="t" r="r" b="b"/>
              <a:pathLst>
                <a:path w="2503" h="701" extrusionOk="0">
                  <a:moveTo>
                    <a:pt x="1" y="0"/>
                  </a:moveTo>
                  <a:lnTo>
                    <a:pt x="1" y="701"/>
                  </a:lnTo>
                  <a:lnTo>
                    <a:pt x="2503" y="701"/>
                  </a:lnTo>
                  <a:lnTo>
                    <a:pt x="250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1" name="Google Shape;2727;p33">
              <a:extLst>
                <a:ext uri="{FF2B5EF4-FFF2-40B4-BE49-F238E27FC236}">
                  <a16:creationId xmlns:a16="http://schemas.microsoft.com/office/drawing/2014/main" id="{2FBD7078-6B5A-BC2C-7708-9910BC587928}"/>
                </a:ext>
              </a:extLst>
            </p:cNvPr>
            <p:cNvSpPr/>
            <p:nvPr/>
          </p:nvSpPr>
          <p:spPr>
            <a:xfrm>
              <a:off x="28669" y="4334524"/>
              <a:ext cx="81829" cy="22917"/>
            </a:xfrm>
            <a:custGeom>
              <a:avLst/>
              <a:gdLst/>
              <a:ahLst/>
              <a:cxnLst/>
              <a:rect l="l" t="t" r="r" b="b"/>
              <a:pathLst>
                <a:path w="2503" h="701" extrusionOk="0">
                  <a:moveTo>
                    <a:pt x="1" y="0"/>
                  </a:moveTo>
                  <a:lnTo>
                    <a:pt x="1" y="701"/>
                  </a:lnTo>
                  <a:lnTo>
                    <a:pt x="2502" y="701"/>
                  </a:lnTo>
                  <a:lnTo>
                    <a:pt x="25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2" name="Google Shape;2728;p33">
              <a:extLst>
                <a:ext uri="{FF2B5EF4-FFF2-40B4-BE49-F238E27FC236}">
                  <a16:creationId xmlns:a16="http://schemas.microsoft.com/office/drawing/2014/main" id="{1993AC9E-8F60-7CD7-C939-89D1875DA088}"/>
                </a:ext>
              </a:extLst>
            </p:cNvPr>
            <p:cNvSpPr/>
            <p:nvPr/>
          </p:nvSpPr>
          <p:spPr>
            <a:xfrm>
              <a:off x="-8" y="4649236"/>
              <a:ext cx="134170" cy="37139"/>
            </a:xfrm>
            <a:custGeom>
              <a:avLst/>
              <a:gdLst/>
              <a:ahLst/>
              <a:cxnLst/>
              <a:rect l="l" t="t" r="r" b="b"/>
              <a:pathLst>
                <a:path w="4104" h="1136" extrusionOk="0">
                  <a:moveTo>
                    <a:pt x="1" y="1"/>
                  </a:moveTo>
                  <a:lnTo>
                    <a:pt x="1" y="1135"/>
                  </a:lnTo>
                  <a:lnTo>
                    <a:pt x="4104" y="113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53" name="Google Shape;2729;p33">
            <a:extLst>
              <a:ext uri="{FF2B5EF4-FFF2-40B4-BE49-F238E27FC236}">
                <a16:creationId xmlns:a16="http://schemas.microsoft.com/office/drawing/2014/main" id="{CB308D4B-D24B-1F6B-E398-685AC2096929}"/>
              </a:ext>
            </a:extLst>
          </p:cNvPr>
          <p:cNvSpPr txBox="1">
            <a:spLocks/>
          </p:cNvSpPr>
          <p:nvPr/>
        </p:nvSpPr>
        <p:spPr>
          <a:xfrm>
            <a:off x="4645759" y="3157788"/>
            <a:ext cx="1351200" cy="4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Montserrat"/>
              <a:buNone/>
              <a:defRPr sz="2900" b="1" i="1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Font typeface="Montserrat"/>
              <a:buNone/>
              <a:defRPr sz="12000" b="1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Font typeface="Montserrat"/>
              <a:buNone/>
              <a:defRPr sz="12000" b="1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Font typeface="Montserrat"/>
              <a:buNone/>
              <a:defRPr sz="12000" b="1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Font typeface="Montserrat"/>
              <a:buNone/>
              <a:defRPr sz="12000" b="1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Font typeface="Montserrat"/>
              <a:buNone/>
              <a:defRPr sz="12000" b="1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Font typeface="Montserrat"/>
              <a:buNone/>
              <a:defRPr sz="12000" b="1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Font typeface="Montserrat"/>
              <a:buNone/>
              <a:defRPr sz="12000" b="1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Font typeface="Montserrat"/>
              <a:buNone/>
              <a:defRPr sz="12000" b="1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" sz="3600" dirty="0"/>
              <a:t>04</a:t>
            </a:r>
          </a:p>
        </p:txBody>
      </p:sp>
      <p:sp>
        <p:nvSpPr>
          <p:cNvPr id="55" name="Google Shape;2755;p33">
            <a:extLst>
              <a:ext uri="{FF2B5EF4-FFF2-40B4-BE49-F238E27FC236}">
                <a16:creationId xmlns:a16="http://schemas.microsoft.com/office/drawing/2014/main" id="{2B32D939-2181-FE7E-5369-0AE06BE8F03C}"/>
              </a:ext>
            </a:extLst>
          </p:cNvPr>
          <p:cNvSpPr txBox="1">
            <a:spLocks/>
          </p:cNvSpPr>
          <p:nvPr/>
        </p:nvSpPr>
        <p:spPr>
          <a:xfrm>
            <a:off x="5954058" y="3051231"/>
            <a:ext cx="2328900" cy="38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ignika"/>
              <a:buNone/>
              <a:defRPr sz="1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Signika"/>
              <a:buNone/>
              <a:defRPr sz="1400" b="1" i="0" u="none" strike="noStrike" cap="none">
                <a:solidFill>
                  <a:schemeClr val="dk1"/>
                </a:solidFill>
                <a:latin typeface="Signika"/>
                <a:ea typeface="Signika"/>
                <a:cs typeface="Signika"/>
                <a:sym typeface="Signika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Signika"/>
              <a:buNone/>
              <a:defRPr sz="1400" b="1" i="0" u="none" strike="noStrike" cap="none">
                <a:solidFill>
                  <a:schemeClr val="dk1"/>
                </a:solidFill>
                <a:latin typeface="Signika"/>
                <a:ea typeface="Signika"/>
                <a:cs typeface="Signika"/>
                <a:sym typeface="Signika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Signika"/>
              <a:buNone/>
              <a:defRPr sz="1400" b="1" i="0" u="none" strike="noStrike" cap="none">
                <a:solidFill>
                  <a:schemeClr val="dk1"/>
                </a:solidFill>
                <a:latin typeface="Signika"/>
                <a:ea typeface="Signika"/>
                <a:cs typeface="Signika"/>
                <a:sym typeface="Signika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Signika"/>
              <a:buNone/>
              <a:defRPr sz="1400" b="1" i="0" u="none" strike="noStrike" cap="none">
                <a:solidFill>
                  <a:schemeClr val="dk1"/>
                </a:solidFill>
                <a:latin typeface="Signika"/>
                <a:ea typeface="Signika"/>
                <a:cs typeface="Signika"/>
                <a:sym typeface="Signika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Signika"/>
              <a:buNone/>
              <a:defRPr sz="1400" b="1" i="0" u="none" strike="noStrike" cap="none">
                <a:solidFill>
                  <a:schemeClr val="dk1"/>
                </a:solidFill>
                <a:latin typeface="Signika"/>
                <a:ea typeface="Signika"/>
                <a:cs typeface="Signika"/>
                <a:sym typeface="Signika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Signika"/>
              <a:buNone/>
              <a:defRPr sz="1400" b="1" i="0" u="none" strike="noStrike" cap="none">
                <a:solidFill>
                  <a:schemeClr val="dk1"/>
                </a:solidFill>
                <a:latin typeface="Signika"/>
                <a:ea typeface="Signika"/>
                <a:cs typeface="Signika"/>
                <a:sym typeface="Signika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Signika"/>
              <a:buNone/>
              <a:defRPr sz="1400" b="1" i="0" u="none" strike="noStrike" cap="none">
                <a:solidFill>
                  <a:schemeClr val="dk1"/>
                </a:solidFill>
                <a:latin typeface="Signika"/>
                <a:ea typeface="Signika"/>
                <a:cs typeface="Signika"/>
                <a:sym typeface="Signika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Signika"/>
              <a:buNone/>
              <a:defRPr sz="1400" b="1" i="0" u="none" strike="noStrike" cap="none">
                <a:solidFill>
                  <a:schemeClr val="dk1"/>
                </a:solidFill>
                <a:latin typeface="Signika"/>
                <a:ea typeface="Signika"/>
                <a:cs typeface="Signika"/>
                <a:sym typeface="Signika"/>
              </a:defRPr>
            </a:lvl9pPr>
          </a:lstStyle>
          <a:p>
            <a:pPr marL="0" indent="0">
              <a:buSzPts val="1100"/>
              <a:buFont typeface="Arial"/>
              <a:buNone/>
            </a:pPr>
            <a:r>
              <a:rPr lang="en-US" sz="2800" dirty="0"/>
              <a:t>Demo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7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7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7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7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7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7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7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7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7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7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7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7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7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7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7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7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7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7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7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7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7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7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7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7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7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7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7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7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29" grpId="0"/>
      <p:bldP spid="2744" grpId="0" animBg="1"/>
      <p:bldP spid="2745" grpId="0" animBg="1"/>
      <p:bldP spid="2746" grpId="0" animBg="1"/>
      <p:bldP spid="2747" grpId="0" animBg="1"/>
      <p:bldP spid="2748" grpId="0" animBg="1"/>
      <p:bldP spid="2749" grpId="0" animBg="1"/>
      <p:bldP spid="2751" grpId="0" build="p"/>
      <p:bldP spid="2753" grpId="0" build="p"/>
      <p:bldP spid="2755" grpId="0" build="p"/>
      <p:bldP spid="2758" grpId="0"/>
      <p:bldP spid="2759" grpId="0"/>
      <p:bldP spid="2760" grpId="0"/>
      <p:bldP spid="53" grpId="0"/>
      <p:bldP spid="5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6" name="Google Shape;2716;p32"/>
          <p:cNvSpPr txBox="1">
            <a:spLocks noGrp="1"/>
          </p:cNvSpPr>
          <p:nvPr>
            <p:ph type="title"/>
          </p:nvPr>
        </p:nvSpPr>
        <p:spPr>
          <a:xfrm>
            <a:off x="972900" y="347425"/>
            <a:ext cx="7198200" cy="5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Kết quả đạt được</a:t>
            </a:r>
            <a:endParaRPr dirty="0"/>
          </a:p>
        </p:txBody>
      </p:sp>
      <p:sp>
        <p:nvSpPr>
          <p:cNvPr id="2717" name="Google Shape;2717;p32"/>
          <p:cNvSpPr txBox="1">
            <a:spLocks noGrp="1"/>
          </p:cNvSpPr>
          <p:nvPr>
            <p:ph type="body" idx="1"/>
          </p:nvPr>
        </p:nvSpPr>
        <p:spPr>
          <a:xfrm>
            <a:off x="602650" y="932425"/>
            <a:ext cx="7898700" cy="370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7950" rtl="0">
              <a:spcBef>
                <a:spcPts val="0"/>
              </a:spcBef>
              <a:spcAft>
                <a:spcPts val="0"/>
              </a:spcAft>
            </a:pPr>
            <a:r>
              <a:rPr lang="vi-VN" sz="1800" b="1" i="0" u="none" strike="noStrike" dirty="0" err="1">
                <a:solidFill>
                  <a:srgbClr val="000000"/>
                </a:solidFill>
                <a:effectLst/>
                <a:latin typeface="Arial"/>
              </a:rPr>
              <a:t>Về</a:t>
            </a:r>
            <a:r>
              <a:rPr lang="vi-VN" sz="1800" b="1" i="0" u="none" strike="noStrike" dirty="0">
                <a:solidFill>
                  <a:srgbClr val="000000"/>
                </a:solidFill>
                <a:effectLst/>
                <a:latin typeface="Arial"/>
              </a:rPr>
              <a:t> chương </a:t>
            </a:r>
            <a:r>
              <a:rPr lang="vi-VN" sz="1800" b="1" i="0" u="none" strike="noStrike" dirty="0" err="1">
                <a:solidFill>
                  <a:srgbClr val="000000"/>
                </a:solidFill>
                <a:effectLst/>
                <a:latin typeface="Arial"/>
              </a:rPr>
              <a:t>trình</a:t>
            </a:r>
            <a:r>
              <a:rPr lang="vi-VN" sz="1800" b="1" i="0" u="none" strike="noStrike" dirty="0">
                <a:solidFill>
                  <a:srgbClr val="000000"/>
                </a:solidFill>
                <a:effectLst/>
                <a:latin typeface="Arial"/>
              </a:rPr>
              <a:t>:</a:t>
            </a:r>
            <a:endParaRPr lang="vi-VN" b="0" dirty="0">
              <a:effectLst/>
              <a:latin typeface="Arial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vi-VN" sz="1800" b="0" i="0" u="none" strike="noStrike" dirty="0" err="1">
                <a:solidFill>
                  <a:srgbClr val="000000"/>
                </a:solidFill>
                <a:effectLst/>
                <a:latin typeface="Arial"/>
              </a:rPr>
              <a:t>Chạy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Arial"/>
              </a:rPr>
              <a:t> </a:t>
            </a:r>
            <a:r>
              <a:rPr lang="vi-VN" sz="1800" b="0" i="0" u="none" strike="noStrike" dirty="0" err="1">
                <a:solidFill>
                  <a:srgbClr val="000000"/>
                </a:solidFill>
                <a:effectLst/>
                <a:latin typeface="Arial"/>
              </a:rPr>
              <a:t>và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Arial"/>
              </a:rPr>
              <a:t> thao </a:t>
            </a:r>
            <a:r>
              <a:rPr lang="vi-VN" sz="1800" b="0" i="0" u="none" strike="noStrike" dirty="0" err="1">
                <a:solidFill>
                  <a:srgbClr val="000000"/>
                </a:solidFill>
                <a:effectLst/>
                <a:latin typeface="Arial"/>
              </a:rPr>
              <a:t>tác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Arial"/>
              </a:rPr>
              <a:t> </a:t>
            </a:r>
            <a:r>
              <a:rPr lang="vi-VN" sz="1800" b="0" i="0" u="none" strike="noStrike" dirty="0" err="1">
                <a:solidFill>
                  <a:srgbClr val="000000"/>
                </a:solidFill>
                <a:effectLst/>
                <a:latin typeface="Arial"/>
              </a:rPr>
              <a:t>mượt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Arial"/>
              </a:rPr>
              <a:t> </a:t>
            </a:r>
            <a:r>
              <a:rPr lang="vi-VN" sz="1800" b="0" i="0" u="none" strike="noStrike" dirty="0" err="1">
                <a:solidFill>
                  <a:srgbClr val="000000"/>
                </a:solidFill>
                <a:effectLst/>
                <a:latin typeface="Arial"/>
              </a:rPr>
              <a:t>mà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Arial"/>
              </a:rPr>
              <a:t>.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vi-VN" sz="1800" b="0" i="0" u="none" strike="noStrike" dirty="0" err="1">
                <a:solidFill>
                  <a:srgbClr val="000000"/>
                </a:solidFill>
                <a:effectLst/>
                <a:latin typeface="Arial"/>
              </a:rPr>
              <a:t>Mức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Arial"/>
              </a:rPr>
              <a:t> </a:t>
            </a:r>
            <a:r>
              <a:rPr lang="vi-VN" sz="1800" b="0" i="0" u="none" strike="noStrike" dirty="0" err="1">
                <a:solidFill>
                  <a:srgbClr val="000000"/>
                </a:solidFill>
                <a:effectLst/>
                <a:latin typeface="Arial"/>
              </a:rPr>
              <a:t>độ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Arial"/>
              </a:rPr>
              <a:t> </a:t>
            </a:r>
            <a:r>
              <a:rPr lang="vi-VN" sz="1800" b="0" i="0" u="none" strike="noStrike" dirty="0" err="1">
                <a:solidFill>
                  <a:srgbClr val="000000"/>
                </a:solidFill>
                <a:effectLst/>
                <a:latin typeface="Arial"/>
              </a:rPr>
              <a:t>hoàn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Arial"/>
              </a:rPr>
              <a:t> </a:t>
            </a:r>
            <a:r>
              <a:rPr lang="vi-VN" sz="1800" b="0" i="0" u="none" strike="noStrike" dirty="0" err="1">
                <a:solidFill>
                  <a:srgbClr val="000000"/>
                </a:solidFill>
                <a:effectLst/>
                <a:latin typeface="Arial"/>
              </a:rPr>
              <a:t>thiện</a:t>
            </a:r>
            <a:r>
              <a:rPr lang="vi-VN" sz="1800" dirty="0">
                <a:solidFill>
                  <a:srgbClr val="000000"/>
                </a:solidFill>
                <a:latin typeface="Arial"/>
              </a:rPr>
              <a:t> </a:t>
            </a:r>
            <a:r>
              <a:rPr lang="vi-VN" sz="1800" dirty="0" err="1">
                <a:solidFill>
                  <a:srgbClr val="000000"/>
                </a:solidFill>
                <a:latin typeface="Arial"/>
              </a:rPr>
              <a:t>đồ</a:t>
            </a:r>
            <a:r>
              <a:rPr lang="vi-VN" sz="1800" dirty="0">
                <a:solidFill>
                  <a:srgbClr val="000000"/>
                </a:solidFill>
                <a:latin typeface="Arial"/>
              </a:rPr>
              <a:t> </a:t>
            </a:r>
            <a:r>
              <a:rPr lang="vi-VN" sz="1800" dirty="0" err="1">
                <a:solidFill>
                  <a:srgbClr val="000000"/>
                </a:solidFill>
                <a:latin typeface="Arial"/>
              </a:rPr>
              <a:t>án</a:t>
            </a:r>
            <a:r>
              <a:rPr lang="vi-VN" sz="1800" dirty="0">
                <a:solidFill>
                  <a:srgbClr val="000000"/>
                </a:solidFill>
                <a:latin typeface="Arial"/>
              </a:rPr>
              <a:t> </a:t>
            </a:r>
            <a:r>
              <a:rPr lang="vi-VN" sz="1800" dirty="0" err="1">
                <a:solidFill>
                  <a:srgbClr val="000000"/>
                </a:solidFill>
                <a:latin typeface="Arial"/>
              </a:rPr>
              <a:t>là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Arial"/>
              </a:rPr>
              <a:t> 9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/>
              </a:rPr>
              <a:t>0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Arial"/>
              </a:rPr>
              <a:t>%.</a:t>
            </a:r>
            <a:endParaRPr lang="en-US" sz="1800" b="0" i="0" u="none" strike="noStrike" dirty="0">
              <a:solidFill>
                <a:srgbClr val="000000"/>
              </a:solidFill>
              <a:effectLst/>
              <a:latin typeface="Arial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8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114300" indent="0" rtl="0" fontAlgn="base">
              <a:spcBef>
                <a:spcPts val="0"/>
              </a:spcBef>
              <a:spcAft>
                <a:spcPts val="0"/>
              </a:spcAft>
              <a:buNone/>
            </a:pPr>
            <a:endParaRPr lang="vi-VN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107950" rtl="0">
              <a:spcBef>
                <a:spcPts val="0"/>
              </a:spcBef>
              <a:spcAft>
                <a:spcPts val="0"/>
              </a:spcAft>
            </a:pPr>
            <a:r>
              <a:rPr lang="vi-VN" sz="1800" b="1" i="0" u="none" strike="noStrike" dirty="0" err="1">
                <a:solidFill>
                  <a:srgbClr val="000000"/>
                </a:solidFill>
                <a:effectLst/>
                <a:latin typeface="Arial"/>
              </a:rPr>
              <a:t>Về</a:t>
            </a:r>
            <a:r>
              <a:rPr lang="vi-VN" sz="1800" b="1" i="0" u="none" strike="noStrike" dirty="0">
                <a:solidFill>
                  <a:srgbClr val="000000"/>
                </a:solidFill>
                <a:effectLst/>
                <a:latin typeface="Arial"/>
              </a:rPr>
              <a:t> </a:t>
            </a:r>
            <a:r>
              <a:rPr lang="vi-VN" sz="1800" b="1" i="0" u="none" strike="noStrike" dirty="0" err="1">
                <a:solidFill>
                  <a:srgbClr val="000000"/>
                </a:solidFill>
                <a:effectLst/>
                <a:latin typeface="Arial"/>
              </a:rPr>
              <a:t>kiến</a:t>
            </a:r>
            <a:r>
              <a:rPr lang="vi-VN" sz="1800" b="1" i="0" u="none" strike="noStrike" dirty="0">
                <a:solidFill>
                  <a:srgbClr val="000000"/>
                </a:solidFill>
                <a:effectLst/>
                <a:latin typeface="Arial"/>
              </a:rPr>
              <a:t> </a:t>
            </a:r>
            <a:r>
              <a:rPr lang="vi-VN" sz="1800" b="1" i="0" u="none" strike="noStrike" dirty="0" err="1">
                <a:solidFill>
                  <a:srgbClr val="000000"/>
                </a:solidFill>
                <a:effectLst/>
                <a:latin typeface="Arial"/>
              </a:rPr>
              <a:t>thức</a:t>
            </a:r>
            <a:r>
              <a:rPr lang="vi-VN" sz="1800" b="1" i="0" u="none" strike="noStrike" dirty="0">
                <a:solidFill>
                  <a:srgbClr val="000000"/>
                </a:solidFill>
                <a:effectLst/>
                <a:latin typeface="Arial"/>
              </a:rPr>
              <a:t>:</a:t>
            </a:r>
            <a:endParaRPr lang="vi-VN" b="0" dirty="0">
              <a:effectLst/>
              <a:latin typeface="Arial"/>
            </a:endParaRPr>
          </a:p>
          <a:p>
            <a:pPr fontAlgn="base">
              <a:buFont typeface="Arial" panose="020B0604020202020204" pitchFamily="34" charset="0"/>
              <a:buChar char="•"/>
            </a:pPr>
            <a:r>
              <a:rPr lang="vi-VN" sz="1800" dirty="0">
                <a:solidFill>
                  <a:srgbClr val="000000"/>
                </a:solidFill>
                <a:latin typeface="Arial"/>
              </a:rPr>
              <a:t>Nâng cao </a:t>
            </a:r>
            <a:r>
              <a:rPr lang="vi-VN" sz="1800" dirty="0" err="1">
                <a:solidFill>
                  <a:srgbClr val="000000"/>
                </a:solidFill>
                <a:latin typeface="Arial"/>
              </a:rPr>
              <a:t>kiến</a:t>
            </a:r>
            <a:r>
              <a:rPr lang="vi-VN" sz="1800" dirty="0">
                <a:solidFill>
                  <a:srgbClr val="000000"/>
                </a:solidFill>
                <a:latin typeface="Arial"/>
              </a:rPr>
              <a:t> </a:t>
            </a:r>
            <a:r>
              <a:rPr lang="vi-VN" sz="1800" dirty="0" err="1">
                <a:solidFill>
                  <a:srgbClr val="000000"/>
                </a:solidFill>
                <a:latin typeface="Arial"/>
              </a:rPr>
              <a:t>thức</a:t>
            </a:r>
            <a:r>
              <a:rPr lang="vi-VN" sz="1800" dirty="0">
                <a:solidFill>
                  <a:srgbClr val="000000"/>
                </a:solidFill>
                <a:latin typeface="Arial"/>
              </a:rPr>
              <a:t>,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Arial"/>
              </a:rPr>
              <a:t> tư duy </a:t>
            </a:r>
            <a:r>
              <a:rPr lang="vi-VN" sz="1800" b="0" i="0" u="none" strike="noStrike" dirty="0" err="1">
                <a:solidFill>
                  <a:srgbClr val="000000"/>
                </a:solidFill>
                <a:effectLst/>
                <a:latin typeface="Arial"/>
              </a:rPr>
              <a:t>về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Arial"/>
              </a:rPr>
              <a:t> </a:t>
            </a:r>
            <a:r>
              <a:rPr lang="vi-VN" sz="1800" b="0" i="0" u="none" strike="noStrike" dirty="0" err="1">
                <a:solidFill>
                  <a:srgbClr val="000000"/>
                </a:solidFill>
                <a:effectLst/>
                <a:latin typeface="Arial"/>
              </a:rPr>
              <a:t>lập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Arial"/>
              </a:rPr>
              <a:t> </a:t>
            </a:r>
            <a:r>
              <a:rPr lang="vi-VN" sz="1800" b="0" i="0" u="none" strike="noStrike" dirty="0" err="1">
                <a:solidFill>
                  <a:srgbClr val="000000"/>
                </a:solidFill>
                <a:effectLst/>
                <a:latin typeface="Arial"/>
              </a:rPr>
              <a:t>trình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Arial"/>
              </a:rPr>
              <a:t> </a:t>
            </a:r>
            <a:r>
              <a:rPr lang="vi-VN" sz="1800" b="0" i="0" u="none" strike="noStrike" dirty="0" err="1">
                <a:solidFill>
                  <a:srgbClr val="000000"/>
                </a:solidFill>
                <a:effectLst/>
                <a:latin typeface="Arial"/>
              </a:rPr>
              <a:t>ứng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Arial"/>
              </a:rPr>
              <a:t> </a:t>
            </a:r>
            <a:r>
              <a:rPr lang="vi-VN" sz="1800" b="0" i="0" u="none" strike="noStrike" dirty="0" err="1">
                <a:solidFill>
                  <a:srgbClr val="000000"/>
                </a:solidFill>
                <a:effectLst/>
                <a:latin typeface="Arial"/>
              </a:rPr>
              <a:t>dụng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Arial"/>
              </a:rPr>
              <a:t>, </a:t>
            </a:r>
            <a:r>
              <a:rPr lang="vi-VN" sz="1800" dirty="0" err="1">
                <a:solidFill>
                  <a:srgbClr val="000000"/>
                </a:solidFill>
                <a:latin typeface="Arial"/>
              </a:rPr>
              <a:t>sockets</a:t>
            </a:r>
            <a:r>
              <a:rPr lang="vi-VN" sz="1800" dirty="0">
                <a:solidFill>
                  <a:srgbClr val="000000"/>
                </a:solidFill>
                <a:latin typeface="Arial"/>
              </a:rPr>
              <a:t>, </a:t>
            </a:r>
            <a:r>
              <a:rPr lang="vi-VN" sz="1800" b="0" i="0" u="none" strike="noStrike" dirty="0" err="1">
                <a:solidFill>
                  <a:srgbClr val="000000"/>
                </a:solidFill>
                <a:effectLst/>
                <a:latin typeface="Arial"/>
              </a:rPr>
              <a:t>windows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Arial"/>
              </a:rPr>
              <a:t> </a:t>
            </a:r>
            <a:r>
              <a:rPr lang="vi-VN" sz="1800" b="0" i="0" u="none" strike="noStrike" dirty="0" err="1">
                <a:solidFill>
                  <a:srgbClr val="000000"/>
                </a:solidFill>
                <a:effectLst/>
                <a:latin typeface="Arial"/>
              </a:rPr>
              <a:t>form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Arial"/>
              </a:rPr>
              <a:t>.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vi-VN" sz="1800" b="0" i="0" u="none" strike="noStrike" dirty="0" err="1">
                <a:solidFill>
                  <a:srgbClr val="000000"/>
                </a:solidFill>
                <a:effectLst/>
                <a:latin typeface="Arial"/>
              </a:rPr>
              <a:t>Nắm</a:t>
            </a:r>
            <a:r>
              <a:rPr lang="vi-VN" sz="1800" dirty="0">
                <a:solidFill>
                  <a:srgbClr val="000000"/>
                </a:solidFill>
                <a:latin typeface="Arial"/>
              </a:rPr>
              <a:t> </a:t>
            </a:r>
            <a:r>
              <a:rPr lang="vi-VN" sz="1800" dirty="0" err="1">
                <a:solidFill>
                  <a:srgbClr val="000000"/>
                </a:solidFill>
                <a:latin typeface="Arial"/>
              </a:rPr>
              <a:t>vững</a:t>
            </a:r>
            <a:r>
              <a:rPr lang="vi-VN" sz="1800" dirty="0">
                <a:solidFill>
                  <a:srgbClr val="000000"/>
                </a:solidFill>
                <a:latin typeface="Arial"/>
              </a:rPr>
              <a:t> hơn </a:t>
            </a:r>
            <a:r>
              <a:rPr lang="vi-VN" sz="1800" b="0" i="0" u="none" strike="noStrike" dirty="0" err="1">
                <a:solidFill>
                  <a:srgbClr val="000000"/>
                </a:solidFill>
                <a:effectLst/>
                <a:latin typeface="Arial"/>
              </a:rPr>
              <a:t>kiến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Arial"/>
              </a:rPr>
              <a:t> </a:t>
            </a:r>
            <a:r>
              <a:rPr lang="vi-VN" sz="1800" b="0" i="0" u="none" strike="noStrike" dirty="0" err="1">
                <a:solidFill>
                  <a:srgbClr val="000000"/>
                </a:solidFill>
                <a:effectLst/>
                <a:latin typeface="Arial"/>
              </a:rPr>
              <a:t>thức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Arial"/>
              </a:rPr>
              <a:t> </a:t>
            </a:r>
            <a:r>
              <a:rPr lang="vi-VN" sz="1800" b="0" i="0" u="none" strike="noStrike" dirty="0" err="1">
                <a:solidFill>
                  <a:srgbClr val="000000"/>
                </a:solidFill>
                <a:effectLst/>
                <a:latin typeface="Arial"/>
              </a:rPr>
              <a:t>lập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Arial"/>
              </a:rPr>
              <a:t> </a:t>
            </a:r>
            <a:r>
              <a:rPr lang="vi-VN" sz="1800" b="0" i="0" u="none" strike="noStrike" dirty="0" err="1">
                <a:solidFill>
                  <a:srgbClr val="000000"/>
                </a:solidFill>
                <a:effectLst/>
                <a:latin typeface="Arial"/>
              </a:rPr>
              <a:t>trình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Arial"/>
              </a:rPr>
              <a:t> C</a:t>
            </a:r>
            <a:r>
              <a:rPr lang="vi-VN" sz="1800" dirty="0">
                <a:solidFill>
                  <a:srgbClr val="000000"/>
                </a:solidFill>
                <a:latin typeface="Arial"/>
              </a:rPr>
              <a:t># .NET.</a:t>
            </a:r>
            <a:endParaRPr lang="vi-VN" sz="1800" b="0" i="0" u="none" strike="noStrike" dirty="0">
              <a:solidFill>
                <a:srgbClr val="000000"/>
              </a:solidFill>
              <a:effectLst/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7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7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27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27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27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27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27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16" grpId="0"/>
      <p:bldP spid="2717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6" name="Google Shape;2716;p32"/>
          <p:cNvSpPr txBox="1">
            <a:spLocks noGrp="1"/>
          </p:cNvSpPr>
          <p:nvPr>
            <p:ph type="title"/>
          </p:nvPr>
        </p:nvSpPr>
        <p:spPr>
          <a:xfrm>
            <a:off x="972900" y="347425"/>
            <a:ext cx="7198200" cy="5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Thuận lợi, Khó khăn</a:t>
            </a:r>
            <a:endParaRPr dirty="0"/>
          </a:p>
        </p:txBody>
      </p:sp>
      <p:sp>
        <p:nvSpPr>
          <p:cNvPr id="2717" name="Google Shape;2717;p32"/>
          <p:cNvSpPr txBox="1">
            <a:spLocks noGrp="1"/>
          </p:cNvSpPr>
          <p:nvPr>
            <p:ph type="body" idx="1"/>
          </p:nvPr>
        </p:nvSpPr>
        <p:spPr>
          <a:xfrm>
            <a:off x="602650" y="932425"/>
            <a:ext cx="7898700" cy="370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7950" rtl="0">
              <a:spcBef>
                <a:spcPts val="0"/>
              </a:spcBef>
              <a:spcAft>
                <a:spcPts val="0"/>
              </a:spcAft>
            </a:pPr>
            <a:r>
              <a:rPr lang="en-US" sz="1800" b="1" i="0" u="none" strike="noStrike" dirty="0" err="1">
                <a:solidFill>
                  <a:srgbClr val="000000"/>
                </a:solidFill>
                <a:effectLst/>
                <a:latin typeface="Arial"/>
              </a:rPr>
              <a:t>Thuận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Arial"/>
              </a:rPr>
              <a:t> </a:t>
            </a:r>
            <a:r>
              <a:rPr lang="en-US" sz="1800" b="1" i="0" u="none" strike="noStrike" dirty="0" err="1">
                <a:solidFill>
                  <a:srgbClr val="000000"/>
                </a:solidFill>
                <a:effectLst/>
                <a:latin typeface="Arial"/>
              </a:rPr>
              <a:t>lợi</a:t>
            </a:r>
            <a:r>
              <a:rPr lang="vi-VN" sz="1800" b="1" i="0" u="none" strike="noStrike" dirty="0">
                <a:solidFill>
                  <a:srgbClr val="000000"/>
                </a:solidFill>
                <a:effectLst/>
                <a:latin typeface="Arial"/>
              </a:rPr>
              <a:t>:</a:t>
            </a:r>
            <a:endParaRPr lang="vi-VN" b="0" dirty="0">
              <a:effectLst/>
              <a:latin typeface="Arial"/>
            </a:endParaRPr>
          </a:p>
          <a:p>
            <a:pPr fontAlgn="base">
              <a:buFont typeface="Arial" panose="020B0604020202020204" pitchFamily="34" charset="0"/>
              <a:buChar char="•"/>
            </a:pPr>
            <a:r>
              <a:rPr lang="vi-VN" sz="1800" dirty="0" err="1">
                <a:solidFill>
                  <a:srgbClr val="000000"/>
                </a:solidFill>
                <a:latin typeface="Arial"/>
              </a:rPr>
              <a:t>Có</a:t>
            </a:r>
            <a:r>
              <a:rPr lang="vi-VN" sz="1800" dirty="0">
                <a:solidFill>
                  <a:srgbClr val="000000"/>
                </a:solidFill>
                <a:latin typeface="Arial"/>
              </a:rPr>
              <a:t> </a:t>
            </a:r>
            <a:r>
              <a:rPr lang="vi-VN" sz="1800" dirty="0" err="1">
                <a:solidFill>
                  <a:srgbClr val="000000"/>
                </a:solidFill>
                <a:latin typeface="Arial"/>
              </a:rPr>
              <a:t>đầy</a:t>
            </a:r>
            <a:r>
              <a:rPr lang="vi-VN" sz="1800" dirty="0">
                <a:solidFill>
                  <a:srgbClr val="000000"/>
                </a:solidFill>
                <a:latin typeface="Arial"/>
              </a:rPr>
              <a:t> </a:t>
            </a:r>
            <a:r>
              <a:rPr lang="vi-VN" sz="1800" dirty="0" err="1">
                <a:solidFill>
                  <a:srgbClr val="000000"/>
                </a:solidFill>
                <a:latin typeface="Arial"/>
              </a:rPr>
              <a:t>đủ</a:t>
            </a:r>
            <a:r>
              <a:rPr lang="vi-VN" sz="1800" dirty="0">
                <a:solidFill>
                  <a:srgbClr val="000000"/>
                </a:solidFill>
                <a:latin typeface="Arial"/>
              </a:rPr>
              <a:t> </a:t>
            </a:r>
            <a:r>
              <a:rPr lang="vi-VN" sz="1800" dirty="0" err="1">
                <a:solidFill>
                  <a:srgbClr val="000000"/>
                </a:solidFill>
                <a:latin typeface="Arial"/>
              </a:rPr>
              <a:t>các</a:t>
            </a:r>
            <a:r>
              <a:rPr lang="vi-VN" sz="1800" dirty="0">
                <a:solidFill>
                  <a:srgbClr val="000000"/>
                </a:solidFill>
                <a:latin typeface="Arial"/>
              </a:rPr>
              <a:t> thư </a:t>
            </a:r>
            <a:r>
              <a:rPr lang="vi-VN" sz="1800" dirty="0" err="1">
                <a:solidFill>
                  <a:srgbClr val="000000"/>
                </a:solidFill>
                <a:latin typeface="Arial"/>
              </a:rPr>
              <a:t>viện</a:t>
            </a:r>
            <a:r>
              <a:rPr lang="vi-VN" sz="1800" dirty="0">
                <a:solidFill>
                  <a:srgbClr val="000000"/>
                </a:solidFill>
                <a:latin typeface="Arial"/>
              </a:rPr>
              <a:t> </a:t>
            </a:r>
            <a:r>
              <a:rPr lang="vi-VN" sz="1800" dirty="0" err="1">
                <a:solidFill>
                  <a:srgbClr val="000000"/>
                </a:solidFill>
                <a:latin typeface="Arial"/>
              </a:rPr>
              <a:t>hỗ</a:t>
            </a:r>
            <a:r>
              <a:rPr lang="vi-VN" sz="1800" dirty="0">
                <a:solidFill>
                  <a:srgbClr val="000000"/>
                </a:solidFill>
                <a:latin typeface="Arial"/>
              </a:rPr>
              <a:t> </a:t>
            </a:r>
            <a:r>
              <a:rPr lang="vi-VN" sz="1800" dirty="0" err="1">
                <a:solidFill>
                  <a:srgbClr val="000000"/>
                </a:solidFill>
                <a:latin typeface="Arial"/>
              </a:rPr>
              <a:t>trợ</a:t>
            </a:r>
            <a:r>
              <a:rPr lang="vi-VN" sz="1800" dirty="0">
                <a:solidFill>
                  <a:srgbClr val="000000"/>
                </a:solidFill>
                <a:latin typeface="Arial"/>
              </a:rPr>
              <a:t> </a:t>
            </a:r>
            <a:r>
              <a:rPr lang="vi-VN" sz="1800" dirty="0" err="1">
                <a:solidFill>
                  <a:srgbClr val="000000"/>
                </a:solidFill>
                <a:latin typeface="Arial"/>
              </a:rPr>
              <a:t>tạo</a:t>
            </a:r>
            <a:r>
              <a:rPr lang="vi-VN" sz="1800" dirty="0">
                <a:solidFill>
                  <a:srgbClr val="000000"/>
                </a:solidFill>
                <a:latin typeface="Arial"/>
              </a:rPr>
              <a:t> </a:t>
            </a:r>
            <a:r>
              <a:rPr lang="vi-VN" sz="1800" dirty="0" err="1">
                <a:solidFill>
                  <a:srgbClr val="000000"/>
                </a:solidFill>
                <a:latin typeface="Arial"/>
              </a:rPr>
              <a:t>sockets</a:t>
            </a:r>
            <a:r>
              <a:rPr lang="vi-VN" sz="1800" dirty="0">
                <a:solidFill>
                  <a:srgbClr val="000000"/>
                </a:solidFill>
                <a:latin typeface="Arial"/>
              </a:rPr>
              <a:t> </a:t>
            </a:r>
            <a:r>
              <a:rPr lang="vi-VN" sz="1800" dirty="0" err="1">
                <a:solidFill>
                  <a:srgbClr val="000000"/>
                </a:solidFill>
                <a:latin typeface="Arial"/>
              </a:rPr>
              <a:t>gửi</a:t>
            </a:r>
            <a:r>
              <a:rPr lang="vi-VN" sz="1800" dirty="0">
                <a:solidFill>
                  <a:srgbClr val="000000"/>
                </a:solidFill>
                <a:latin typeface="Arial"/>
              </a:rPr>
              <a:t> </a:t>
            </a:r>
            <a:r>
              <a:rPr lang="vi-VN" sz="1800" dirty="0" err="1">
                <a:solidFill>
                  <a:srgbClr val="000000"/>
                </a:solidFill>
                <a:latin typeface="Arial"/>
              </a:rPr>
              <a:t>nhận</a:t>
            </a:r>
            <a:r>
              <a:rPr lang="vi-VN" sz="1800" dirty="0">
                <a:solidFill>
                  <a:srgbClr val="000000"/>
                </a:solidFill>
                <a:latin typeface="Arial"/>
              </a:rPr>
              <a:t> </a:t>
            </a:r>
            <a:r>
              <a:rPr lang="vi-VN" sz="1800" dirty="0" err="1">
                <a:solidFill>
                  <a:srgbClr val="000000"/>
                </a:solidFill>
                <a:latin typeface="Arial"/>
              </a:rPr>
              <a:t>dữ</a:t>
            </a:r>
            <a:r>
              <a:rPr lang="vi-VN" sz="1800" dirty="0">
                <a:solidFill>
                  <a:srgbClr val="000000"/>
                </a:solidFill>
                <a:latin typeface="Arial"/>
              </a:rPr>
              <a:t> </a:t>
            </a:r>
            <a:r>
              <a:rPr lang="vi-VN" sz="1800" dirty="0" err="1">
                <a:solidFill>
                  <a:srgbClr val="000000"/>
                </a:solidFill>
                <a:latin typeface="Arial"/>
              </a:rPr>
              <a:t>liệu</a:t>
            </a:r>
            <a:r>
              <a:rPr lang="vi-VN" sz="1800" dirty="0">
                <a:solidFill>
                  <a:srgbClr val="000000"/>
                </a:solidFill>
                <a:latin typeface="Arial"/>
              </a:rPr>
              <a:t>.</a:t>
            </a:r>
            <a:endParaRPr lang="vi-VN" sz="1800" b="0" i="0" u="none" strike="noStrike" dirty="0" err="1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fontAlgn="base">
              <a:buFont typeface="Arial" panose="020B0604020202020204" pitchFamily="34" charset="0"/>
              <a:buChar char="•"/>
            </a:pPr>
            <a:r>
              <a:rPr lang="vi-VN" sz="1800" b="0" i="0" u="none" strike="noStrike" dirty="0" err="1">
                <a:solidFill>
                  <a:srgbClr val="000000"/>
                </a:solidFill>
                <a:effectLst/>
                <a:latin typeface="Arial"/>
              </a:rPr>
              <a:t>Sử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Arial"/>
              </a:rPr>
              <a:t> </a:t>
            </a:r>
            <a:r>
              <a:rPr lang="vi-VN" sz="1800" b="0" i="0" u="none" strike="noStrike" dirty="0" err="1">
                <a:solidFill>
                  <a:srgbClr val="000000"/>
                </a:solidFill>
                <a:effectLst/>
                <a:latin typeface="Arial"/>
              </a:rPr>
              <a:t>dụng</a:t>
            </a:r>
            <a:r>
              <a:rPr lang="vi-VN" sz="1800" dirty="0">
                <a:solidFill>
                  <a:srgbClr val="000000"/>
                </a:solidFill>
                <a:latin typeface="Arial"/>
              </a:rPr>
              <a:t> </a:t>
            </a:r>
            <a:r>
              <a:rPr lang="vi-VN" sz="1800" dirty="0" err="1">
                <a:solidFill>
                  <a:srgbClr val="000000"/>
                </a:solidFill>
                <a:latin typeface="Arial"/>
              </a:rPr>
              <a:t>các</a:t>
            </a:r>
            <a:r>
              <a:rPr lang="vi-VN" sz="1800" dirty="0">
                <a:solidFill>
                  <a:srgbClr val="000000"/>
                </a:solidFill>
                <a:latin typeface="Arial"/>
              </a:rPr>
              <a:t> </a:t>
            </a:r>
            <a:r>
              <a:rPr lang="vi-VN" sz="1800" dirty="0" err="1">
                <a:solidFill>
                  <a:srgbClr val="000000"/>
                </a:solidFill>
                <a:latin typeface="Arial"/>
              </a:rPr>
              <a:t>form</a:t>
            </a:r>
            <a:r>
              <a:rPr lang="vi-VN" sz="1800" dirty="0">
                <a:solidFill>
                  <a:srgbClr val="000000"/>
                </a:solidFill>
                <a:latin typeface="Arial"/>
              </a:rPr>
              <a:t>, </a:t>
            </a:r>
            <a:r>
              <a:rPr lang="vi-VN" sz="1800" dirty="0" err="1">
                <a:solidFill>
                  <a:srgbClr val="000000"/>
                </a:solidFill>
                <a:latin typeface="Arial"/>
              </a:rPr>
              <a:t>control</a:t>
            </a:r>
            <a:r>
              <a:rPr lang="vi-VN" sz="1800" dirty="0">
                <a:solidFill>
                  <a:srgbClr val="000000"/>
                </a:solidFill>
                <a:latin typeface="Arial"/>
              </a:rPr>
              <a:t> </a:t>
            </a:r>
            <a:r>
              <a:rPr lang="vi-VN" sz="1800" dirty="0" err="1">
                <a:solidFill>
                  <a:srgbClr val="000000"/>
                </a:solidFill>
                <a:latin typeface="Arial"/>
              </a:rPr>
              <a:t>được</a:t>
            </a:r>
            <a:r>
              <a:rPr lang="vi-VN" sz="1800" dirty="0">
                <a:solidFill>
                  <a:srgbClr val="000000"/>
                </a:solidFill>
                <a:latin typeface="Arial"/>
              </a:rPr>
              <a:t> </a:t>
            </a:r>
            <a:r>
              <a:rPr lang="vi-VN" sz="1800" dirty="0" err="1">
                <a:solidFill>
                  <a:srgbClr val="000000"/>
                </a:solidFill>
                <a:latin typeface="Arial"/>
              </a:rPr>
              <a:t>tích</a:t>
            </a:r>
            <a:r>
              <a:rPr lang="vi-VN" sz="1800" dirty="0">
                <a:solidFill>
                  <a:srgbClr val="000000"/>
                </a:solidFill>
                <a:latin typeface="Arial"/>
              </a:rPr>
              <a:t> </a:t>
            </a:r>
            <a:r>
              <a:rPr lang="vi-VN" sz="1800" dirty="0" err="1">
                <a:solidFill>
                  <a:srgbClr val="000000"/>
                </a:solidFill>
                <a:latin typeface="Arial"/>
              </a:rPr>
              <a:t>hợp</a:t>
            </a:r>
            <a:r>
              <a:rPr lang="vi-VN" sz="1800" dirty="0">
                <a:solidFill>
                  <a:srgbClr val="000000"/>
                </a:solidFill>
                <a:latin typeface="Arial"/>
              </a:rPr>
              <a:t> trong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Arial"/>
              </a:rPr>
              <a:t> </a:t>
            </a:r>
            <a:r>
              <a:rPr lang="vi-VN" sz="1800" dirty="0">
                <a:solidFill>
                  <a:srgbClr val="000000"/>
                </a:solidFill>
                <a:latin typeface="Arial"/>
              </a:rPr>
              <a:t>.NET Windows </a:t>
            </a:r>
            <a:r>
              <a:rPr lang="vi-VN" sz="1800" dirty="0" err="1">
                <a:solidFill>
                  <a:srgbClr val="000000"/>
                </a:solidFill>
                <a:latin typeface="Arial"/>
              </a:rPr>
              <a:t>Form</a:t>
            </a:r>
            <a:r>
              <a:rPr lang="vi-VN" sz="1800" dirty="0">
                <a:solidFill>
                  <a:srgbClr val="000000"/>
                </a:solidFill>
                <a:latin typeface="Arial"/>
              </a:rPr>
              <a:t> C# 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Arial"/>
              </a:rPr>
              <a:t>nên </a:t>
            </a:r>
            <a:r>
              <a:rPr lang="vi-VN" sz="1800" b="0" i="0" u="none" strike="noStrike" dirty="0" err="1">
                <a:solidFill>
                  <a:srgbClr val="000000"/>
                </a:solidFill>
                <a:effectLst/>
                <a:latin typeface="Arial"/>
              </a:rPr>
              <a:t>thiết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Arial"/>
              </a:rPr>
              <a:t> </a:t>
            </a:r>
            <a:r>
              <a:rPr lang="vi-VN" sz="1800" b="0" i="0" u="none" strike="noStrike" dirty="0" err="1">
                <a:solidFill>
                  <a:srgbClr val="000000"/>
                </a:solidFill>
                <a:effectLst/>
                <a:latin typeface="Arial"/>
              </a:rPr>
              <a:t>kế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Arial"/>
              </a:rPr>
              <a:t> giao </a:t>
            </a:r>
            <a:r>
              <a:rPr lang="vi-VN" sz="1800" b="0" i="0" u="none" strike="noStrike" dirty="0" err="1">
                <a:solidFill>
                  <a:srgbClr val="000000"/>
                </a:solidFill>
                <a:effectLst/>
                <a:latin typeface="Arial"/>
              </a:rPr>
              <a:t>diện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Arial"/>
              </a:rPr>
              <a:t> đơn </a:t>
            </a:r>
            <a:r>
              <a:rPr lang="vi-VN" sz="1800" b="0" i="0" u="none" strike="noStrike" dirty="0" err="1">
                <a:solidFill>
                  <a:srgbClr val="000000"/>
                </a:solidFill>
                <a:effectLst/>
                <a:latin typeface="Arial"/>
              </a:rPr>
              <a:t>giản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Arial"/>
              </a:rPr>
              <a:t>.</a:t>
            </a:r>
            <a:endParaRPr lang="en-US" sz="1800" dirty="0">
              <a:solidFill>
                <a:srgbClr val="000000"/>
              </a:solidFill>
              <a:latin typeface="Arial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114300" indent="0" rtl="0" fontAlgn="base">
              <a:spcBef>
                <a:spcPts val="0"/>
              </a:spcBef>
              <a:spcAft>
                <a:spcPts val="0"/>
              </a:spcAft>
              <a:buNone/>
            </a:pPr>
            <a:endParaRPr lang="vi-VN" sz="1800" b="0" i="0" u="none" strike="noStrike" dirty="0">
              <a:solidFill>
                <a:srgbClr val="000000"/>
              </a:solidFill>
              <a:effectLst/>
              <a:latin typeface="Poppins" panose="00000500000000000000" pitchFamily="2" charset="0"/>
            </a:endParaRPr>
          </a:p>
          <a:p>
            <a:pPr marL="107950" rtl="0">
              <a:spcBef>
                <a:spcPts val="0"/>
              </a:spcBef>
              <a:spcAft>
                <a:spcPts val="0"/>
              </a:spcAft>
            </a:pP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Arial"/>
              </a:rPr>
              <a:t>Khó </a:t>
            </a:r>
            <a:r>
              <a:rPr lang="en-US" sz="1800" b="1" i="0" u="none" strike="noStrike" dirty="0" err="1">
                <a:solidFill>
                  <a:srgbClr val="000000"/>
                </a:solidFill>
                <a:effectLst/>
                <a:latin typeface="Arial"/>
              </a:rPr>
              <a:t>khăn</a:t>
            </a:r>
            <a:r>
              <a:rPr lang="vi-VN" sz="1800" b="1" i="0" u="none" strike="noStrike" dirty="0">
                <a:solidFill>
                  <a:srgbClr val="000000"/>
                </a:solidFill>
                <a:effectLst/>
                <a:latin typeface="Arial"/>
              </a:rPr>
              <a:t>:</a:t>
            </a:r>
            <a:endParaRPr lang="vi-VN" b="0" dirty="0">
              <a:effectLst/>
              <a:latin typeface="Arial"/>
            </a:endParaRP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1800" dirty="0" err="1">
                <a:solidFill>
                  <a:srgbClr val="000000"/>
                </a:solidFill>
                <a:latin typeface="Arial"/>
              </a:rPr>
              <a:t>Vấn</a:t>
            </a:r>
            <a:r>
              <a:rPr lang="en-US" sz="1800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Arial"/>
              </a:rPr>
              <a:t>đề</a:t>
            </a:r>
            <a:r>
              <a:rPr lang="en-US" sz="1800" dirty="0">
                <a:solidFill>
                  <a:srgbClr val="000000"/>
                </a:solidFill>
                <a:latin typeface="Arial"/>
              </a:rPr>
              <a:t> lost package </a:t>
            </a:r>
            <a:r>
              <a:rPr lang="en-US" sz="1800" dirty="0" err="1">
                <a:solidFill>
                  <a:srgbClr val="000000"/>
                </a:solidFill>
                <a:latin typeface="Arial"/>
              </a:rPr>
              <a:t>khi</a:t>
            </a:r>
            <a:r>
              <a:rPr lang="en-US" sz="1800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Arial"/>
              </a:rPr>
              <a:t>truyền</a:t>
            </a:r>
            <a:r>
              <a:rPr lang="en-US" sz="1800" dirty="0">
                <a:solidFill>
                  <a:srgbClr val="000000"/>
                </a:solidFill>
                <a:latin typeface="Arial"/>
              </a:rPr>
              <a:t> data qua </a:t>
            </a:r>
            <a:r>
              <a:rPr lang="en-US" sz="1800" dirty="0" err="1">
                <a:solidFill>
                  <a:srgbClr val="000000"/>
                </a:solidFill>
                <a:latin typeface="Arial"/>
              </a:rPr>
              <a:t>mạng</a:t>
            </a:r>
            <a:r>
              <a:rPr lang="en-US" sz="1800" dirty="0">
                <a:solidFill>
                  <a:srgbClr val="000000"/>
                </a:solidFill>
                <a:latin typeface="Arial"/>
              </a:rPr>
              <a:t>.</a:t>
            </a: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1800" dirty="0" err="1">
                <a:solidFill>
                  <a:srgbClr val="000000"/>
                </a:solidFill>
                <a:latin typeface="Arial"/>
              </a:rPr>
              <a:t>Thiếu</a:t>
            </a:r>
            <a:r>
              <a:rPr lang="en-US" sz="1800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Arial"/>
              </a:rPr>
              <a:t>kiến</a:t>
            </a:r>
            <a:r>
              <a:rPr lang="en-US" sz="1800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Arial"/>
              </a:rPr>
              <a:t>thức</a:t>
            </a:r>
            <a:r>
              <a:rPr lang="en-US" sz="1800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Arial"/>
              </a:rPr>
              <a:t>về</a:t>
            </a:r>
            <a:r>
              <a:rPr lang="en-US" sz="1800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Arial"/>
              </a:rPr>
              <a:t>cấu</a:t>
            </a:r>
            <a:r>
              <a:rPr lang="en-US" sz="1800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Arial"/>
              </a:rPr>
              <a:t>hình</a:t>
            </a:r>
            <a:r>
              <a:rPr lang="en-US" sz="1800" dirty="0">
                <a:solidFill>
                  <a:srgbClr val="000000"/>
                </a:solidFill>
                <a:latin typeface="Arial"/>
              </a:rPr>
              <a:t> sockets, VPN, </a:t>
            </a:r>
            <a:r>
              <a:rPr lang="en-US" sz="1800" dirty="0" err="1">
                <a:solidFill>
                  <a:srgbClr val="000000"/>
                </a:solidFill>
                <a:latin typeface="Arial"/>
              </a:rPr>
              <a:t>giao</a:t>
            </a:r>
            <a:r>
              <a:rPr lang="en-US" sz="1800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Arial"/>
              </a:rPr>
              <a:t>thức</a:t>
            </a:r>
            <a:r>
              <a:rPr lang="en-US" sz="1800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Arial"/>
              </a:rPr>
              <a:t>vận</a:t>
            </a:r>
            <a:r>
              <a:rPr lang="en-US" sz="1800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Arial"/>
              </a:rPr>
              <a:t>chuyển</a:t>
            </a:r>
            <a:r>
              <a:rPr lang="en-US" sz="1800" dirty="0">
                <a:solidFill>
                  <a:srgbClr val="000000"/>
                </a:solidFill>
                <a:latin typeface="Arial"/>
              </a:rPr>
              <a:t> data </a:t>
            </a:r>
            <a:r>
              <a:rPr lang="en-US" sz="1800" dirty="0" err="1">
                <a:solidFill>
                  <a:srgbClr val="000000"/>
                </a:solidFill>
                <a:latin typeface="Arial"/>
              </a:rPr>
              <a:t>nên</a:t>
            </a:r>
            <a:r>
              <a:rPr lang="en-US" sz="1800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Arial"/>
              </a:rPr>
              <a:t>chương</a:t>
            </a:r>
            <a:r>
              <a:rPr lang="en-US" sz="1800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Arial"/>
              </a:rPr>
              <a:t>trình</a:t>
            </a:r>
            <a:r>
              <a:rPr lang="en-US" sz="1800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Arial"/>
              </a:rPr>
              <a:t>gặp</a:t>
            </a:r>
            <a:r>
              <a:rPr lang="en-US" sz="1800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Arial"/>
              </a:rPr>
              <a:t>nhiều</a:t>
            </a:r>
            <a:r>
              <a:rPr lang="en-US" sz="1800" dirty="0">
                <a:solidFill>
                  <a:srgbClr val="000000"/>
                </a:solidFill>
                <a:latin typeface="Arial"/>
              </a:rPr>
              <a:t> bug </a:t>
            </a:r>
            <a:r>
              <a:rPr lang="en-US" sz="1800" dirty="0" err="1">
                <a:solidFill>
                  <a:srgbClr val="000000"/>
                </a:solidFill>
                <a:latin typeface="Arial"/>
              </a:rPr>
              <a:t>và</a:t>
            </a:r>
            <a:r>
              <a:rPr lang="en-US" sz="1800" dirty="0">
                <a:solidFill>
                  <a:srgbClr val="000000"/>
                </a:solidFill>
                <a:latin typeface="Arial"/>
              </a:rPr>
              <a:t> 1 </a:t>
            </a:r>
            <a:r>
              <a:rPr lang="en-US" sz="1800" dirty="0" err="1">
                <a:solidFill>
                  <a:srgbClr val="000000"/>
                </a:solidFill>
                <a:latin typeface="Arial"/>
              </a:rPr>
              <a:t>số</a:t>
            </a:r>
            <a:r>
              <a:rPr lang="en-US" sz="1800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Arial"/>
              </a:rPr>
              <a:t>tính</a:t>
            </a:r>
            <a:r>
              <a:rPr lang="en-US" sz="1800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Arial"/>
              </a:rPr>
              <a:t>năng</a:t>
            </a:r>
            <a:r>
              <a:rPr lang="en-US" sz="1800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Arial"/>
              </a:rPr>
              <a:t>chưa</a:t>
            </a:r>
            <a:r>
              <a:rPr lang="en-US" sz="1800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Arial"/>
              </a:rPr>
              <a:t>hoàn</a:t>
            </a:r>
            <a:r>
              <a:rPr lang="en-US" sz="1800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Arial"/>
              </a:rPr>
              <a:t>thiện</a:t>
            </a:r>
            <a:r>
              <a:rPr lang="en-US" sz="1800" dirty="0">
                <a:solidFill>
                  <a:srgbClr val="000000"/>
                </a:solidFill>
                <a:latin typeface="Arial"/>
              </a:rPr>
              <a:t> </a:t>
            </a: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/>
              </a:rPr>
              <a:t>Còn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/>
              </a:rPr>
              <a:t>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/>
              </a:rPr>
              <a:t>nhiều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/>
              </a:rPr>
              <a:t>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/>
              </a:rPr>
              <a:t>hạn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/>
              </a:rPr>
              <a:t>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/>
              </a:rPr>
              <a:t>chế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/>
              </a:rPr>
              <a:t> do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/>
              </a:rPr>
              <a:t>kinh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/>
              </a:rPr>
              <a:t>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/>
              </a:rPr>
              <a:t>nghiệm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/>
              </a:rPr>
              <a:t>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/>
              </a:rPr>
              <a:t>còn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/>
              </a:rPr>
              <a:t>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/>
              </a:rPr>
              <a:t>ít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/>
              </a:rPr>
              <a:t>.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vi-VN" sz="1800" b="0" i="0" u="none" strike="noStrike" dirty="0">
              <a:solidFill>
                <a:srgbClr val="000000"/>
              </a:solidFill>
              <a:effectLst/>
              <a:latin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7595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7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7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27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27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27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27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27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27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16" grpId="0"/>
      <p:bldP spid="2717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3" name="Google Shape;2823;p35"/>
          <p:cNvSpPr/>
          <p:nvPr/>
        </p:nvSpPr>
        <p:spPr>
          <a:xfrm>
            <a:off x="2883975" y="1418138"/>
            <a:ext cx="251025" cy="31725"/>
          </a:xfrm>
          <a:custGeom>
            <a:avLst/>
            <a:gdLst/>
            <a:ahLst/>
            <a:cxnLst/>
            <a:rect l="l" t="t" r="r" b="b"/>
            <a:pathLst>
              <a:path w="10041" h="1269" extrusionOk="0">
                <a:moveTo>
                  <a:pt x="0" y="1"/>
                </a:moveTo>
                <a:lnTo>
                  <a:pt x="0" y="1268"/>
                </a:lnTo>
                <a:lnTo>
                  <a:pt x="10041" y="1268"/>
                </a:lnTo>
                <a:lnTo>
                  <a:pt x="10041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4" name="Google Shape;2824;p35"/>
          <p:cNvSpPr/>
          <p:nvPr/>
        </p:nvSpPr>
        <p:spPr>
          <a:xfrm>
            <a:off x="3993275" y="1414288"/>
            <a:ext cx="250200" cy="30875"/>
          </a:xfrm>
          <a:custGeom>
            <a:avLst/>
            <a:gdLst/>
            <a:ahLst/>
            <a:cxnLst/>
            <a:rect l="l" t="t" r="r" b="b"/>
            <a:pathLst>
              <a:path w="10008" h="1235" extrusionOk="0">
                <a:moveTo>
                  <a:pt x="0" y="0"/>
                </a:moveTo>
                <a:lnTo>
                  <a:pt x="0" y="1234"/>
                </a:lnTo>
                <a:lnTo>
                  <a:pt x="10007" y="1234"/>
                </a:lnTo>
                <a:lnTo>
                  <a:pt x="10007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5" name="Google Shape;2825;p35"/>
          <p:cNvSpPr/>
          <p:nvPr/>
        </p:nvSpPr>
        <p:spPr>
          <a:xfrm>
            <a:off x="2387300" y="1556825"/>
            <a:ext cx="251025" cy="31700"/>
          </a:xfrm>
          <a:custGeom>
            <a:avLst/>
            <a:gdLst/>
            <a:ahLst/>
            <a:cxnLst/>
            <a:rect l="l" t="t" r="r" b="b"/>
            <a:pathLst>
              <a:path w="10041" h="1268" extrusionOk="0">
                <a:moveTo>
                  <a:pt x="0" y="0"/>
                </a:moveTo>
                <a:lnTo>
                  <a:pt x="0" y="1268"/>
                </a:lnTo>
                <a:lnTo>
                  <a:pt x="10041" y="1268"/>
                </a:lnTo>
                <a:lnTo>
                  <a:pt x="10041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6" name="Google Shape;2826;p35"/>
          <p:cNvSpPr/>
          <p:nvPr/>
        </p:nvSpPr>
        <p:spPr>
          <a:xfrm>
            <a:off x="3335125" y="1532943"/>
            <a:ext cx="411150" cy="22899"/>
          </a:xfrm>
          <a:custGeom>
            <a:avLst/>
            <a:gdLst/>
            <a:ahLst/>
            <a:cxnLst/>
            <a:rect l="l" t="t" r="r" b="b"/>
            <a:pathLst>
              <a:path w="16446" h="2069" extrusionOk="0">
                <a:moveTo>
                  <a:pt x="0" y="0"/>
                </a:moveTo>
                <a:lnTo>
                  <a:pt x="0" y="2069"/>
                </a:lnTo>
                <a:lnTo>
                  <a:pt x="16445" y="2069"/>
                </a:lnTo>
                <a:lnTo>
                  <a:pt x="16445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7" name="Google Shape;2827;p35"/>
          <p:cNvSpPr/>
          <p:nvPr/>
        </p:nvSpPr>
        <p:spPr>
          <a:xfrm>
            <a:off x="2059375" y="1946438"/>
            <a:ext cx="251025" cy="30875"/>
          </a:xfrm>
          <a:custGeom>
            <a:avLst/>
            <a:gdLst/>
            <a:ahLst/>
            <a:cxnLst/>
            <a:rect l="l" t="t" r="r" b="b"/>
            <a:pathLst>
              <a:path w="10041" h="1235" extrusionOk="0">
                <a:moveTo>
                  <a:pt x="0" y="0"/>
                </a:moveTo>
                <a:lnTo>
                  <a:pt x="0" y="1234"/>
                </a:lnTo>
                <a:lnTo>
                  <a:pt x="10041" y="1234"/>
                </a:lnTo>
                <a:lnTo>
                  <a:pt x="1004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8" name="Google Shape;2828;p35"/>
          <p:cNvSpPr/>
          <p:nvPr/>
        </p:nvSpPr>
        <p:spPr>
          <a:xfrm>
            <a:off x="2201837" y="2766500"/>
            <a:ext cx="1791434" cy="30875"/>
          </a:xfrm>
          <a:custGeom>
            <a:avLst/>
            <a:gdLst/>
            <a:ahLst/>
            <a:cxnLst/>
            <a:rect l="l" t="t" r="r" b="b"/>
            <a:pathLst>
              <a:path w="144938" h="568" extrusionOk="0">
                <a:moveTo>
                  <a:pt x="0" y="0"/>
                </a:moveTo>
                <a:lnTo>
                  <a:pt x="0" y="568"/>
                </a:lnTo>
                <a:lnTo>
                  <a:pt x="144937" y="568"/>
                </a:lnTo>
                <a:lnTo>
                  <a:pt x="144937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9" name="Google Shape;2829;p35"/>
          <p:cNvSpPr/>
          <p:nvPr/>
        </p:nvSpPr>
        <p:spPr>
          <a:xfrm>
            <a:off x="5147850" y="1429937"/>
            <a:ext cx="516225" cy="22950"/>
          </a:xfrm>
          <a:custGeom>
            <a:avLst/>
            <a:gdLst/>
            <a:ahLst/>
            <a:cxnLst/>
            <a:rect l="l" t="t" r="r" b="b"/>
            <a:pathLst>
              <a:path w="20649" h="2570" extrusionOk="0">
                <a:moveTo>
                  <a:pt x="0" y="1"/>
                </a:moveTo>
                <a:lnTo>
                  <a:pt x="0" y="2569"/>
                </a:lnTo>
                <a:lnTo>
                  <a:pt x="20648" y="2569"/>
                </a:lnTo>
                <a:lnTo>
                  <a:pt x="20648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0" name="Google Shape;2830;p35"/>
          <p:cNvSpPr/>
          <p:nvPr/>
        </p:nvSpPr>
        <p:spPr>
          <a:xfrm>
            <a:off x="6089512" y="1955913"/>
            <a:ext cx="250225" cy="30875"/>
          </a:xfrm>
          <a:custGeom>
            <a:avLst/>
            <a:gdLst/>
            <a:ahLst/>
            <a:cxnLst/>
            <a:rect l="l" t="t" r="r" b="b"/>
            <a:pathLst>
              <a:path w="10009" h="1235" extrusionOk="0">
                <a:moveTo>
                  <a:pt x="1" y="0"/>
                </a:moveTo>
                <a:lnTo>
                  <a:pt x="1" y="1235"/>
                </a:lnTo>
                <a:lnTo>
                  <a:pt x="10008" y="1235"/>
                </a:lnTo>
                <a:lnTo>
                  <a:pt x="10008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1" name="Google Shape;2831;p35"/>
          <p:cNvSpPr/>
          <p:nvPr/>
        </p:nvSpPr>
        <p:spPr>
          <a:xfrm>
            <a:off x="6491475" y="1811350"/>
            <a:ext cx="251050" cy="31725"/>
          </a:xfrm>
          <a:custGeom>
            <a:avLst/>
            <a:gdLst/>
            <a:ahLst/>
            <a:cxnLst/>
            <a:rect l="l" t="t" r="r" b="b"/>
            <a:pathLst>
              <a:path w="10042" h="1269" extrusionOk="0">
                <a:moveTo>
                  <a:pt x="1" y="1"/>
                </a:moveTo>
                <a:lnTo>
                  <a:pt x="1" y="1268"/>
                </a:lnTo>
                <a:lnTo>
                  <a:pt x="10041" y="1268"/>
                </a:lnTo>
                <a:lnTo>
                  <a:pt x="10041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2" name="Google Shape;2832;p35"/>
          <p:cNvSpPr/>
          <p:nvPr/>
        </p:nvSpPr>
        <p:spPr>
          <a:xfrm>
            <a:off x="5589362" y="2129450"/>
            <a:ext cx="1416050" cy="31726"/>
          </a:xfrm>
          <a:custGeom>
            <a:avLst/>
            <a:gdLst/>
            <a:ahLst/>
            <a:cxnLst/>
            <a:rect l="l" t="t" r="r" b="b"/>
            <a:pathLst>
              <a:path w="56642" h="4070" extrusionOk="0">
                <a:moveTo>
                  <a:pt x="1" y="0"/>
                </a:moveTo>
                <a:lnTo>
                  <a:pt x="1" y="4070"/>
                </a:lnTo>
                <a:lnTo>
                  <a:pt x="56641" y="4070"/>
                </a:lnTo>
                <a:lnTo>
                  <a:pt x="56641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3" name="Google Shape;2833;p35"/>
          <p:cNvSpPr/>
          <p:nvPr/>
        </p:nvSpPr>
        <p:spPr>
          <a:xfrm rot="10800000" flipH="1">
            <a:off x="3078375" y="2417263"/>
            <a:ext cx="1237470" cy="26351"/>
          </a:xfrm>
          <a:custGeom>
            <a:avLst/>
            <a:gdLst/>
            <a:ahLst/>
            <a:cxnLst/>
            <a:rect l="l" t="t" r="r" b="b"/>
            <a:pathLst>
              <a:path w="175093" h="1269" extrusionOk="0">
                <a:moveTo>
                  <a:pt x="1" y="1"/>
                </a:moveTo>
                <a:lnTo>
                  <a:pt x="1" y="1268"/>
                </a:lnTo>
                <a:lnTo>
                  <a:pt x="175093" y="1268"/>
                </a:lnTo>
                <a:lnTo>
                  <a:pt x="175093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4" name="Google Shape;2834;p35"/>
          <p:cNvSpPr/>
          <p:nvPr/>
        </p:nvSpPr>
        <p:spPr>
          <a:xfrm>
            <a:off x="5260125" y="2678575"/>
            <a:ext cx="251025" cy="31725"/>
          </a:xfrm>
          <a:custGeom>
            <a:avLst/>
            <a:gdLst/>
            <a:ahLst/>
            <a:cxnLst/>
            <a:rect l="l" t="t" r="r" b="b"/>
            <a:pathLst>
              <a:path w="10041" h="1269" extrusionOk="0">
                <a:moveTo>
                  <a:pt x="0" y="1"/>
                </a:moveTo>
                <a:lnTo>
                  <a:pt x="0" y="1268"/>
                </a:lnTo>
                <a:lnTo>
                  <a:pt x="10041" y="1268"/>
                </a:lnTo>
                <a:lnTo>
                  <a:pt x="10041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5" name="Google Shape;2835;p35"/>
          <p:cNvSpPr/>
          <p:nvPr/>
        </p:nvSpPr>
        <p:spPr>
          <a:xfrm>
            <a:off x="4276300" y="3054025"/>
            <a:ext cx="251050" cy="31725"/>
          </a:xfrm>
          <a:custGeom>
            <a:avLst/>
            <a:gdLst/>
            <a:ahLst/>
            <a:cxnLst/>
            <a:rect l="l" t="t" r="r" b="b"/>
            <a:pathLst>
              <a:path w="10042" h="1269" extrusionOk="0">
                <a:moveTo>
                  <a:pt x="1" y="1"/>
                </a:moveTo>
                <a:lnTo>
                  <a:pt x="1" y="1269"/>
                </a:lnTo>
                <a:lnTo>
                  <a:pt x="10041" y="1269"/>
                </a:lnTo>
                <a:lnTo>
                  <a:pt x="10041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6" name="Google Shape;2836;p35"/>
          <p:cNvSpPr/>
          <p:nvPr/>
        </p:nvSpPr>
        <p:spPr>
          <a:xfrm rot="10800000" flipH="1">
            <a:off x="5119629" y="2550498"/>
            <a:ext cx="1605916" cy="25875"/>
          </a:xfrm>
          <a:custGeom>
            <a:avLst/>
            <a:gdLst/>
            <a:ahLst/>
            <a:cxnLst/>
            <a:rect l="l" t="t" r="r" b="b"/>
            <a:pathLst>
              <a:path w="144971" h="568" extrusionOk="0">
                <a:moveTo>
                  <a:pt x="1" y="1"/>
                </a:moveTo>
                <a:lnTo>
                  <a:pt x="1" y="568"/>
                </a:lnTo>
                <a:lnTo>
                  <a:pt x="144971" y="568"/>
                </a:lnTo>
                <a:lnTo>
                  <a:pt x="144971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7" name="Google Shape;2837;p35"/>
          <p:cNvSpPr/>
          <p:nvPr/>
        </p:nvSpPr>
        <p:spPr>
          <a:xfrm>
            <a:off x="5990710" y="2871975"/>
            <a:ext cx="1017715" cy="31698"/>
          </a:xfrm>
          <a:custGeom>
            <a:avLst/>
            <a:gdLst/>
            <a:ahLst/>
            <a:cxnLst/>
            <a:rect l="l" t="t" r="r" b="b"/>
            <a:pathLst>
              <a:path w="56642" h="4038" extrusionOk="0">
                <a:moveTo>
                  <a:pt x="1" y="1"/>
                </a:moveTo>
                <a:lnTo>
                  <a:pt x="1" y="4037"/>
                </a:lnTo>
                <a:lnTo>
                  <a:pt x="56641" y="4037"/>
                </a:lnTo>
                <a:lnTo>
                  <a:pt x="56641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8" name="Google Shape;2838;p35"/>
          <p:cNvSpPr/>
          <p:nvPr/>
        </p:nvSpPr>
        <p:spPr>
          <a:xfrm rot="10800000" flipH="1">
            <a:off x="3615650" y="2940159"/>
            <a:ext cx="449933" cy="34503"/>
          </a:xfrm>
          <a:custGeom>
            <a:avLst/>
            <a:gdLst/>
            <a:ahLst/>
            <a:cxnLst/>
            <a:rect l="l" t="t" r="r" b="b"/>
            <a:pathLst>
              <a:path w="16246" h="2602" extrusionOk="0">
                <a:moveTo>
                  <a:pt x="0" y="0"/>
                </a:moveTo>
                <a:lnTo>
                  <a:pt x="0" y="2602"/>
                </a:lnTo>
                <a:lnTo>
                  <a:pt x="16245" y="2602"/>
                </a:lnTo>
                <a:lnTo>
                  <a:pt x="1624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9" name="Google Shape;2839;p35"/>
          <p:cNvSpPr/>
          <p:nvPr/>
        </p:nvSpPr>
        <p:spPr>
          <a:xfrm>
            <a:off x="2967586" y="2081675"/>
            <a:ext cx="378229" cy="34099"/>
          </a:xfrm>
          <a:custGeom>
            <a:avLst/>
            <a:gdLst/>
            <a:ahLst/>
            <a:cxnLst/>
            <a:rect l="l" t="t" r="r" b="b"/>
            <a:pathLst>
              <a:path w="4638" h="2969" extrusionOk="0">
                <a:moveTo>
                  <a:pt x="1" y="0"/>
                </a:moveTo>
                <a:lnTo>
                  <a:pt x="1" y="2969"/>
                </a:lnTo>
                <a:lnTo>
                  <a:pt x="4637" y="2969"/>
                </a:lnTo>
                <a:lnTo>
                  <a:pt x="463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0" name="Google Shape;2840;p35"/>
          <p:cNvSpPr/>
          <p:nvPr/>
        </p:nvSpPr>
        <p:spPr>
          <a:xfrm>
            <a:off x="2777487" y="2591608"/>
            <a:ext cx="464001" cy="38175"/>
          </a:xfrm>
          <a:custGeom>
            <a:avLst/>
            <a:gdLst/>
            <a:ahLst/>
            <a:cxnLst/>
            <a:rect l="l" t="t" r="r" b="b"/>
            <a:pathLst>
              <a:path w="22684" h="702" extrusionOk="0">
                <a:moveTo>
                  <a:pt x="1" y="1"/>
                </a:moveTo>
                <a:lnTo>
                  <a:pt x="1" y="701"/>
                </a:lnTo>
                <a:lnTo>
                  <a:pt x="22684" y="701"/>
                </a:lnTo>
                <a:lnTo>
                  <a:pt x="2268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1" name="Google Shape;2841;p35"/>
          <p:cNvSpPr/>
          <p:nvPr/>
        </p:nvSpPr>
        <p:spPr>
          <a:xfrm>
            <a:off x="2929028" y="2947569"/>
            <a:ext cx="150549" cy="42566"/>
          </a:xfrm>
          <a:custGeom>
            <a:avLst/>
            <a:gdLst/>
            <a:ahLst/>
            <a:cxnLst/>
            <a:rect l="l" t="t" r="r" b="b"/>
            <a:pathLst>
              <a:path w="4605" h="1302" extrusionOk="0">
                <a:moveTo>
                  <a:pt x="1" y="0"/>
                </a:moveTo>
                <a:lnTo>
                  <a:pt x="1" y="1301"/>
                </a:lnTo>
                <a:lnTo>
                  <a:pt x="4604" y="1301"/>
                </a:lnTo>
                <a:lnTo>
                  <a:pt x="460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2" name="Google Shape;2842;p35"/>
          <p:cNvSpPr/>
          <p:nvPr/>
        </p:nvSpPr>
        <p:spPr>
          <a:xfrm>
            <a:off x="6477350" y="2704837"/>
            <a:ext cx="150549" cy="38677"/>
          </a:xfrm>
          <a:custGeom>
            <a:avLst/>
            <a:gdLst/>
            <a:ahLst/>
            <a:cxnLst/>
            <a:rect l="l" t="t" r="r" b="b"/>
            <a:pathLst>
              <a:path w="4605" h="2970" extrusionOk="0">
                <a:moveTo>
                  <a:pt x="1" y="1"/>
                </a:moveTo>
                <a:lnTo>
                  <a:pt x="1" y="2969"/>
                </a:lnTo>
                <a:lnTo>
                  <a:pt x="4604" y="2969"/>
                </a:lnTo>
                <a:lnTo>
                  <a:pt x="460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3" name="Google Shape;2843;p35"/>
          <p:cNvSpPr/>
          <p:nvPr/>
        </p:nvSpPr>
        <p:spPr>
          <a:xfrm>
            <a:off x="4323425" y="2127548"/>
            <a:ext cx="302111" cy="48027"/>
          </a:xfrm>
          <a:custGeom>
            <a:avLst/>
            <a:gdLst/>
            <a:ahLst/>
            <a:cxnLst/>
            <a:rect l="l" t="t" r="r" b="b"/>
            <a:pathLst>
              <a:path w="9241" h="2570" extrusionOk="0">
                <a:moveTo>
                  <a:pt x="1" y="1"/>
                </a:moveTo>
                <a:lnTo>
                  <a:pt x="1" y="2569"/>
                </a:lnTo>
                <a:lnTo>
                  <a:pt x="9240" y="2569"/>
                </a:lnTo>
                <a:lnTo>
                  <a:pt x="92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4" name="Google Shape;2844;p35"/>
          <p:cNvSpPr/>
          <p:nvPr/>
        </p:nvSpPr>
        <p:spPr>
          <a:xfrm>
            <a:off x="6089512" y="1637873"/>
            <a:ext cx="784925" cy="38674"/>
          </a:xfrm>
          <a:custGeom>
            <a:avLst/>
            <a:gdLst/>
            <a:ahLst/>
            <a:cxnLst/>
            <a:rect l="l" t="t" r="r" b="b"/>
            <a:pathLst>
              <a:path w="43432" h="701" extrusionOk="0">
                <a:moveTo>
                  <a:pt x="1" y="0"/>
                </a:moveTo>
                <a:lnTo>
                  <a:pt x="1" y="701"/>
                </a:lnTo>
                <a:lnTo>
                  <a:pt x="43432" y="701"/>
                </a:lnTo>
                <a:lnTo>
                  <a:pt x="4343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5" name="Google Shape;2845;p35"/>
          <p:cNvSpPr/>
          <p:nvPr/>
        </p:nvSpPr>
        <p:spPr>
          <a:xfrm>
            <a:off x="5751110" y="1605794"/>
            <a:ext cx="134170" cy="37139"/>
          </a:xfrm>
          <a:custGeom>
            <a:avLst/>
            <a:gdLst/>
            <a:ahLst/>
            <a:cxnLst/>
            <a:rect l="l" t="t" r="r" b="b"/>
            <a:pathLst>
              <a:path w="4104" h="1136" extrusionOk="0">
                <a:moveTo>
                  <a:pt x="0" y="1"/>
                </a:moveTo>
                <a:lnTo>
                  <a:pt x="0" y="1135"/>
                </a:lnTo>
                <a:lnTo>
                  <a:pt x="4103" y="1135"/>
                </a:lnTo>
                <a:lnTo>
                  <a:pt x="410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6" name="Google Shape;2846;p35"/>
          <p:cNvSpPr/>
          <p:nvPr/>
        </p:nvSpPr>
        <p:spPr>
          <a:xfrm>
            <a:off x="5089512" y="2266796"/>
            <a:ext cx="632896" cy="30876"/>
          </a:xfrm>
          <a:custGeom>
            <a:avLst/>
            <a:gdLst/>
            <a:ahLst/>
            <a:cxnLst/>
            <a:rect l="l" t="t" r="r" b="b"/>
            <a:pathLst>
              <a:path w="22717" h="702" extrusionOk="0">
                <a:moveTo>
                  <a:pt x="1" y="1"/>
                </a:moveTo>
                <a:lnTo>
                  <a:pt x="1" y="701"/>
                </a:lnTo>
                <a:lnTo>
                  <a:pt x="22717" y="701"/>
                </a:lnTo>
                <a:lnTo>
                  <a:pt x="2271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7" name="Google Shape;2847;p35"/>
          <p:cNvSpPr/>
          <p:nvPr/>
        </p:nvSpPr>
        <p:spPr>
          <a:xfrm>
            <a:off x="3615653" y="2038575"/>
            <a:ext cx="142866" cy="22950"/>
          </a:xfrm>
          <a:custGeom>
            <a:avLst/>
            <a:gdLst/>
            <a:ahLst/>
            <a:cxnLst/>
            <a:rect l="l" t="t" r="r" b="b"/>
            <a:pathLst>
              <a:path w="4370" h="702" extrusionOk="0">
                <a:moveTo>
                  <a:pt x="0" y="1"/>
                </a:moveTo>
                <a:lnTo>
                  <a:pt x="0" y="701"/>
                </a:lnTo>
                <a:lnTo>
                  <a:pt x="4370" y="701"/>
                </a:lnTo>
                <a:lnTo>
                  <a:pt x="437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8" name="Google Shape;2848;p35"/>
          <p:cNvSpPr/>
          <p:nvPr/>
        </p:nvSpPr>
        <p:spPr>
          <a:xfrm>
            <a:off x="2982312" y="1751726"/>
            <a:ext cx="234441" cy="28100"/>
          </a:xfrm>
          <a:custGeom>
            <a:avLst/>
            <a:gdLst/>
            <a:ahLst/>
            <a:cxnLst/>
            <a:rect l="l" t="t" r="r" b="b"/>
            <a:pathLst>
              <a:path w="19248" h="1869" extrusionOk="0">
                <a:moveTo>
                  <a:pt x="0" y="0"/>
                </a:moveTo>
                <a:lnTo>
                  <a:pt x="0" y="1868"/>
                </a:lnTo>
                <a:lnTo>
                  <a:pt x="19247" y="1868"/>
                </a:lnTo>
                <a:lnTo>
                  <a:pt x="1924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9" name="Google Shape;2849;p35"/>
          <p:cNvSpPr/>
          <p:nvPr/>
        </p:nvSpPr>
        <p:spPr>
          <a:xfrm>
            <a:off x="4688553" y="1786793"/>
            <a:ext cx="234471" cy="38185"/>
          </a:xfrm>
          <a:custGeom>
            <a:avLst/>
            <a:gdLst/>
            <a:ahLst/>
            <a:cxnLst/>
            <a:rect l="l" t="t" r="r" b="b"/>
            <a:pathLst>
              <a:path w="7172" h="1168" extrusionOk="0">
                <a:moveTo>
                  <a:pt x="0" y="0"/>
                </a:moveTo>
                <a:lnTo>
                  <a:pt x="0" y="1168"/>
                </a:lnTo>
                <a:lnTo>
                  <a:pt x="7172" y="1168"/>
                </a:lnTo>
                <a:lnTo>
                  <a:pt x="717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0" name="Google Shape;2850;p35"/>
          <p:cNvSpPr/>
          <p:nvPr/>
        </p:nvSpPr>
        <p:spPr>
          <a:xfrm>
            <a:off x="5419266" y="1735266"/>
            <a:ext cx="235582" cy="37106"/>
          </a:xfrm>
          <a:custGeom>
            <a:avLst/>
            <a:gdLst/>
            <a:ahLst/>
            <a:cxnLst/>
            <a:rect l="l" t="t" r="r" b="b"/>
            <a:pathLst>
              <a:path w="7206" h="1135" extrusionOk="0">
                <a:moveTo>
                  <a:pt x="0" y="1"/>
                </a:moveTo>
                <a:lnTo>
                  <a:pt x="0" y="1135"/>
                </a:lnTo>
                <a:lnTo>
                  <a:pt x="7205" y="1135"/>
                </a:lnTo>
                <a:lnTo>
                  <a:pt x="720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1" name="Google Shape;2851;p35"/>
          <p:cNvSpPr/>
          <p:nvPr/>
        </p:nvSpPr>
        <p:spPr>
          <a:xfrm>
            <a:off x="4595462" y="1453350"/>
            <a:ext cx="251050" cy="30875"/>
          </a:xfrm>
          <a:custGeom>
            <a:avLst/>
            <a:gdLst/>
            <a:ahLst/>
            <a:cxnLst/>
            <a:rect l="l" t="t" r="r" b="b"/>
            <a:pathLst>
              <a:path w="10042" h="1235" extrusionOk="0">
                <a:moveTo>
                  <a:pt x="1" y="0"/>
                </a:moveTo>
                <a:lnTo>
                  <a:pt x="1" y="1234"/>
                </a:lnTo>
                <a:lnTo>
                  <a:pt x="10041" y="1234"/>
                </a:lnTo>
                <a:lnTo>
                  <a:pt x="1004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2" name="Google Shape;2852;p35"/>
          <p:cNvSpPr/>
          <p:nvPr/>
        </p:nvSpPr>
        <p:spPr>
          <a:xfrm>
            <a:off x="3803723" y="2618163"/>
            <a:ext cx="209047" cy="34075"/>
          </a:xfrm>
          <a:custGeom>
            <a:avLst/>
            <a:gdLst/>
            <a:ahLst/>
            <a:cxnLst/>
            <a:rect l="l" t="t" r="r" b="b"/>
            <a:pathLst>
              <a:path w="4404" h="702" extrusionOk="0">
                <a:moveTo>
                  <a:pt x="0" y="1"/>
                </a:moveTo>
                <a:lnTo>
                  <a:pt x="0" y="701"/>
                </a:lnTo>
                <a:lnTo>
                  <a:pt x="4403" y="701"/>
                </a:lnTo>
                <a:lnTo>
                  <a:pt x="440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3" name="Google Shape;2853;p35"/>
          <p:cNvSpPr/>
          <p:nvPr/>
        </p:nvSpPr>
        <p:spPr>
          <a:xfrm>
            <a:off x="3014845" y="2255984"/>
            <a:ext cx="131316" cy="21090"/>
          </a:xfrm>
          <a:custGeom>
            <a:avLst/>
            <a:gdLst/>
            <a:ahLst/>
            <a:cxnLst/>
            <a:rect l="l" t="t" r="r" b="b"/>
            <a:pathLst>
              <a:path w="4371" h="702" extrusionOk="0">
                <a:moveTo>
                  <a:pt x="0" y="1"/>
                </a:moveTo>
                <a:lnTo>
                  <a:pt x="0" y="701"/>
                </a:lnTo>
                <a:lnTo>
                  <a:pt x="4370" y="701"/>
                </a:lnTo>
                <a:lnTo>
                  <a:pt x="437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4" name="Google Shape;2854;p35"/>
          <p:cNvSpPr/>
          <p:nvPr/>
        </p:nvSpPr>
        <p:spPr>
          <a:xfrm>
            <a:off x="1933112" y="2273202"/>
            <a:ext cx="244576" cy="22950"/>
          </a:xfrm>
          <a:custGeom>
            <a:avLst/>
            <a:gdLst/>
            <a:ahLst/>
            <a:cxnLst/>
            <a:rect l="l" t="t" r="r" b="b"/>
            <a:pathLst>
              <a:path w="8141" h="1301" extrusionOk="0">
                <a:moveTo>
                  <a:pt x="1" y="0"/>
                </a:moveTo>
                <a:lnTo>
                  <a:pt x="1" y="1301"/>
                </a:lnTo>
                <a:lnTo>
                  <a:pt x="8140" y="1301"/>
                </a:lnTo>
                <a:lnTo>
                  <a:pt x="814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5" name="Google Shape;2855;p35"/>
          <p:cNvSpPr/>
          <p:nvPr/>
        </p:nvSpPr>
        <p:spPr>
          <a:xfrm>
            <a:off x="2310402" y="2467380"/>
            <a:ext cx="215495" cy="34098"/>
          </a:xfrm>
          <a:custGeom>
            <a:avLst/>
            <a:gdLst/>
            <a:ahLst/>
            <a:cxnLst/>
            <a:rect l="l" t="t" r="r" b="b"/>
            <a:pathLst>
              <a:path w="7173" h="1135" extrusionOk="0">
                <a:moveTo>
                  <a:pt x="0" y="0"/>
                </a:moveTo>
                <a:lnTo>
                  <a:pt x="0" y="1134"/>
                </a:lnTo>
                <a:lnTo>
                  <a:pt x="7172" y="1134"/>
                </a:lnTo>
                <a:lnTo>
                  <a:pt x="7172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6" name="Google Shape;2856;p35"/>
          <p:cNvSpPr/>
          <p:nvPr/>
        </p:nvSpPr>
        <p:spPr>
          <a:xfrm>
            <a:off x="3932310" y="2175767"/>
            <a:ext cx="215495" cy="34098"/>
          </a:xfrm>
          <a:custGeom>
            <a:avLst/>
            <a:gdLst/>
            <a:ahLst/>
            <a:cxnLst/>
            <a:rect l="l" t="t" r="r" b="b"/>
            <a:pathLst>
              <a:path w="7173" h="1135" extrusionOk="0">
                <a:moveTo>
                  <a:pt x="0" y="1"/>
                </a:moveTo>
                <a:lnTo>
                  <a:pt x="0" y="1135"/>
                </a:lnTo>
                <a:lnTo>
                  <a:pt x="7172" y="1135"/>
                </a:lnTo>
                <a:lnTo>
                  <a:pt x="7172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7" name="Google Shape;2857;p35"/>
          <p:cNvSpPr/>
          <p:nvPr/>
        </p:nvSpPr>
        <p:spPr>
          <a:xfrm>
            <a:off x="4606289" y="2769589"/>
            <a:ext cx="1304806" cy="21060"/>
          </a:xfrm>
          <a:custGeom>
            <a:avLst/>
            <a:gdLst/>
            <a:ahLst/>
            <a:cxnLst/>
            <a:rect l="l" t="t" r="r" b="b"/>
            <a:pathLst>
              <a:path w="43432" h="701" extrusionOk="0">
                <a:moveTo>
                  <a:pt x="0" y="0"/>
                </a:moveTo>
                <a:lnTo>
                  <a:pt x="0" y="701"/>
                </a:lnTo>
                <a:lnTo>
                  <a:pt x="43431" y="701"/>
                </a:lnTo>
                <a:lnTo>
                  <a:pt x="43431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8" name="Google Shape;2858;p35"/>
          <p:cNvSpPr/>
          <p:nvPr/>
        </p:nvSpPr>
        <p:spPr>
          <a:xfrm>
            <a:off x="6100170" y="2655632"/>
            <a:ext cx="74175" cy="21060"/>
          </a:xfrm>
          <a:custGeom>
            <a:avLst/>
            <a:gdLst/>
            <a:ahLst/>
            <a:cxnLst/>
            <a:rect l="l" t="t" r="r" b="b"/>
            <a:pathLst>
              <a:path w="2469" h="701" extrusionOk="0">
                <a:moveTo>
                  <a:pt x="1" y="0"/>
                </a:moveTo>
                <a:lnTo>
                  <a:pt x="1" y="701"/>
                </a:lnTo>
                <a:lnTo>
                  <a:pt x="2469" y="701"/>
                </a:lnTo>
                <a:lnTo>
                  <a:pt x="2469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9" name="Google Shape;2859;p35"/>
          <p:cNvSpPr/>
          <p:nvPr/>
        </p:nvSpPr>
        <p:spPr>
          <a:xfrm>
            <a:off x="5954973" y="2449804"/>
            <a:ext cx="209051" cy="30876"/>
          </a:xfrm>
          <a:custGeom>
            <a:avLst/>
            <a:gdLst/>
            <a:ahLst/>
            <a:cxnLst/>
            <a:rect l="l" t="t" r="r" b="b"/>
            <a:pathLst>
              <a:path w="2503" h="701" extrusionOk="0">
                <a:moveTo>
                  <a:pt x="0" y="0"/>
                </a:moveTo>
                <a:lnTo>
                  <a:pt x="0" y="701"/>
                </a:lnTo>
                <a:lnTo>
                  <a:pt x="2502" y="701"/>
                </a:lnTo>
                <a:lnTo>
                  <a:pt x="2502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0" name="Google Shape;2860;p35"/>
          <p:cNvSpPr/>
          <p:nvPr/>
        </p:nvSpPr>
        <p:spPr>
          <a:xfrm>
            <a:off x="5051187" y="2945423"/>
            <a:ext cx="292577" cy="35878"/>
          </a:xfrm>
          <a:custGeom>
            <a:avLst/>
            <a:gdLst/>
            <a:ahLst/>
            <a:cxnLst/>
            <a:rect l="l" t="t" r="r" b="b"/>
            <a:pathLst>
              <a:path w="4638" h="2936" extrusionOk="0">
                <a:moveTo>
                  <a:pt x="0" y="1"/>
                </a:moveTo>
                <a:lnTo>
                  <a:pt x="0" y="2936"/>
                </a:lnTo>
                <a:lnTo>
                  <a:pt x="4637" y="2936"/>
                </a:lnTo>
                <a:lnTo>
                  <a:pt x="463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1" name="Google Shape;2861;p35"/>
          <p:cNvSpPr/>
          <p:nvPr/>
        </p:nvSpPr>
        <p:spPr>
          <a:xfrm>
            <a:off x="6345013" y="2345058"/>
            <a:ext cx="122273" cy="34098"/>
          </a:xfrm>
          <a:custGeom>
            <a:avLst/>
            <a:gdLst/>
            <a:ahLst/>
            <a:cxnLst/>
            <a:rect l="l" t="t" r="r" b="b"/>
            <a:pathLst>
              <a:path w="4070" h="1135" extrusionOk="0">
                <a:moveTo>
                  <a:pt x="0" y="1"/>
                </a:moveTo>
                <a:lnTo>
                  <a:pt x="0" y="1135"/>
                </a:lnTo>
                <a:lnTo>
                  <a:pt x="4070" y="1135"/>
                </a:lnTo>
                <a:lnTo>
                  <a:pt x="407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2" name="Google Shape;2862;p35"/>
          <p:cNvSpPr/>
          <p:nvPr/>
        </p:nvSpPr>
        <p:spPr>
          <a:xfrm rot="10800000" flipH="1">
            <a:off x="5309487" y="1971450"/>
            <a:ext cx="489092" cy="35128"/>
          </a:xfrm>
          <a:custGeom>
            <a:avLst/>
            <a:gdLst/>
            <a:ahLst/>
            <a:cxnLst/>
            <a:rect l="l" t="t" r="r" b="b"/>
            <a:pathLst>
              <a:path w="19248" h="1869" extrusionOk="0">
                <a:moveTo>
                  <a:pt x="0" y="0"/>
                </a:moveTo>
                <a:lnTo>
                  <a:pt x="0" y="1868"/>
                </a:lnTo>
                <a:lnTo>
                  <a:pt x="19247" y="1868"/>
                </a:lnTo>
                <a:lnTo>
                  <a:pt x="19247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3" name="Google Shape;2863;p35"/>
          <p:cNvSpPr/>
          <p:nvPr/>
        </p:nvSpPr>
        <p:spPr>
          <a:xfrm>
            <a:off x="4147801" y="1771744"/>
            <a:ext cx="216486" cy="35120"/>
          </a:xfrm>
          <a:custGeom>
            <a:avLst/>
            <a:gdLst/>
            <a:ahLst/>
            <a:cxnLst/>
            <a:rect l="l" t="t" r="r" b="b"/>
            <a:pathLst>
              <a:path w="7206" h="1169" extrusionOk="0">
                <a:moveTo>
                  <a:pt x="0" y="1"/>
                </a:moveTo>
                <a:lnTo>
                  <a:pt x="0" y="1168"/>
                </a:lnTo>
                <a:lnTo>
                  <a:pt x="7205" y="1168"/>
                </a:lnTo>
                <a:lnTo>
                  <a:pt x="7205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4" name="Google Shape;2864;p35"/>
          <p:cNvSpPr/>
          <p:nvPr/>
        </p:nvSpPr>
        <p:spPr>
          <a:xfrm>
            <a:off x="2393635" y="2146191"/>
            <a:ext cx="328755" cy="56149"/>
          </a:xfrm>
          <a:custGeom>
            <a:avLst/>
            <a:gdLst/>
            <a:ahLst/>
            <a:cxnLst/>
            <a:rect l="l" t="t" r="r" b="b"/>
            <a:pathLst>
              <a:path w="10943" h="1869" extrusionOk="0">
                <a:moveTo>
                  <a:pt x="1" y="1"/>
                </a:moveTo>
                <a:lnTo>
                  <a:pt x="1" y="1869"/>
                </a:lnTo>
                <a:lnTo>
                  <a:pt x="10942" y="1869"/>
                </a:lnTo>
                <a:lnTo>
                  <a:pt x="10942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5" name="Google Shape;2865;p35"/>
          <p:cNvSpPr/>
          <p:nvPr/>
        </p:nvSpPr>
        <p:spPr>
          <a:xfrm>
            <a:off x="2579891" y="1916563"/>
            <a:ext cx="489124" cy="28375"/>
          </a:xfrm>
          <a:custGeom>
            <a:avLst/>
            <a:gdLst/>
            <a:ahLst/>
            <a:cxnLst/>
            <a:rect l="l" t="t" r="r" b="b"/>
            <a:pathLst>
              <a:path w="22684" h="702" extrusionOk="0">
                <a:moveTo>
                  <a:pt x="1" y="1"/>
                </a:moveTo>
                <a:lnTo>
                  <a:pt x="1" y="701"/>
                </a:lnTo>
                <a:lnTo>
                  <a:pt x="22683" y="701"/>
                </a:lnTo>
                <a:lnTo>
                  <a:pt x="22683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6" name="Google Shape;2866;p35"/>
          <p:cNvSpPr/>
          <p:nvPr/>
        </p:nvSpPr>
        <p:spPr>
          <a:xfrm>
            <a:off x="6169315" y="1490912"/>
            <a:ext cx="378226" cy="34076"/>
          </a:xfrm>
          <a:custGeom>
            <a:avLst/>
            <a:gdLst/>
            <a:ahLst/>
            <a:cxnLst/>
            <a:rect l="l" t="t" r="r" b="b"/>
            <a:pathLst>
              <a:path w="4071" h="1135" extrusionOk="0">
                <a:moveTo>
                  <a:pt x="1" y="0"/>
                </a:moveTo>
                <a:lnTo>
                  <a:pt x="1" y="1134"/>
                </a:lnTo>
                <a:lnTo>
                  <a:pt x="4070" y="1134"/>
                </a:lnTo>
                <a:lnTo>
                  <a:pt x="4070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7" name="Google Shape;2867;p35"/>
          <p:cNvSpPr/>
          <p:nvPr/>
        </p:nvSpPr>
        <p:spPr>
          <a:xfrm>
            <a:off x="3563334" y="1755228"/>
            <a:ext cx="328725" cy="56149"/>
          </a:xfrm>
          <a:custGeom>
            <a:avLst/>
            <a:gdLst/>
            <a:ahLst/>
            <a:cxnLst/>
            <a:rect l="l" t="t" r="r" b="b"/>
            <a:pathLst>
              <a:path w="10942" h="1869" extrusionOk="0">
                <a:moveTo>
                  <a:pt x="0" y="0"/>
                </a:moveTo>
                <a:lnTo>
                  <a:pt x="0" y="1868"/>
                </a:lnTo>
                <a:lnTo>
                  <a:pt x="10941" y="1868"/>
                </a:lnTo>
                <a:lnTo>
                  <a:pt x="1094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8" name="Google Shape;2868;p35"/>
          <p:cNvSpPr/>
          <p:nvPr/>
        </p:nvSpPr>
        <p:spPr>
          <a:xfrm>
            <a:off x="4266016" y="1599023"/>
            <a:ext cx="154358" cy="43111"/>
          </a:xfrm>
          <a:custGeom>
            <a:avLst/>
            <a:gdLst/>
            <a:ahLst/>
            <a:cxnLst/>
            <a:rect l="l" t="t" r="r" b="b"/>
            <a:pathLst>
              <a:path w="5138" h="1435" extrusionOk="0">
                <a:moveTo>
                  <a:pt x="1" y="1"/>
                </a:moveTo>
                <a:lnTo>
                  <a:pt x="1" y="1435"/>
                </a:lnTo>
                <a:lnTo>
                  <a:pt x="5138" y="1435"/>
                </a:lnTo>
                <a:lnTo>
                  <a:pt x="513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9" name="Google Shape;2869;p35"/>
          <p:cNvSpPr/>
          <p:nvPr/>
        </p:nvSpPr>
        <p:spPr>
          <a:xfrm>
            <a:off x="4896301" y="2007850"/>
            <a:ext cx="122273" cy="34098"/>
          </a:xfrm>
          <a:custGeom>
            <a:avLst/>
            <a:gdLst/>
            <a:ahLst/>
            <a:cxnLst/>
            <a:rect l="l" t="t" r="r" b="b"/>
            <a:pathLst>
              <a:path w="4070" h="1135" extrusionOk="0">
                <a:moveTo>
                  <a:pt x="0" y="0"/>
                </a:moveTo>
                <a:lnTo>
                  <a:pt x="0" y="1134"/>
                </a:lnTo>
                <a:lnTo>
                  <a:pt x="4070" y="1134"/>
                </a:lnTo>
                <a:lnTo>
                  <a:pt x="407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0" name="Google Shape;2870;p35"/>
          <p:cNvSpPr/>
          <p:nvPr/>
        </p:nvSpPr>
        <p:spPr>
          <a:xfrm>
            <a:off x="4884236" y="1628325"/>
            <a:ext cx="464001" cy="21100"/>
          </a:xfrm>
          <a:custGeom>
            <a:avLst/>
            <a:gdLst/>
            <a:ahLst/>
            <a:cxnLst/>
            <a:rect l="l" t="t" r="r" b="b"/>
            <a:pathLst>
              <a:path w="22684" h="702" extrusionOk="0">
                <a:moveTo>
                  <a:pt x="1" y="1"/>
                </a:moveTo>
                <a:lnTo>
                  <a:pt x="1" y="701"/>
                </a:lnTo>
                <a:lnTo>
                  <a:pt x="22684" y="701"/>
                </a:lnTo>
                <a:lnTo>
                  <a:pt x="22684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1" name="Google Shape;2871;p35"/>
          <p:cNvSpPr/>
          <p:nvPr/>
        </p:nvSpPr>
        <p:spPr>
          <a:xfrm>
            <a:off x="4266025" y="2640996"/>
            <a:ext cx="271592" cy="34503"/>
          </a:xfrm>
          <a:custGeom>
            <a:avLst/>
            <a:gdLst/>
            <a:ahLst/>
            <a:cxnLst/>
            <a:rect l="l" t="t" r="r" b="b"/>
            <a:pathLst>
              <a:path w="9041" h="4137" extrusionOk="0">
                <a:moveTo>
                  <a:pt x="0" y="0"/>
                </a:moveTo>
                <a:lnTo>
                  <a:pt x="0" y="4137"/>
                </a:lnTo>
                <a:lnTo>
                  <a:pt x="9040" y="4137"/>
                </a:lnTo>
                <a:lnTo>
                  <a:pt x="9040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2" name="Google Shape;2872;p35"/>
          <p:cNvSpPr/>
          <p:nvPr/>
        </p:nvSpPr>
        <p:spPr>
          <a:xfrm>
            <a:off x="5374019" y="1678427"/>
            <a:ext cx="93875" cy="26302"/>
          </a:xfrm>
          <a:custGeom>
            <a:avLst/>
            <a:gdLst/>
            <a:ahLst/>
            <a:cxnLst/>
            <a:rect l="l" t="t" r="r" b="b"/>
            <a:pathLst>
              <a:path w="2502" h="701" extrusionOk="0">
                <a:moveTo>
                  <a:pt x="0" y="0"/>
                </a:moveTo>
                <a:lnTo>
                  <a:pt x="0" y="701"/>
                </a:lnTo>
                <a:lnTo>
                  <a:pt x="2502" y="701"/>
                </a:lnTo>
                <a:lnTo>
                  <a:pt x="2502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3" name="Google Shape;2873;p35"/>
          <p:cNvSpPr/>
          <p:nvPr/>
        </p:nvSpPr>
        <p:spPr>
          <a:xfrm>
            <a:off x="2818307" y="1559526"/>
            <a:ext cx="164000" cy="26302"/>
          </a:xfrm>
          <a:custGeom>
            <a:avLst/>
            <a:gdLst/>
            <a:ahLst/>
            <a:cxnLst/>
            <a:rect l="l" t="t" r="r" b="b"/>
            <a:pathLst>
              <a:path w="4371" h="701" extrusionOk="0">
                <a:moveTo>
                  <a:pt x="1" y="0"/>
                </a:moveTo>
                <a:lnTo>
                  <a:pt x="1" y="701"/>
                </a:lnTo>
                <a:lnTo>
                  <a:pt x="4371" y="701"/>
                </a:lnTo>
                <a:lnTo>
                  <a:pt x="4371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4" name="Google Shape;2874;p35"/>
          <p:cNvSpPr/>
          <p:nvPr/>
        </p:nvSpPr>
        <p:spPr>
          <a:xfrm>
            <a:off x="3947212" y="1788537"/>
            <a:ext cx="209041" cy="43882"/>
          </a:xfrm>
          <a:custGeom>
            <a:avLst/>
            <a:gdLst/>
            <a:ahLst/>
            <a:cxnLst/>
            <a:rect l="l" t="t" r="r" b="b"/>
            <a:pathLst>
              <a:path w="8141" h="2969" extrusionOk="0">
                <a:moveTo>
                  <a:pt x="1" y="0"/>
                </a:moveTo>
                <a:lnTo>
                  <a:pt x="1" y="2969"/>
                </a:lnTo>
                <a:lnTo>
                  <a:pt x="8140" y="2969"/>
                </a:lnTo>
                <a:lnTo>
                  <a:pt x="814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5" name="Google Shape;2875;p35"/>
          <p:cNvSpPr/>
          <p:nvPr/>
        </p:nvSpPr>
        <p:spPr>
          <a:xfrm>
            <a:off x="4947247" y="1545757"/>
            <a:ext cx="337980" cy="53879"/>
          </a:xfrm>
          <a:custGeom>
            <a:avLst/>
            <a:gdLst/>
            <a:ahLst/>
            <a:cxnLst/>
            <a:rect l="l" t="t" r="r" b="b"/>
            <a:pathLst>
              <a:path w="9008" h="1436" extrusionOk="0">
                <a:moveTo>
                  <a:pt x="1" y="1"/>
                </a:moveTo>
                <a:lnTo>
                  <a:pt x="1" y="1435"/>
                </a:lnTo>
                <a:lnTo>
                  <a:pt x="9007" y="1435"/>
                </a:lnTo>
                <a:lnTo>
                  <a:pt x="9007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6" name="Google Shape;2876;p35"/>
          <p:cNvSpPr/>
          <p:nvPr/>
        </p:nvSpPr>
        <p:spPr>
          <a:xfrm>
            <a:off x="4875444" y="3103721"/>
            <a:ext cx="164000" cy="26302"/>
          </a:xfrm>
          <a:custGeom>
            <a:avLst/>
            <a:gdLst/>
            <a:ahLst/>
            <a:cxnLst/>
            <a:rect l="l" t="t" r="r" b="b"/>
            <a:pathLst>
              <a:path w="4371" h="701" extrusionOk="0">
                <a:moveTo>
                  <a:pt x="1" y="0"/>
                </a:moveTo>
                <a:lnTo>
                  <a:pt x="1" y="701"/>
                </a:lnTo>
                <a:lnTo>
                  <a:pt x="4370" y="701"/>
                </a:lnTo>
                <a:lnTo>
                  <a:pt x="437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7" name="Google Shape;2877;p35"/>
          <p:cNvSpPr/>
          <p:nvPr/>
        </p:nvSpPr>
        <p:spPr>
          <a:xfrm>
            <a:off x="4528759" y="3290348"/>
            <a:ext cx="164000" cy="26302"/>
          </a:xfrm>
          <a:custGeom>
            <a:avLst/>
            <a:gdLst/>
            <a:ahLst/>
            <a:cxnLst/>
            <a:rect l="l" t="t" r="r" b="b"/>
            <a:pathLst>
              <a:path w="4371" h="701" extrusionOk="0">
                <a:moveTo>
                  <a:pt x="1" y="0"/>
                </a:moveTo>
                <a:lnTo>
                  <a:pt x="1" y="701"/>
                </a:lnTo>
                <a:lnTo>
                  <a:pt x="4370" y="701"/>
                </a:lnTo>
                <a:lnTo>
                  <a:pt x="437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8" name="Google Shape;2878;p35"/>
          <p:cNvSpPr/>
          <p:nvPr/>
        </p:nvSpPr>
        <p:spPr>
          <a:xfrm>
            <a:off x="5343966" y="1283082"/>
            <a:ext cx="165238" cy="26302"/>
          </a:xfrm>
          <a:custGeom>
            <a:avLst/>
            <a:gdLst/>
            <a:ahLst/>
            <a:cxnLst/>
            <a:rect l="l" t="t" r="r" b="b"/>
            <a:pathLst>
              <a:path w="4404" h="701" extrusionOk="0">
                <a:moveTo>
                  <a:pt x="1" y="0"/>
                </a:moveTo>
                <a:lnTo>
                  <a:pt x="1" y="701"/>
                </a:lnTo>
                <a:lnTo>
                  <a:pt x="4404" y="701"/>
                </a:lnTo>
                <a:lnTo>
                  <a:pt x="440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9" name="Google Shape;2879;p35"/>
          <p:cNvSpPr/>
          <p:nvPr/>
        </p:nvSpPr>
        <p:spPr>
          <a:xfrm>
            <a:off x="4384863" y="1745658"/>
            <a:ext cx="164000" cy="12569"/>
          </a:xfrm>
          <a:custGeom>
            <a:avLst/>
            <a:gdLst/>
            <a:ahLst/>
            <a:cxnLst/>
            <a:rect l="l" t="t" r="r" b="b"/>
            <a:pathLst>
              <a:path w="4371" h="335" extrusionOk="0">
                <a:moveTo>
                  <a:pt x="1" y="0"/>
                </a:moveTo>
                <a:lnTo>
                  <a:pt x="1" y="334"/>
                </a:lnTo>
                <a:lnTo>
                  <a:pt x="4371" y="334"/>
                </a:lnTo>
                <a:lnTo>
                  <a:pt x="4371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0" name="Google Shape;2880;p35"/>
          <p:cNvSpPr/>
          <p:nvPr/>
        </p:nvSpPr>
        <p:spPr>
          <a:xfrm>
            <a:off x="4774162" y="2450637"/>
            <a:ext cx="209051" cy="43900"/>
          </a:xfrm>
          <a:custGeom>
            <a:avLst/>
            <a:gdLst/>
            <a:ahLst/>
            <a:cxnLst/>
            <a:rect l="l" t="t" r="r" b="b"/>
            <a:pathLst>
              <a:path w="2503" h="702" extrusionOk="0">
                <a:moveTo>
                  <a:pt x="1" y="1"/>
                </a:moveTo>
                <a:lnTo>
                  <a:pt x="1" y="701"/>
                </a:lnTo>
                <a:lnTo>
                  <a:pt x="2502" y="701"/>
                </a:lnTo>
                <a:lnTo>
                  <a:pt x="250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2" name="Google Shape;2882;p35"/>
          <p:cNvSpPr txBox="1">
            <a:spLocks noGrp="1"/>
          </p:cNvSpPr>
          <p:nvPr>
            <p:ph type="title"/>
          </p:nvPr>
        </p:nvSpPr>
        <p:spPr>
          <a:xfrm>
            <a:off x="2345400" y="1573450"/>
            <a:ext cx="4453200" cy="114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</a:t>
            </a:r>
            <a:endParaRPr/>
          </a:p>
        </p:txBody>
      </p:sp>
      <p:grpSp>
        <p:nvGrpSpPr>
          <p:cNvPr id="2883" name="Google Shape;2883;p35"/>
          <p:cNvGrpSpPr/>
          <p:nvPr/>
        </p:nvGrpSpPr>
        <p:grpSpPr>
          <a:xfrm>
            <a:off x="2978639" y="1942450"/>
            <a:ext cx="3247163" cy="534268"/>
            <a:chOff x="2762051" y="1942450"/>
            <a:chExt cx="3247163" cy="534268"/>
          </a:xfrm>
        </p:grpSpPr>
        <p:sp>
          <p:nvSpPr>
            <p:cNvPr id="2884" name="Google Shape;2884;p35"/>
            <p:cNvSpPr/>
            <p:nvPr/>
          </p:nvSpPr>
          <p:spPr>
            <a:xfrm>
              <a:off x="3152820" y="1972266"/>
              <a:ext cx="164000" cy="26339"/>
            </a:xfrm>
            <a:custGeom>
              <a:avLst/>
              <a:gdLst/>
              <a:ahLst/>
              <a:cxnLst/>
              <a:rect l="l" t="t" r="r" b="b"/>
              <a:pathLst>
                <a:path w="4371" h="702" extrusionOk="0">
                  <a:moveTo>
                    <a:pt x="0" y="1"/>
                  </a:moveTo>
                  <a:lnTo>
                    <a:pt x="0" y="701"/>
                  </a:lnTo>
                  <a:lnTo>
                    <a:pt x="4370" y="701"/>
                  </a:lnTo>
                  <a:lnTo>
                    <a:pt x="437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5" name="Google Shape;2885;p35"/>
            <p:cNvSpPr/>
            <p:nvPr/>
          </p:nvSpPr>
          <p:spPr>
            <a:xfrm>
              <a:off x="4382217" y="1960685"/>
              <a:ext cx="305450" cy="23825"/>
            </a:xfrm>
            <a:custGeom>
              <a:avLst/>
              <a:gdLst/>
              <a:ahLst/>
              <a:cxnLst/>
              <a:rect l="l" t="t" r="r" b="b"/>
              <a:pathLst>
                <a:path w="8141" h="635" extrusionOk="0">
                  <a:moveTo>
                    <a:pt x="1" y="0"/>
                  </a:moveTo>
                  <a:lnTo>
                    <a:pt x="1" y="634"/>
                  </a:lnTo>
                  <a:lnTo>
                    <a:pt x="8140" y="634"/>
                  </a:lnTo>
                  <a:lnTo>
                    <a:pt x="814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6" name="Google Shape;2886;p35"/>
            <p:cNvSpPr/>
            <p:nvPr/>
          </p:nvSpPr>
          <p:spPr>
            <a:xfrm>
              <a:off x="4516575" y="2324475"/>
              <a:ext cx="209041" cy="31723"/>
            </a:xfrm>
            <a:custGeom>
              <a:avLst/>
              <a:gdLst/>
              <a:ahLst/>
              <a:cxnLst/>
              <a:rect l="l" t="t" r="r" b="b"/>
              <a:pathLst>
                <a:path w="8141" h="1468" extrusionOk="0">
                  <a:moveTo>
                    <a:pt x="1" y="0"/>
                  </a:moveTo>
                  <a:lnTo>
                    <a:pt x="1" y="1468"/>
                  </a:lnTo>
                  <a:lnTo>
                    <a:pt x="8140" y="1468"/>
                  </a:lnTo>
                  <a:lnTo>
                    <a:pt x="814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7" name="Google Shape;2887;p35"/>
            <p:cNvSpPr/>
            <p:nvPr/>
          </p:nvSpPr>
          <p:spPr>
            <a:xfrm>
              <a:off x="5459198" y="1942450"/>
              <a:ext cx="267206" cy="33826"/>
            </a:xfrm>
            <a:custGeom>
              <a:avLst/>
              <a:gdLst/>
              <a:ahLst/>
              <a:cxnLst/>
              <a:rect l="l" t="t" r="r" b="b"/>
              <a:pathLst>
                <a:path w="16246" h="1302" extrusionOk="0">
                  <a:moveTo>
                    <a:pt x="1" y="1"/>
                  </a:moveTo>
                  <a:lnTo>
                    <a:pt x="1" y="1302"/>
                  </a:lnTo>
                  <a:lnTo>
                    <a:pt x="16245" y="1302"/>
                  </a:lnTo>
                  <a:lnTo>
                    <a:pt x="1624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8" name="Google Shape;2888;p35"/>
            <p:cNvSpPr/>
            <p:nvPr/>
          </p:nvSpPr>
          <p:spPr>
            <a:xfrm>
              <a:off x="4848259" y="2149585"/>
              <a:ext cx="305413" cy="48851"/>
            </a:xfrm>
            <a:custGeom>
              <a:avLst/>
              <a:gdLst/>
              <a:ahLst/>
              <a:cxnLst/>
              <a:rect l="l" t="t" r="r" b="b"/>
              <a:pathLst>
                <a:path w="8140" h="1302" extrusionOk="0">
                  <a:moveTo>
                    <a:pt x="1" y="1"/>
                  </a:moveTo>
                  <a:lnTo>
                    <a:pt x="1" y="1302"/>
                  </a:lnTo>
                  <a:lnTo>
                    <a:pt x="8140" y="1302"/>
                  </a:lnTo>
                  <a:lnTo>
                    <a:pt x="814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9" name="Google Shape;2889;p35"/>
            <p:cNvSpPr/>
            <p:nvPr/>
          </p:nvSpPr>
          <p:spPr>
            <a:xfrm>
              <a:off x="5115526" y="2363047"/>
              <a:ext cx="122257" cy="39074"/>
            </a:xfrm>
            <a:custGeom>
              <a:avLst/>
              <a:gdLst/>
              <a:ahLst/>
              <a:cxnLst/>
              <a:rect l="l" t="t" r="r" b="b"/>
              <a:pathLst>
                <a:path w="8141" h="1468" extrusionOk="0">
                  <a:moveTo>
                    <a:pt x="1" y="0"/>
                  </a:moveTo>
                  <a:lnTo>
                    <a:pt x="1" y="1468"/>
                  </a:lnTo>
                  <a:lnTo>
                    <a:pt x="8140" y="1468"/>
                  </a:lnTo>
                  <a:lnTo>
                    <a:pt x="814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0" name="Google Shape;2890;p35"/>
            <p:cNvSpPr/>
            <p:nvPr/>
          </p:nvSpPr>
          <p:spPr>
            <a:xfrm>
              <a:off x="5880770" y="2046775"/>
              <a:ext cx="128445" cy="23825"/>
            </a:xfrm>
            <a:custGeom>
              <a:avLst/>
              <a:gdLst/>
              <a:ahLst/>
              <a:cxnLst/>
              <a:rect l="l" t="t" r="r" b="b"/>
              <a:pathLst>
                <a:path w="8141" h="635" extrusionOk="0">
                  <a:moveTo>
                    <a:pt x="1" y="0"/>
                  </a:moveTo>
                  <a:lnTo>
                    <a:pt x="1" y="634"/>
                  </a:lnTo>
                  <a:lnTo>
                    <a:pt x="8140" y="634"/>
                  </a:lnTo>
                  <a:lnTo>
                    <a:pt x="814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1" name="Google Shape;2891;p35"/>
            <p:cNvSpPr/>
            <p:nvPr/>
          </p:nvSpPr>
          <p:spPr>
            <a:xfrm>
              <a:off x="2762051" y="2336946"/>
              <a:ext cx="107835" cy="45760"/>
            </a:xfrm>
            <a:custGeom>
              <a:avLst/>
              <a:gdLst/>
              <a:ahLst/>
              <a:cxnLst/>
              <a:rect l="l" t="t" r="r" b="b"/>
              <a:pathLst>
                <a:path w="8140" h="2969" extrusionOk="0">
                  <a:moveTo>
                    <a:pt x="1" y="0"/>
                  </a:moveTo>
                  <a:lnTo>
                    <a:pt x="1" y="2969"/>
                  </a:lnTo>
                  <a:lnTo>
                    <a:pt x="8140" y="2969"/>
                  </a:lnTo>
                  <a:lnTo>
                    <a:pt x="814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2" name="Google Shape;2892;p35"/>
            <p:cNvSpPr/>
            <p:nvPr/>
          </p:nvSpPr>
          <p:spPr>
            <a:xfrm>
              <a:off x="5510175" y="2437646"/>
              <a:ext cx="165242" cy="39072"/>
            </a:xfrm>
            <a:custGeom>
              <a:avLst/>
              <a:gdLst/>
              <a:ahLst/>
              <a:cxnLst/>
              <a:rect l="l" t="t" r="r" b="b"/>
              <a:pathLst>
                <a:path w="8140" h="2969" extrusionOk="0">
                  <a:moveTo>
                    <a:pt x="1" y="0"/>
                  </a:moveTo>
                  <a:lnTo>
                    <a:pt x="1" y="2969"/>
                  </a:lnTo>
                  <a:lnTo>
                    <a:pt x="8140" y="2969"/>
                  </a:lnTo>
                  <a:lnTo>
                    <a:pt x="814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3" name="Google Shape;2893;p35"/>
            <p:cNvSpPr/>
            <p:nvPr/>
          </p:nvSpPr>
          <p:spPr>
            <a:xfrm>
              <a:off x="4045067" y="2430897"/>
              <a:ext cx="305450" cy="23825"/>
            </a:xfrm>
            <a:custGeom>
              <a:avLst/>
              <a:gdLst/>
              <a:ahLst/>
              <a:cxnLst/>
              <a:rect l="l" t="t" r="r" b="b"/>
              <a:pathLst>
                <a:path w="8141" h="635" extrusionOk="0">
                  <a:moveTo>
                    <a:pt x="1" y="0"/>
                  </a:moveTo>
                  <a:lnTo>
                    <a:pt x="1" y="634"/>
                  </a:lnTo>
                  <a:lnTo>
                    <a:pt x="8140" y="634"/>
                  </a:lnTo>
                  <a:lnTo>
                    <a:pt x="814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39"/>
          <p:cNvSpPr/>
          <p:nvPr/>
        </p:nvSpPr>
        <p:spPr>
          <a:xfrm>
            <a:off x="2883975" y="1722938"/>
            <a:ext cx="251025" cy="31725"/>
          </a:xfrm>
          <a:custGeom>
            <a:avLst/>
            <a:gdLst/>
            <a:ahLst/>
            <a:cxnLst/>
            <a:rect l="l" t="t" r="r" b="b"/>
            <a:pathLst>
              <a:path w="10041" h="1269" extrusionOk="0">
                <a:moveTo>
                  <a:pt x="0" y="1"/>
                </a:moveTo>
                <a:lnTo>
                  <a:pt x="0" y="1268"/>
                </a:lnTo>
                <a:lnTo>
                  <a:pt x="10041" y="1268"/>
                </a:lnTo>
                <a:lnTo>
                  <a:pt x="10041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2" name="Google Shape;3032;p39"/>
          <p:cNvSpPr/>
          <p:nvPr/>
        </p:nvSpPr>
        <p:spPr>
          <a:xfrm>
            <a:off x="3993275" y="1719088"/>
            <a:ext cx="250200" cy="30875"/>
          </a:xfrm>
          <a:custGeom>
            <a:avLst/>
            <a:gdLst/>
            <a:ahLst/>
            <a:cxnLst/>
            <a:rect l="l" t="t" r="r" b="b"/>
            <a:pathLst>
              <a:path w="10008" h="1235" extrusionOk="0">
                <a:moveTo>
                  <a:pt x="0" y="0"/>
                </a:moveTo>
                <a:lnTo>
                  <a:pt x="0" y="1234"/>
                </a:lnTo>
                <a:lnTo>
                  <a:pt x="10007" y="1234"/>
                </a:lnTo>
                <a:lnTo>
                  <a:pt x="10007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3" name="Google Shape;3033;p39"/>
          <p:cNvSpPr/>
          <p:nvPr/>
        </p:nvSpPr>
        <p:spPr>
          <a:xfrm>
            <a:off x="2387300" y="1861625"/>
            <a:ext cx="251025" cy="31700"/>
          </a:xfrm>
          <a:custGeom>
            <a:avLst/>
            <a:gdLst/>
            <a:ahLst/>
            <a:cxnLst/>
            <a:rect l="l" t="t" r="r" b="b"/>
            <a:pathLst>
              <a:path w="10041" h="1268" extrusionOk="0">
                <a:moveTo>
                  <a:pt x="0" y="0"/>
                </a:moveTo>
                <a:lnTo>
                  <a:pt x="0" y="1268"/>
                </a:lnTo>
                <a:lnTo>
                  <a:pt x="10041" y="1268"/>
                </a:lnTo>
                <a:lnTo>
                  <a:pt x="10041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4" name="Google Shape;3034;p39"/>
          <p:cNvSpPr/>
          <p:nvPr/>
        </p:nvSpPr>
        <p:spPr>
          <a:xfrm>
            <a:off x="3335125" y="1837743"/>
            <a:ext cx="411150" cy="22899"/>
          </a:xfrm>
          <a:custGeom>
            <a:avLst/>
            <a:gdLst/>
            <a:ahLst/>
            <a:cxnLst/>
            <a:rect l="l" t="t" r="r" b="b"/>
            <a:pathLst>
              <a:path w="16446" h="2069" extrusionOk="0">
                <a:moveTo>
                  <a:pt x="0" y="0"/>
                </a:moveTo>
                <a:lnTo>
                  <a:pt x="0" y="2069"/>
                </a:lnTo>
                <a:lnTo>
                  <a:pt x="16445" y="2069"/>
                </a:lnTo>
                <a:lnTo>
                  <a:pt x="16445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5" name="Google Shape;3035;p39"/>
          <p:cNvSpPr/>
          <p:nvPr/>
        </p:nvSpPr>
        <p:spPr>
          <a:xfrm>
            <a:off x="2059375" y="2251238"/>
            <a:ext cx="251025" cy="30875"/>
          </a:xfrm>
          <a:custGeom>
            <a:avLst/>
            <a:gdLst/>
            <a:ahLst/>
            <a:cxnLst/>
            <a:rect l="l" t="t" r="r" b="b"/>
            <a:pathLst>
              <a:path w="10041" h="1235" extrusionOk="0">
                <a:moveTo>
                  <a:pt x="0" y="0"/>
                </a:moveTo>
                <a:lnTo>
                  <a:pt x="0" y="1234"/>
                </a:lnTo>
                <a:lnTo>
                  <a:pt x="10041" y="1234"/>
                </a:lnTo>
                <a:lnTo>
                  <a:pt x="1004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6" name="Google Shape;3036;p39"/>
          <p:cNvSpPr/>
          <p:nvPr/>
        </p:nvSpPr>
        <p:spPr>
          <a:xfrm>
            <a:off x="2201837" y="3071300"/>
            <a:ext cx="1791434" cy="30875"/>
          </a:xfrm>
          <a:custGeom>
            <a:avLst/>
            <a:gdLst/>
            <a:ahLst/>
            <a:cxnLst/>
            <a:rect l="l" t="t" r="r" b="b"/>
            <a:pathLst>
              <a:path w="144938" h="568" extrusionOk="0">
                <a:moveTo>
                  <a:pt x="0" y="0"/>
                </a:moveTo>
                <a:lnTo>
                  <a:pt x="0" y="568"/>
                </a:lnTo>
                <a:lnTo>
                  <a:pt x="144937" y="568"/>
                </a:lnTo>
                <a:lnTo>
                  <a:pt x="144937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7" name="Google Shape;3037;p39"/>
          <p:cNvSpPr/>
          <p:nvPr/>
        </p:nvSpPr>
        <p:spPr>
          <a:xfrm>
            <a:off x="5147850" y="1734737"/>
            <a:ext cx="516225" cy="22950"/>
          </a:xfrm>
          <a:custGeom>
            <a:avLst/>
            <a:gdLst/>
            <a:ahLst/>
            <a:cxnLst/>
            <a:rect l="l" t="t" r="r" b="b"/>
            <a:pathLst>
              <a:path w="20649" h="2570" extrusionOk="0">
                <a:moveTo>
                  <a:pt x="0" y="1"/>
                </a:moveTo>
                <a:lnTo>
                  <a:pt x="0" y="2569"/>
                </a:lnTo>
                <a:lnTo>
                  <a:pt x="20648" y="2569"/>
                </a:lnTo>
                <a:lnTo>
                  <a:pt x="20648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8" name="Google Shape;3038;p39"/>
          <p:cNvSpPr/>
          <p:nvPr/>
        </p:nvSpPr>
        <p:spPr>
          <a:xfrm>
            <a:off x="6089512" y="2260713"/>
            <a:ext cx="250225" cy="30875"/>
          </a:xfrm>
          <a:custGeom>
            <a:avLst/>
            <a:gdLst/>
            <a:ahLst/>
            <a:cxnLst/>
            <a:rect l="l" t="t" r="r" b="b"/>
            <a:pathLst>
              <a:path w="10009" h="1235" extrusionOk="0">
                <a:moveTo>
                  <a:pt x="1" y="0"/>
                </a:moveTo>
                <a:lnTo>
                  <a:pt x="1" y="1235"/>
                </a:lnTo>
                <a:lnTo>
                  <a:pt x="10008" y="1235"/>
                </a:lnTo>
                <a:lnTo>
                  <a:pt x="10008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9" name="Google Shape;3039;p39"/>
          <p:cNvSpPr/>
          <p:nvPr/>
        </p:nvSpPr>
        <p:spPr>
          <a:xfrm>
            <a:off x="6491475" y="2116150"/>
            <a:ext cx="251050" cy="31725"/>
          </a:xfrm>
          <a:custGeom>
            <a:avLst/>
            <a:gdLst/>
            <a:ahLst/>
            <a:cxnLst/>
            <a:rect l="l" t="t" r="r" b="b"/>
            <a:pathLst>
              <a:path w="10042" h="1269" extrusionOk="0">
                <a:moveTo>
                  <a:pt x="1" y="1"/>
                </a:moveTo>
                <a:lnTo>
                  <a:pt x="1" y="1268"/>
                </a:lnTo>
                <a:lnTo>
                  <a:pt x="10041" y="1268"/>
                </a:lnTo>
                <a:lnTo>
                  <a:pt x="10041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0" name="Google Shape;3040;p39"/>
          <p:cNvSpPr/>
          <p:nvPr/>
        </p:nvSpPr>
        <p:spPr>
          <a:xfrm>
            <a:off x="5589362" y="2434250"/>
            <a:ext cx="1416050" cy="31726"/>
          </a:xfrm>
          <a:custGeom>
            <a:avLst/>
            <a:gdLst/>
            <a:ahLst/>
            <a:cxnLst/>
            <a:rect l="l" t="t" r="r" b="b"/>
            <a:pathLst>
              <a:path w="56642" h="4070" extrusionOk="0">
                <a:moveTo>
                  <a:pt x="1" y="0"/>
                </a:moveTo>
                <a:lnTo>
                  <a:pt x="1" y="4070"/>
                </a:lnTo>
                <a:lnTo>
                  <a:pt x="56641" y="4070"/>
                </a:lnTo>
                <a:lnTo>
                  <a:pt x="56641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1" name="Google Shape;3041;p39"/>
          <p:cNvSpPr/>
          <p:nvPr/>
        </p:nvSpPr>
        <p:spPr>
          <a:xfrm rot="10800000" flipH="1">
            <a:off x="3078375" y="2722063"/>
            <a:ext cx="1237470" cy="26351"/>
          </a:xfrm>
          <a:custGeom>
            <a:avLst/>
            <a:gdLst/>
            <a:ahLst/>
            <a:cxnLst/>
            <a:rect l="l" t="t" r="r" b="b"/>
            <a:pathLst>
              <a:path w="175093" h="1269" extrusionOk="0">
                <a:moveTo>
                  <a:pt x="1" y="1"/>
                </a:moveTo>
                <a:lnTo>
                  <a:pt x="1" y="1268"/>
                </a:lnTo>
                <a:lnTo>
                  <a:pt x="175093" y="1268"/>
                </a:lnTo>
                <a:lnTo>
                  <a:pt x="175093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2" name="Google Shape;3042;p39"/>
          <p:cNvSpPr/>
          <p:nvPr/>
        </p:nvSpPr>
        <p:spPr>
          <a:xfrm>
            <a:off x="5260125" y="2983375"/>
            <a:ext cx="251025" cy="31725"/>
          </a:xfrm>
          <a:custGeom>
            <a:avLst/>
            <a:gdLst/>
            <a:ahLst/>
            <a:cxnLst/>
            <a:rect l="l" t="t" r="r" b="b"/>
            <a:pathLst>
              <a:path w="10041" h="1269" extrusionOk="0">
                <a:moveTo>
                  <a:pt x="0" y="1"/>
                </a:moveTo>
                <a:lnTo>
                  <a:pt x="0" y="1268"/>
                </a:lnTo>
                <a:lnTo>
                  <a:pt x="10041" y="1268"/>
                </a:lnTo>
                <a:lnTo>
                  <a:pt x="10041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3" name="Google Shape;3043;p39"/>
          <p:cNvSpPr/>
          <p:nvPr/>
        </p:nvSpPr>
        <p:spPr>
          <a:xfrm>
            <a:off x="4276300" y="3358825"/>
            <a:ext cx="251050" cy="31725"/>
          </a:xfrm>
          <a:custGeom>
            <a:avLst/>
            <a:gdLst/>
            <a:ahLst/>
            <a:cxnLst/>
            <a:rect l="l" t="t" r="r" b="b"/>
            <a:pathLst>
              <a:path w="10042" h="1269" extrusionOk="0">
                <a:moveTo>
                  <a:pt x="1" y="1"/>
                </a:moveTo>
                <a:lnTo>
                  <a:pt x="1" y="1269"/>
                </a:lnTo>
                <a:lnTo>
                  <a:pt x="10041" y="1269"/>
                </a:lnTo>
                <a:lnTo>
                  <a:pt x="10041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4" name="Google Shape;3044;p39"/>
          <p:cNvSpPr/>
          <p:nvPr/>
        </p:nvSpPr>
        <p:spPr>
          <a:xfrm rot="10800000" flipH="1">
            <a:off x="5119629" y="2855298"/>
            <a:ext cx="1605916" cy="25875"/>
          </a:xfrm>
          <a:custGeom>
            <a:avLst/>
            <a:gdLst/>
            <a:ahLst/>
            <a:cxnLst/>
            <a:rect l="l" t="t" r="r" b="b"/>
            <a:pathLst>
              <a:path w="144971" h="568" extrusionOk="0">
                <a:moveTo>
                  <a:pt x="1" y="1"/>
                </a:moveTo>
                <a:lnTo>
                  <a:pt x="1" y="568"/>
                </a:lnTo>
                <a:lnTo>
                  <a:pt x="144971" y="568"/>
                </a:lnTo>
                <a:lnTo>
                  <a:pt x="144971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5" name="Google Shape;3045;p39"/>
          <p:cNvSpPr/>
          <p:nvPr/>
        </p:nvSpPr>
        <p:spPr>
          <a:xfrm>
            <a:off x="5990710" y="3176775"/>
            <a:ext cx="1017715" cy="31698"/>
          </a:xfrm>
          <a:custGeom>
            <a:avLst/>
            <a:gdLst/>
            <a:ahLst/>
            <a:cxnLst/>
            <a:rect l="l" t="t" r="r" b="b"/>
            <a:pathLst>
              <a:path w="56642" h="4038" extrusionOk="0">
                <a:moveTo>
                  <a:pt x="1" y="1"/>
                </a:moveTo>
                <a:lnTo>
                  <a:pt x="1" y="4037"/>
                </a:lnTo>
                <a:lnTo>
                  <a:pt x="56641" y="4037"/>
                </a:lnTo>
                <a:lnTo>
                  <a:pt x="56641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6" name="Google Shape;3046;p39"/>
          <p:cNvSpPr/>
          <p:nvPr/>
        </p:nvSpPr>
        <p:spPr>
          <a:xfrm rot="10800000" flipH="1">
            <a:off x="3615650" y="3244959"/>
            <a:ext cx="449933" cy="34503"/>
          </a:xfrm>
          <a:custGeom>
            <a:avLst/>
            <a:gdLst/>
            <a:ahLst/>
            <a:cxnLst/>
            <a:rect l="l" t="t" r="r" b="b"/>
            <a:pathLst>
              <a:path w="16246" h="2602" extrusionOk="0">
                <a:moveTo>
                  <a:pt x="0" y="0"/>
                </a:moveTo>
                <a:lnTo>
                  <a:pt x="0" y="2602"/>
                </a:lnTo>
                <a:lnTo>
                  <a:pt x="16245" y="2602"/>
                </a:lnTo>
                <a:lnTo>
                  <a:pt x="1624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7" name="Google Shape;3047;p39"/>
          <p:cNvSpPr/>
          <p:nvPr/>
        </p:nvSpPr>
        <p:spPr>
          <a:xfrm>
            <a:off x="2967586" y="2386475"/>
            <a:ext cx="378229" cy="34099"/>
          </a:xfrm>
          <a:custGeom>
            <a:avLst/>
            <a:gdLst/>
            <a:ahLst/>
            <a:cxnLst/>
            <a:rect l="l" t="t" r="r" b="b"/>
            <a:pathLst>
              <a:path w="4638" h="2969" extrusionOk="0">
                <a:moveTo>
                  <a:pt x="1" y="0"/>
                </a:moveTo>
                <a:lnTo>
                  <a:pt x="1" y="2969"/>
                </a:lnTo>
                <a:lnTo>
                  <a:pt x="4637" y="2969"/>
                </a:lnTo>
                <a:lnTo>
                  <a:pt x="463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8" name="Google Shape;3048;p39"/>
          <p:cNvSpPr/>
          <p:nvPr/>
        </p:nvSpPr>
        <p:spPr>
          <a:xfrm>
            <a:off x="2777487" y="2896408"/>
            <a:ext cx="464001" cy="38175"/>
          </a:xfrm>
          <a:custGeom>
            <a:avLst/>
            <a:gdLst/>
            <a:ahLst/>
            <a:cxnLst/>
            <a:rect l="l" t="t" r="r" b="b"/>
            <a:pathLst>
              <a:path w="22684" h="702" extrusionOk="0">
                <a:moveTo>
                  <a:pt x="1" y="1"/>
                </a:moveTo>
                <a:lnTo>
                  <a:pt x="1" y="701"/>
                </a:lnTo>
                <a:lnTo>
                  <a:pt x="22684" y="701"/>
                </a:lnTo>
                <a:lnTo>
                  <a:pt x="2268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9" name="Google Shape;3049;p39"/>
          <p:cNvSpPr/>
          <p:nvPr/>
        </p:nvSpPr>
        <p:spPr>
          <a:xfrm>
            <a:off x="2929028" y="3252369"/>
            <a:ext cx="150549" cy="42566"/>
          </a:xfrm>
          <a:custGeom>
            <a:avLst/>
            <a:gdLst/>
            <a:ahLst/>
            <a:cxnLst/>
            <a:rect l="l" t="t" r="r" b="b"/>
            <a:pathLst>
              <a:path w="4605" h="1302" extrusionOk="0">
                <a:moveTo>
                  <a:pt x="1" y="0"/>
                </a:moveTo>
                <a:lnTo>
                  <a:pt x="1" y="1301"/>
                </a:lnTo>
                <a:lnTo>
                  <a:pt x="4604" y="1301"/>
                </a:lnTo>
                <a:lnTo>
                  <a:pt x="460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0" name="Google Shape;3050;p39"/>
          <p:cNvSpPr/>
          <p:nvPr/>
        </p:nvSpPr>
        <p:spPr>
          <a:xfrm>
            <a:off x="6477350" y="3009637"/>
            <a:ext cx="150549" cy="38677"/>
          </a:xfrm>
          <a:custGeom>
            <a:avLst/>
            <a:gdLst/>
            <a:ahLst/>
            <a:cxnLst/>
            <a:rect l="l" t="t" r="r" b="b"/>
            <a:pathLst>
              <a:path w="4605" h="2970" extrusionOk="0">
                <a:moveTo>
                  <a:pt x="1" y="1"/>
                </a:moveTo>
                <a:lnTo>
                  <a:pt x="1" y="2969"/>
                </a:lnTo>
                <a:lnTo>
                  <a:pt x="4604" y="2969"/>
                </a:lnTo>
                <a:lnTo>
                  <a:pt x="460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1" name="Google Shape;3051;p39"/>
          <p:cNvSpPr/>
          <p:nvPr/>
        </p:nvSpPr>
        <p:spPr>
          <a:xfrm>
            <a:off x="4323425" y="2432348"/>
            <a:ext cx="302111" cy="48027"/>
          </a:xfrm>
          <a:custGeom>
            <a:avLst/>
            <a:gdLst/>
            <a:ahLst/>
            <a:cxnLst/>
            <a:rect l="l" t="t" r="r" b="b"/>
            <a:pathLst>
              <a:path w="9241" h="2570" extrusionOk="0">
                <a:moveTo>
                  <a:pt x="1" y="1"/>
                </a:moveTo>
                <a:lnTo>
                  <a:pt x="1" y="2569"/>
                </a:lnTo>
                <a:lnTo>
                  <a:pt x="9240" y="2569"/>
                </a:lnTo>
                <a:lnTo>
                  <a:pt x="92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2" name="Google Shape;3052;p39"/>
          <p:cNvSpPr/>
          <p:nvPr/>
        </p:nvSpPr>
        <p:spPr>
          <a:xfrm>
            <a:off x="6089512" y="1942673"/>
            <a:ext cx="784925" cy="38674"/>
          </a:xfrm>
          <a:custGeom>
            <a:avLst/>
            <a:gdLst/>
            <a:ahLst/>
            <a:cxnLst/>
            <a:rect l="l" t="t" r="r" b="b"/>
            <a:pathLst>
              <a:path w="43432" h="701" extrusionOk="0">
                <a:moveTo>
                  <a:pt x="1" y="0"/>
                </a:moveTo>
                <a:lnTo>
                  <a:pt x="1" y="701"/>
                </a:lnTo>
                <a:lnTo>
                  <a:pt x="43432" y="701"/>
                </a:lnTo>
                <a:lnTo>
                  <a:pt x="4343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3" name="Google Shape;3053;p39"/>
          <p:cNvSpPr/>
          <p:nvPr/>
        </p:nvSpPr>
        <p:spPr>
          <a:xfrm>
            <a:off x="5751110" y="1910594"/>
            <a:ext cx="134170" cy="37139"/>
          </a:xfrm>
          <a:custGeom>
            <a:avLst/>
            <a:gdLst/>
            <a:ahLst/>
            <a:cxnLst/>
            <a:rect l="l" t="t" r="r" b="b"/>
            <a:pathLst>
              <a:path w="4104" h="1136" extrusionOk="0">
                <a:moveTo>
                  <a:pt x="0" y="1"/>
                </a:moveTo>
                <a:lnTo>
                  <a:pt x="0" y="1135"/>
                </a:lnTo>
                <a:lnTo>
                  <a:pt x="4103" y="1135"/>
                </a:lnTo>
                <a:lnTo>
                  <a:pt x="410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4" name="Google Shape;3054;p39"/>
          <p:cNvSpPr/>
          <p:nvPr/>
        </p:nvSpPr>
        <p:spPr>
          <a:xfrm>
            <a:off x="5089512" y="2571596"/>
            <a:ext cx="632896" cy="30876"/>
          </a:xfrm>
          <a:custGeom>
            <a:avLst/>
            <a:gdLst/>
            <a:ahLst/>
            <a:cxnLst/>
            <a:rect l="l" t="t" r="r" b="b"/>
            <a:pathLst>
              <a:path w="22717" h="702" extrusionOk="0">
                <a:moveTo>
                  <a:pt x="1" y="1"/>
                </a:moveTo>
                <a:lnTo>
                  <a:pt x="1" y="701"/>
                </a:lnTo>
                <a:lnTo>
                  <a:pt x="22717" y="701"/>
                </a:lnTo>
                <a:lnTo>
                  <a:pt x="2271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5" name="Google Shape;3055;p39"/>
          <p:cNvSpPr/>
          <p:nvPr/>
        </p:nvSpPr>
        <p:spPr>
          <a:xfrm>
            <a:off x="3615653" y="2343375"/>
            <a:ext cx="142866" cy="22950"/>
          </a:xfrm>
          <a:custGeom>
            <a:avLst/>
            <a:gdLst/>
            <a:ahLst/>
            <a:cxnLst/>
            <a:rect l="l" t="t" r="r" b="b"/>
            <a:pathLst>
              <a:path w="4370" h="702" extrusionOk="0">
                <a:moveTo>
                  <a:pt x="0" y="1"/>
                </a:moveTo>
                <a:lnTo>
                  <a:pt x="0" y="701"/>
                </a:lnTo>
                <a:lnTo>
                  <a:pt x="4370" y="701"/>
                </a:lnTo>
                <a:lnTo>
                  <a:pt x="437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6" name="Google Shape;3056;p39"/>
          <p:cNvSpPr/>
          <p:nvPr/>
        </p:nvSpPr>
        <p:spPr>
          <a:xfrm>
            <a:off x="2982312" y="2056526"/>
            <a:ext cx="234441" cy="28100"/>
          </a:xfrm>
          <a:custGeom>
            <a:avLst/>
            <a:gdLst/>
            <a:ahLst/>
            <a:cxnLst/>
            <a:rect l="l" t="t" r="r" b="b"/>
            <a:pathLst>
              <a:path w="19248" h="1869" extrusionOk="0">
                <a:moveTo>
                  <a:pt x="0" y="0"/>
                </a:moveTo>
                <a:lnTo>
                  <a:pt x="0" y="1868"/>
                </a:lnTo>
                <a:lnTo>
                  <a:pt x="19247" y="1868"/>
                </a:lnTo>
                <a:lnTo>
                  <a:pt x="1924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7" name="Google Shape;3057;p39"/>
          <p:cNvSpPr/>
          <p:nvPr/>
        </p:nvSpPr>
        <p:spPr>
          <a:xfrm>
            <a:off x="4688553" y="2091593"/>
            <a:ext cx="234471" cy="38185"/>
          </a:xfrm>
          <a:custGeom>
            <a:avLst/>
            <a:gdLst/>
            <a:ahLst/>
            <a:cxnLst/>
            <a:rect l="l" t="t" r="r" b="b"/>
            <a:pathLst>
              <a:path w="7172" h="1168" extrusionOk="0">
                <a:moveTo>
                  <a:pt x="0" y="0"/>
                </a:moveTo>
                <a:lnTo>
                  <a:pt x="0" y="1168"/>
                </a:lnTo>
                <a:lnTo>
                  <a:pt x="7172" y="1168"/>
                </a:lnTo>
                <a:lnTo>
                  <a:pt x="717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8" name="Google Shape;3058;p39"/>
          <p:cNvSpPr/>
          <p:nvPr/>
        </p:nvSpPr>
        <p:spPr>
          <a:xfrm>
            <a:off x="5419266" y="2040066"/>
            <a:ext cx="235582" cy="37106"/>
          </a:xfrm>
          <a:custGeom>
            <a:avLst/>
            <a:gdLst/>
            <a:ahLst/>
            <a:cxnLst/>
            <a:rect l="l" t="t" r="r" b="b"/>
            <a:pathLst>
              <a:path w="7206" h="1135" extrusionOk="0">
                <a:moveTo>
                  <a:pt x="0" y="1"/>
                </a:moveTo>
                <a:lnTo>
                  <a:pt x="0" y="1135"/>
                </a:lnTo>
                <a:lnTo>
                  <a:pt x="7205" y="1135"/>
                </a:lnTo>
                <a:lnTo>
                  <a:pt x="720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9" name="Google Shape;3059;p39"/>
          <p:cNvSpPr/>
          <p:nvPr/>
        </p:nvSpPr>
        <p:spPr>
          <a:xfrm>
            <a:off x="4595462" y="1758150"/>
            <a:ext cx="251050" cy="30875"/>
          </a:xfrm>
          <a:custGeom>
            <a:avLst/>
            <a:gdLst/>
            <a:ahLst/>
            <a:cxnLst/>
            <a:rect l="l" t="t" r="r" b="b"/>
            <a:pathLst>
              <a:path w="10042" h="1235" extrusionOk="0">
                <a:moveTo>
                  <a:pt x="1" y="0"/>
                </a:moveTo>
                <a:lnTo>
                  <a:pt x="1" y="1234"/>
                </a:lnTo>
                <a:lnTo>
                  <a:pt x="10041" y="1234"/>
                </a:lnTo>
                <a:lnTo>
                  <a:pt x="1004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0" name="Google Shape;3060;p39"/>
          <p:cNvSpPr/>
          <p:nvPr/>
        </p:nvSpPr>
        <p:spPr>
          <a:xfrm>
            <a:off x="3803723" y="2922963"/>
            <a:ext cx="209047" cy="34075"/>
          </a:xfrm>
          <a:custGeom>
            <a:avLst/>
            <a:gdLst/>
            <a:ahLst/>
            <a:cxnLst/>
            <a:rect l="l" t="t" r="r" b="b"/>
            <a:pathLst>
              <a:path w="4404" h="702" extrusionOk="0">
                <a:moveTo>
                  <a:pt x="0" y="1"/>
                </a:moveTo>
                <a:lnTo>
                  <a:pt x="0" y="701"/>
                </a:lnTo>
                <a:lnTo>
                  <a:pt x="4403" y="701"/>
                </a:lnTo>
                <a:lnTo>
                  <a:pt x="440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1" name="Google Shape;3061;p39"/>
          <p:cNvSpPr/>
          <p:nvPr/>
        </p:nvSpPr>
        <p:spPr>
          <a:xfrm>
            <a:off x="3014845" y="2560784"/>
            <a:ext cx="131316" cy="21090"/>
          </a:xfrm>
          <a:custGeom>
            <a:avLst/>
            <a:gdLst/>
            <a:ahLst/>
            <a:cxnLst/>
            <a:rect l="l" t="t" r="r" b="b"/>
            <a:pathLst>
              <a:path w="4371" h="702" extrusionOk="0">
                <a:moveTo>
                  <a:pt x="0" y="1"/>
                </a:moveTo>
                <a:lnTo>
                  <a:pt x="0" y="701"/>
                </a:lnTo>
                <a:lnTo>
                  <a:pt x="4370" y="701"/>
                </a:lnTo>
                <a:lnTo>
                  <a:pt x="437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2" name="Google Shape;3062;p39"/>
          <p:cNvSpPr/>
          <p:nvPr/>
        </p:nvSpPr>
        <p:spPr>
          <a:xfrm>
            <a:off x="1933112" y="2578002"/>
            <a:ext cx="244576" cy="22950"/>
          </a:xfrm>
          <a:custGeom>
            <a:avLst/>
            <a:gdLst/>
            <a:ahLst/>
            <a:cxnLst/>
            <a:rect l="l" t="t" r="r" b="b"/>
            <a:pathLst>
              <a:path w="8141" h="1301" extrusionOk="0">
                <a:moveTo>
                  <a:pt x="1" y="0"/>
                </a:moveTo>
                <a:lnTo>
                  <a:pt x="1" y="1301"/>
                </a:lnTo>
                <a:lnTo>
                  <a:pt x="8140" y="1301"/>
                </a:lnTo>
                <a:lnTo>
                  <a:pt x="814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3" name="Google Shape;3063;p39"/>
          <p:cNvSpPr/>
          <p:nvPr/>
        </p:nvSpPr>
        <p:spPr>
          <a:xfrm>
            <a:off x="2310402" y="2772180"/>
            <a:ext cx="215495" cy="34098"/>
          </a:xfrm>
          <a:custGeom>
            <a:avLst/>
            <a:gdLst/>
            <a:ahLst/>
            <a:cxnLst/>
            <a:rect l="l" t="t" r="r" b="b"/>
            <a:pathLst>
              <a:path w="7173" h="1135" extrusionOk="0">
                <a:moveTo>
                  <a:pt x="0" y="0"/>
                </a:moveTo>
                <a:lnTo>
                  <a:pt x="0" y="1134"/>
                </a:lnTo>
                <a:lnTo>
                  <a:pt x="7172" y="1134"/>
                </a:lnTo>
                <a:lnTo>
                  <a:pt x="7172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4" name="Google Shape;3064;p39"/>
          <p:cNvSpPr/>
          <p:nvPr/>
        </p:nvSpPr>
        <p:spPr>
          <a:xfrm>
            <a:off x="3932310" y="2480567"/>
            <a:ext cx="215495" cy="34098"/>
          </a:xfrm>
          <a:custGeom>
            <a:avLst/>
            <a:gdLst/>
            <a:ahLst/>
            <a:cxnLst/>
            <a:rect l="l" t="t" r="r" b="b"/>
            <a:pathLst>
              <a:path w="7173" h="1135" extrusionOk="0">
                <a:moveTo>
                  <a:pt x="0" y="1"/>
                </a:moveTo>
                <a:lnTo>
                  <a:pt x="0" y="1135"/>
                </a:lnTo>
                <a:lnTo>
                  <a:pt x="7172" y="1135"/>
                </a:lnTo>
                <a:lnTo>
                  <a:pt x="7172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5" name="Google Shape;3065;p39"/>
          <p:cNvSpPr/>
          <p:nvPr/>
        </p:nvSpPr>
        <p:spPr>
          <a:xfrm>
            <a:off x="4606289" y="3074389"/>
            <a:ext cx="1304806" cy="21060"/>
          </a:xfrm>
          <a:custGeom>
            <a:avLst/>
            <a:gdLst/>
            <a:ahLst/>
            <a:cxnLst/>
            <a:rect l="l" t="t" r="r" b="b"/>
            <a:pathLst>
              <a:path w="43432" h="701" extrusionOk="0">
                <a:moveTo>
                  <a:pt x="0" y="0"/>
                </a:moveTo>
                <a:lnTo>
                  <a:pt x="0" y="701"/>
                </a:lnTo>
                <a:lnTo>
                  <a:pt x="43431" y="701"/>
                </a:lnTo>
                <a:lnTo>
                  <a:pt x="43431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6" name="Google Shape;3066;p39"/>
          <p:cNvSpPr/>
          <p:nvPr/>
        </p:nvSpPr>
        <p:spPr>
          <a:xfrm>
            <a:off x="6100170" y="2960432"/>
            <a:ext cx="74175" cy="21060"/>
          </a:xfrm>
          <a:custGeom>
            <a:avLst/>
            <a:gdLst/>
            <a:ahLst/>
            <a:cxnLst/>
            <a:rect l="l" t="t" r="r" b="b"/>
            <a:pathLst>
              <a:path w="2469" h="701" extrusionOk="0">
                <a:moveTo>
                  <a:pt x="1" y="0"/>
                </a:moveTo>
                <a:lnTo>
                  <a:pt x="1" y="701"/>
                </a:lnTo>
                <a:lnTo>
                  <a:pt x="2469" y="701"/>
                </a:lnTo>
                <a:lnTo>
                  <a:pt x="2469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7" name="Google Shape;3067;p39"/>
          <p:cNvSpPr/>
          <p:nvPr/>
        </p:nvSpPr>
        <p:spPr>
          <a:xfrm>
            <a:off x="5954973" y="2754604"/>
            <a:ext cx="209051" cy="30876"/>
          </a:xfrm>
          <a:custGeom>
            <a:avLst/>
            <a:gdLst/>
            <a:ahLst/>
            <a:cxnLst/>
            <a:rect l="l" t="t" r="r" b="b"/>
            <a:pathLst>
              <a:path w="2503" h="701" extrusionOk="0">
                <a:moveTo>
                  <a:pt x="0" y="0"/>
                </a:moveTo>
                <a:lnTo>
                  <a:pt x="0" y="701"/>
                </a:lnTo>
                <a:lnTo>
                  <a:pt x="2502" y="701"/>
                </a:lnTo>
                <a:lnTo>
                  <a:pt x="2502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8" name="Google Shape;3068;p39"/>
          <p:cNvSpPr/>
          <p:nvPr/>
        </p:nvSpPr>
        <p:spPr>
          <a:xfrm>
            <a:off x="5051187" y="3250223"/>
            <a:ext cx="292577" cy="35878"/>
          </a:xfrm>
          <a:custGeom>
            <a:avLst/>
            <a:gdLst/>
            <a:ahLst/>
            <a:cxnLst/>
            <a:rect l="l" t="t" r="r" b="b"/>
            <a:pathLst>
              <a:path w="4638" h="2936" extrusionOk="0">
                <a:moveTo>
                  <a:pt x="0" y="1"/>
                </a:moveTo>
                <a:lnTo>
                  <a:pt x="0" y="2936"/>
                </a:lnTo>
                <a:lnTo>
                  <a:pt x="4637" y="2936"/>
                </a:lnTo>
                <a:lnTo>
                  <a:pt x="463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9" name="Google Shape;3069;p39"/>
          <p:cNvSpPr/>
          <p:nvPr/>
        </p:nvSpPr>
        <p:spPr>
          <a:xfrm>
            <a:off x="6345013" y="2649858"/>
            <a:ext cx="122273" cy="34098"/>
          </a:xfrm>
          <a:custGeom>
            <a:avLst/>
            <a:gdLst/>
            <a:ahLst/>
            <a:cxnLst/>
            <a:rect l="l" t="t" r="r" b="b"/>
            <a:pathLst>
              <a:path w="4070" h="1135" extrusionOk="0">
                <a:moveTo>
                  <a:pt x="0" y="1"/>
                </a:moveTo>
                <a:lnTo>
                  <a:pt x="0" y="1135"/>
                </a:lnTo>
                <a:lnTo>
                  <a:pt x="4070" y="1135"/>
                </a:lnTo>
                <a:lnTo>
                  <a:pt x="407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0" name="Google Shape;3070;p39"/>
          <p:cNvSpPr/>
          <p:nvPr/>
        </p:nvSpPr>
        <p:spPr>
          <a:xfrm rot="10800000" flipH="1">
            <a:off x="5309487" y="2276250"/>
            <a:ext cx="489092" cy="35128"/>
          </a:xfrm>
          <a:custGeom>
            <a:avLst/>
            <a:gdLst/>
            <a:ahLst/>
            <a:cxnLst/>
            <a:rect l="l" t="t" r="r" b="b"/>
            <a:pathLst>
              <a:path w="19248" h="1869" extrusionOk="0">
                <a:moveTo>
                  <a:pt x="0" y="0"/>
                </a:moveTo>
                <a:lnTo>
                  <a:pt x="0" y="1868"/>
                </a:lnTo>
                <a:lnTo>
                  <a:pt x="19247" y="1868"/>
                </a:lnTo>
                <a:lnTo>
                  <a:pt x="19247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1" name="Google Shape;3071;p39"/>
          <p:cNvSpPr/>
          <p:nvPr/>
        </p:nvSpPr>
        <p:spPr>
          <a:xfrm>
            <a:off x="4147801" y="2076544"/>
            <a:ext cx="216486" cy="35120"/>
          </a:xfrm>
          <a:custGeom>
            <a:avLst/>
            <a:gdLst/>
            <a:ahLst/>
            <a:cxnLst/>
            <a:rect l="l" t="t" r="r" b="b"/>
            <a:pathLst>
              <a:path w="7206" h="1169" extrusionOk="0">
                <a:moveTo>
                  <a:pt x="0" y="1"/>
                </a:moveTo>
                <a:lnTo>
                  <a:pt x="0" y="1168"/>
                </a:lnTo>
                <a:lnTo>
                  <a:pt x="7205" y="1168"/>
                </a:lnTo>
                <a:lnTo>
                  <a:pt x="7205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2" name="Google Shape;3072;p39"/>
          <p:cNvSpPr/>
          <p:nvPr/>
        </p:nvSpPr>
        <p:spPr>
          <a:xfrm>
            <a:off x="2393635" y="2450991"/>
            <a:ext cx="328755" cy="56149"/>
          </a:xfrm>
          <a:custGeom>
            <a:avLst/>
            <a:gdLst/>
            <a:ahLst/>
            <a:cxnLst/>
            <a:rect l="l" t="t" r="r" b="b"/>
            <a:pathLst>
              <a:path w="10943" h="1869" extrusionOk="0">
                <a:moveTo>
                  <a:pt x="1" y="1"/>
                </a:moveTo>
                <a:lnTo>
                  <a:pt x="1" y="1869"/>
                </a:lnTo>
                <a:lnTo>
                  <a:pt x="10942" y="1869"/>
                </a:lnTo>
                <a:lnTo>
                  <a:pt x="10942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3" name="Google Shape;3073;p39"/>
          <p:cNvSpPr/>
          <p:nvPr/>
        </p:nvSpPr>
        <p:spPr>
          <a:xfrm>
            <a:off x="2579891" y="2221363"/>
            <a:ext cx="489124" cy="28375"/>
          </a:xfrm>
          <a:custGeom>
            <a:avLst/>
            <a:gdLst/>
            <a:ahLst/>
            <a:cxnLst/>
            <a:rect l="l" t="t" r="r" b="b"/>
            <a:pathLst>
              <a:path w="22684" h="702" extrusionOk="0">
                <a:moveTo>
                  <a:pt x="1" y="1"/>
                </a:moveTo>
                <a:lnTo>
                  <a:pt x="1" y="701"/>
                </a:lnTo>
                <a:lnTo>
                  <a:pt x="22683" y="701"/>
                </a:lnTo>
                <a:lnTo>
                  <a:pt x="22683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4" name="Google Shape;3074;p39"/>
          <p:cNvSpPr/>
          <p:nvPr/>
        </p:nvSpPr>
        <p:spPr>
          <a:xfrm>
            <a:off x="6169315" y="1795712"/>
            <a:ext cx="378226" cy="34076"/>
          </a:xfrm>
          <a:custGeom>
            <a:avLst/>
            <a:gdLst/>
            <a:ahLst/>
            <a:cxnLst/>
            <a:rect l="l" t="t" r="r" b="b"/>
            <a:pathLst>
              <a:path w="4071" h="1135" extrusionOk="0">
                <a:moveTo>
                  <a:pt x="1" y="0"/>
                </a:moveTo>
                <a:lnTo>
                  <a:pt x="1" y="1134"/>
                </a:lnTo>
                <a:lnTo>
                  <a:pt x="4070" y="1134"/>
                </a:lnTo>
                <a:lnTo>
                  <a:pt x="4070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5" name="Google Shape;3075;p39"/>
          <p:cNvSpPr/>
          <p:nvPr/>
        </p:nvSpPr>
        <p:spPr>
          <a:xfrm>
            <a:off x="3563334" y="2060028"/>
            <a:ext cx="328725" cy="56149"/>
          </a:xfrm>
          <a:custGeom>
            <a:avLst/>
            <a:gdLst/>
            <a:ahLst/>
            <a:cxnLst/>
            <a:rect l="l" t="t" r="r" b="b"/>
            <a:pathLst>
              <a:path w="10942" h="1869" extrusionOk="0">
                <a:moveTo>
                  <a:pt x="0" y="0"/>
                </a:moveTo>
                <a:lnTo>
                  <a:pt x="0" y="1868"/>
                </a:lnTo>
                <a:lnTo>
                  <a:pt x="10941" y="1868"/>
                </a:lnTo>
                <a:lnTo>
                  <a:pt x="1094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6" name="Google Shape;3076;p39"/>
          <p:cNvSpPr/>
          <p:nvPr/>
        </p:nvSpPr>
        <p:spPr>
          <a:xfrm>
            <a:off x="4266016" y="1903823"/>
            <a:ext cx="154358" cy="43111"/>
          </a:xfrm>
          <a:custGeom>
            <a:avLst/>
            <a:gdLst/>
            <a:ahLst/>
            <a:cxnLst/>
            <a:rect l="l" t="t" r="r" b="b"/>
            <a:pathLst>
              <a:path w="5138" h="1435" extrusionOk="0">
                <a:moveTo>
                  <a:pt x="1" y="1"/>
                </a:moveTo>
                <a:lnTo>
                  <a:pt x="1" y="1435"/>
                </a:lnTo>
                <a:lnTo>
                  <a:pt x="5138" y="1435"/>
                </a:lnTo>
                <a:lnTo>
                  <a:pt x="513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7" name="Google Shape;3077;p39"/>
          <p:cNvSpPr/>
          <p:nvPr/>
        </p:nvSpPr>
        <p:spPr>
          <a:xfrm>
            <a:off x="4896301" y="2312650"/>
            <a:ext cx="122273" cy="34098"/>
          </a:xfrm>
          <a:custGeom>
            <a:avLst/>
            <a:gdLst/>
            <a:ahLst/>
            <a:cxnLst/>
            <a:rect l="l" t="t" r="r" b="b"/>
            <a:pathLst>
              <a:path w="4070" h="1135" extrusionOk="0">
                <a:moveTo>
                  <a:pt x="0" y="0"/>
                </a:moveTo>
                <a:lnTo>
                  <a:pt x="0" y="1134"/>
                </a:lnTo>
                <a:lnTo>
                  <a:pt x="4070" y="1134"/>
                </a:lnTo>
                <a:lnTo>
                  <a:pt x="407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8" name="Google Shape;3078;p39"/>
          <p:cNvSpPr/>
          <p:nvPr/>
        </p:nvSpPr>
        <p:spPr>
          <a:xfrm>
            <a:off x="4884236" y="1933125"/>
            <a:ext cx="464001" cy="21100"/>
          </a:xfrm>
          <a:custGeom>
            <a:avLst/>
            <a:gdLst/>
            <a:ahLst/>
            <a:cxnLst/>
            <a:rect l="l" t="t" r="r" b="b"/>
            <a:pathLst>
              <a:path w="22684" h="702" extrusionOk="0">
                <a:moveTo>
                  <a:pt x="1" y="1"/>
                </a:moveTo>
                <a:lnTo>
                  <a:pt x="1" y="701"/>
                </a:lnTo>
                <a:lnTo>
                  <a:pt x="22684" y="701"/>
                </a:lnTo>
                <a:lnTo>
                  <a:pt x="22684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9" name="Google Shape;3079;p39"/>
          <p:cNvSpPr/>
          <p:nvPr/>
        </p:nvSpPr>
        <p:spPr>
          <a:xfrm>
            <a:off x="4266025" y="2945796"/>
            <a:ext cx="271592" cy="34503"/>
          </a:xfrm>
          <a:custGeom>
            <a:avLst/>
            <a:gdLst/>
            <a:ahLst/>
            <a:cxnLst/>
            <a:rect l="l" t="t" r="r" b="b"/>
            <a:pathLst>
              <a:path w="9041" h="4137" extrusionOk="0">
                <a:moveTo>
                  <a:pt x="0" y="0"/>
                </a:moveTo>
                <a:lnTo>
                  <a:pt x="0" y="4137"/>
                </a:lnTo>
                <a:lnTo>
                  <a:pt x="9040" y="4137"/>
                </a:lnTo>
                <a:lnTo>
                  <a:pt x="9040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0" name="Google Shape;3080;p39"/>
          <p:cNvSpPr/>
          <p:nvPr/>
        </p:nvSpPr>
        <p:spPr>
          <a:xfrm>
            <a:off x="5374019" y="1983227"/>
            <a:ext cx="93875" cy="26302"/>
          </a:xfrm>
          <a:custGeom>
            <a:avLst/>
            <a:gdLst/>
            <a:ahLst/>
            <a:cxnLst/>
            <a:rect l="l" t="t" r="r" b="b"/>
            <a:pathLst>
              <a:path w="2502" h="701" extrusionOk="0">
                <a:moveTo>
                  <a:pt x="0" y="0"/>
                </a:moveTo>
                <a:lnTo>
                  <a:pt x="0" y="701"/>
                </a:lnTo>
                <a:lnTo>
                  <a:pt x="2502" y="701"/>
                </a:lnTo>
                <a:lnTo>
                  <a:pt x="2502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1" name="Google Shape;3081;p39"/>
          <p:cNvSpPr/>
          <p:nvPr/>
        </p:nvSpPr>
        <p:spPr>
          <a:xfrm>
            <a:off x="2818307" y="1864326"/>
            <a:ext cx="164000" cy="26302"/>
          </a:xfrm>
          <a:custGeom>
            <a:avLst/>
            <a:gdLst/>
            <a:ahLst/>
            <a:cxnLst/>
            <a:rect l="l" t="t" r="r" b="b"/>
            <a:pathLst>
              <a:path w="4371" h="701" extrusionOk="0">
                <a:moveTo>
                  <a:pt x="1" y="0"/>
                </a:moveTo>
                <a:lnTo>
                  <a:pt x="1" y="701"/>
                </a:lnTo>
                <a:lnTo>
                  <a:pt x="4371" y="701"/>
                </a:lnTo>
                <a:lnTo>
                  <a:pt x="4371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2" name="Google Shape;3082;p39"/>
          <p:cNvSpPr/>
          <p:nvPr/>
        </p:nvSpPr>
        <p:spPr>
          <a:xfrm>
            <a:off x="3947212" y="2093337"/>
            <a:ext cx="209041" cy="43882"/>
          </a:xfrm>
          <a:custGeom>
            <a:avLst/>
            <a:gdLst/>
            <a:ahLst/>
            <a:cxnLst/>
            <a:rect l="l" t="t" r="r" b="b"/>
            <a:pathLst>
              <a:path w="8141" h="2969" extrusionOk="0">
                <a:moveTo>
                  <a:pt x="1" y="0"/>
                </a:moveTo>
                <a:lnTo>
                  <a:pt x="1" y="2969"/>
                </a:lnTo>
                <a:lnTo>
                  <a:pt x="8140" y="2969"/>
                </a:lnTo>
                <a:lnTo>
                  <a:pt x="814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3" name="Google Shape;3083;p39"/>
          <p:cNvSpPr/>
          <p:nvPr/>
        </p:nvSpPr>
        <p:spPr>
          <a:xfrm>
            <a:off x="4947247" y="1850557"/>
            <a:ext cx="337980" cy="53879"/>
          </a:xfrm>
          <a:custGeom>
            <a:avLst/>
            <a:gdLst/>
            <a:ahLst/>
            <a:cxnLst/>
            <a:rect l="l" t="t" r="r" b="b"/>
            <a:pathLst>
              <a:path w="9008" h="1436" extrusionOk="0">
                <a:moveTo>
                  <a:pt x="1" y="1"/>
                </a:moveTo>
                <a:lnTo>
                  <a:pt x="1" y="1435"/>
                </a:lnTo>
                <a:lnTo>
                  <a:pt x="9007" y="1435"/>
                </a:lnTo>
                <a:lnTo>
                  <a:pt x="9007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4" name="Google Shape;3084;p39"/>
          <p:cNvSpPr/>
          <p:nvPr/>
        </p:nvSpPr>
        <p:spPr>
          <a:xfrm>
            <a:off x="4875444" y="3408521"/>
            <a:ext cx="164000" cy="26302"/>
          </a:xfrm>
          <a:custGeom>
            <a:avLst/>
            <a:gdLst/>
            <a:ahLst/>
            <a:cxnLst/>
            <a:rect l="l" t="t" r="r" b="b"/>
            <a:pathLst>
              <a:path w="4371" h="701" extrusionOk="0">
                <a:moveTo>
                  <a:pt x="1" y="0"/>
                </a:moveTo>
                <a:lnTo>
                  <a:pt x="1" y="701"/>
                </a:lnTo>
                <a:lnTo>
                  <a:pt x="4370" y="701"/>
                </a:lnTo>
                <a:lnTo>
                  <a:pt x="437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5" name="Google Shape;3085;p39"/>
          <p:cNvSpPr/>
          <p:nvPr/>
        </p:nvSpPr>
        <p:spPr>
          <a:xfrm>
            <a:off x="5343966" y="1587882"/>
            <a:ext cx="165238" cy="26302"/>
          </a:xfrm>
          <a:custGeom>
            <a:avLst/>
            <a:gdLst/>
            <a:ahLst/>
            <a:cxnLst/>
            <a:rect l="l" t="t" r="r" b="b"/>
            <a:pathLst>
              <a:path w="4404" h="701" extrusionOk="0">
                <a:moveTo>
                  <a:pt x="1" y="0"/>
                </a:moveTo>
                <a:lnTo>
                  <a:pt x="1" y="701"/>
                </a:lnTo>
                <a:lnTo>
                  <a:pt x="4404" y="701"/>
                </a:lnTo>
                <a:lnTo>
                  <a:pt x="440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6" name="Google Shape;3086;p39"/>
          <p:cNvSpPr/>
          <p:nvPr/>
        </p:nvSpPr>
        <p:spPr>
          <a:xfrm>
            <a:off x="4384863" y="2050458"/>
            <a:ext cx="164000" cy="12569"/>
          </a:xfrm>
          <a:custGeom>
            <a:avLst/>
            <a:gdLst/>
            <a:ahLst/>
            <a:cxnLst/>
            <a:rect l="l" t="t" r="r" b="b"/>
            <a:pathLst>
              <a:path w="4371" h="335" extrusionOk="0">
                <a:moveTo>
                  <a:pt x="1" y="0"/>
                </a:moveTo>
                <a:lnTo>
                  <a:pt x="1" y="334"/>
                </a:lnTo>
                <a:lnTo>
                  <a:pt x="4371" y="334"/>
                </a:lnTo>
                <a:lnTo>
                  <a:pt x="4371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7" name="Google Shape;3087;p39"/>
          <p:cNvSpPr/>
          <p:nvPr/>
        </p:nvSpPr>
        <p:spPr>
          <a:xfrm>
            <a:off x="4774162" y="2755437"/>
            <a:ext cx="209051" cy="43900"/>
          </a:xfrm>
          <a:custGeom>
            <a:avLst/>
            <a:gdLst/>
            <a:ahLst/>
            <a:cxnLst/>
            <a:rect l="l" t="t" r="r" b="b"/>
            <a:pathLst>
              <a:path w="2503" h="702" extrusionOk="0">
                <a:moveTo>
                  <a:pt x="1" y="1"/>
                </a:moveTo>
                <a:lnTo>
                  <a:pt x="1" y="701"/>
                </a:lnTo>
                <a:lnTo>
                  <a:pt x="2502" y="701"/>
                </a:lnTo>
                <a:lnTo>
                  <a:pt x="250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8" name="Google Shape;3088;p39"/>
          <p:cNvSpPr txBox="1">
            <a:spLocks noGrp="1"/>
          </p:cNvSpPr>
          <p:nvPr>
            <p:ph type="title"/>
          </p:nvPr>
        </p:nvSpPr>
        <p:spPr>
          <a:xfrm>
            <a:off x="1375290" y="1456650"/>
            <a:ext cx="6515340" cy="223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/>
              <a:t>THANKS FOR WATCHING!</a:t>
            </a:r>
            <a:endParaRPr dirty="0"/>
          </a:p>
        </p:txBody>
      </p:sp>
      <p:sp>
        <p:nvSpPr>
          <p:cNvPr id="3089" name="Google Shape;3089;p39"/>
          <p:cNvSpPr/>
          <p:nvPr/>
        </p:nvSpPr>
        <p:spPr>
          <a:xfrm>
            <a:off x="2579909" y="1754699"/>
            <a:ext cx="148800" cy="37778"/>
          </a:xfrm>
          <a:custGeom>
            <a:avLst/>
            <a:gdLst/>
            <a:ahLst/>
            <a:cxnLst/>
            <a:rect l="l" t="t" r="r" b="b"/>
            <a:pathLst>
              <a:path w="4371" h="702" extrusionOk="0">
                <a:moveTo>
                  <a:pt x="0" y="1"/>
                </a:moveTo>
                <a:lnTo>
                  <a:pt x="0" y="701"/>
                </a:lnTo>
                <a:lnTo>
                  <a:pt x="4370" y="701"/>
                </a:lnTo>
                <a:lnTo>
                  <a:pt x="4370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0" name="Google Shape;3090;p39"/>
          <p:cNvSpPr/>
          <p:nvPr/>
        </p:nvSpPr>
        <p:spPr>
          <a:xfrm>
            <a:off x="4977666" y="3395999"/>
            <a:ext cx="277140" cy="34173"/>
          </a:xfrm>
          <a:custGeom>
            <a:avLst/>
            <a:gdLst/>
            <a:ahLst/>
            <a:cxnLst/>
            <a:rect l="l" t="t" r="r" b="b"/>
            <a:pathLst>
              <a:path w="8141" h="635" extrusionOk="0">
                <a:moveTo>
                  <a:pt x="1" y="0"/>
                </a:moveTo>
                <a:lnTo>
                  <a:pt x="1" y="634"/>
                </a:lnTo>
                <a:lnTo>
                  <a:pt x="8140" y="634"/>
                </a:lnTo>
                <a:lnTo>
                  <a:pt x="814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1" name="Google Shape;3091;p39"/>
          <p:cNvSpPr/>
          <p:nvPr/>
        </p:nvSpPr>
        <p:spPr>
          <a:xfrm>
            <a:off x="4086650" y="1898899"/>
            <a:ext cx="189644" cy="31725"/>
          </a:xfrm>
          <a:custGeom>
            <a:avLst/>
            <a:gdLst/>
            <a:ahLst/>
            <a:cxnLst/>
            <a:rect l="l" t="t" r="r" b="b"/>
            <a:pathLst>
              <a:path w="8141" h="1468" extrusionOk="0">
                <a:moveTo>
                  <a:pt x="1" y="0"/>
                </a:moveTo>
                <a:lnTo>
                  <a:pt x="1" y="1468"/>
                </a:lnTo>
                <a:lnTo>
                  <a:pt x="8140" y="1468"/>
                </a:lnTo>
                <a:lnTo>
                  <a:pt x="814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2" name="Google Shape;3092;p39"/>
          <p:cNvSpPr/>
          <p:nvPr/>
        </p:nvSpPr>
        <p:spPr>
          <a:xfrm>
            <a:off x="4345650" y="3368074"/>
            <a:ext cx="242431" cy="30874"/>
          </a:xfrm>
          <a:custGeom>
            <a:avLst/>
            <a:gdLst/>
            <a:ahLst/>
            <a:cxnLst/>
            <a:rect l="l" t="t" r="r" b="b"/>
            <a:pathLst>
              <a:path w="16246" h="1302" extrusionOk="0">
                <a:moveTo>
                  <a:pt x="1" y="1"/>
                </a:moveTo>
                <a:lnTo>
                  <a:pt x="1" y="1302"/>
                </a:lnTo>
                <a:lnTo>
                  <a:pt x="16245" y="1302"/>
                </a:lnTo>
                <a:lnTo>
                  <a:pt x="16245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3" name="Google Shape;3093;p39"/>
          <p:cNvSpPr/>
          <p:nvPr/>
        </p:nvSpPr>
        <p:spPr>
          <a:xfrm>
            <a:off x="5511155" y="2862688"/>
            <a:ext cx="277101" cy="70067"/>
          </a:xfrm>
          <a:custGeom>
            <a:avLst/>
            <a:gdLst/>
            <a:ahLst/>
            <a:cxnLst/>
            <a:rect l="l" t="t" r="r" b="b"/>
            <a:pathLst>
              <a:path w="8140" h="1302" extrusionOk="0">
                <a:moveTo>
                  <a:pt x="1" y="1"/>
                </a:moveTo>
                <a:lnTo>
                  <a:pt x="1" y="1302"/>
                </a:lnTo>
                <a:lnTo>
                  <a:pt x="8140" y="1302"/>
                </a:lnTo>
                <a:lnTo>
                  <a:pt x="8140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4" name="Google Shape;3094;p39"/>
          <p:cNvSpPr/>
          <p:nvPr/>
        </p:nvSpPr>
        <p:spPr>
          <a:xfrm>
            <a:off x="4445697" y="2317308"/>
            <a:ext cx="110924" cy="56045"/>
          </a:xfrm>
          <a:custGeom>
            <a:avLst/>
            <a:gdLst/>
            <a:ahLst/>
            <a:cxnLst/>
            <a:rect l="l" t="t" r="r" b="b"/>
            <a:pathLst>
              <a:path w="8141" h="1468" extrusionOk="0">
                <a:moveTo>
                  <a:pt x="1" y="0"/>
                </a:moveTo>
                <a:lnTo>
                  <a:pt x="1" y="1468"/>
                </a:lnTo>
                <a:lnTo>
                  <a:pt x="8140" y="1468"/>
                </a:lnTo>
                <a:lnTo>
                  <a:pt x="814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5" name="Google Shape;3095;p39"/>
          <p:cNvSpPr/>
          <p:nvPr/>
        </p:nvSpPr>
        <p:spPr>
          <a:xfrm>
            <a:off x="5168678" y="1889678"/>
            <a:ext cx="116538" cy="34173"/>
          </a:xfrm>
          <a:custGeom>
            <a:avLst/>
            <a:gdLst/>
            <a:ahLst/>
            <a:cxnLst/>
            <a:rect l="l" t="t" r="r" b="b"/>
            <a:pathLst>
              <a:path w="8141" h="635" extrusionOk="0">
                <a:moveTo>
                  <a:pt x="1" y="0"/>
                </a:moveTo>
                <a:lnTo>
                  <a:pt x="1" y="634"/>
                </a:lnTo>
                <a:lnTo>
                  <a:pt x="8140" y="634"/>
                </a:lnTo>
                <a:lnTo>
                  <a:pt x="814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6" name="Google Shape;3096;p39"/>
          <p:cNvSpPr/>
          <p:nvPr/>
        </p:nvSpPr>
        <p:spPr>
          <a:xfrm>
            <a:off x="2344765" y="2260996"/>
            <a:ext cx="97838" cy="65633"/>
          </a:xfrm>
          <a:custGeom>
            <a:avLst/>
            <a:gdLst/>
            <a:ahLst/>
            <a:cxnLst/>
            <a:rect l="l" t="t" r="r" b="b"/>
            <a:pathLst>
              <a:path w="8140" h="2969" extrusionOk="0">
                <a:moveTo>
                  <a:pt x="1" y="0"/>
                </a:moveTo>
                <a:lnTo>
                  <a:pt x="1" y="2969"/>
                </a:lnTo>
                <a:lnTo>
                  <a:pt x="8140" y="2969"/>
                </a:lnTo>
                <a:lnTo>
                  <a:pt x="814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7" name="Google Shape;3097;p39"/>
          <p:cNvSpPr/>
          <p:nvPr/>
        </p:nvSpPr>
        <p:spPr>
          <a:xfrm>
            <a:off x="3375537" y="3302780"/>
            <a:ext cx="149924" cy="56041"/>
          </a:xfrm>
          <a:custGeom>
            <a:avLst/>
            <a:gdLst/>
            <a:ahLst/>
            <a:cxnLst/>
            <a:rect l="l" t="t" r="r" b="b"/>
            <a:pathLst>
              <a:path w="8140" h="2969" extrusionOk="0">
                <a:moveTo>
                  <a:pt x="1" y="0"/>
                </a:moveTo>
                <a:lnTo>
                  <a:pt x="1" y="2969"/>
                </a:lnTo>
                <a:lnTo>
                  <a:pt x="8140" y="2969"/>
                </a:lnTo>
                <a:lnTo>
                  <a:pt x="814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8" name="Google Shape;3098;p39"/>
          <p:cNvSpPr/>
          <p:nvPr/>
        </p:nvSpPr>
        <p:spPr>
          <a:xfrm>
            <a:off x="3189820" y="1912075"/>
            <a:ext cx="277135" cy="34172"/>
          </a:xfrm>
          <a:custGeom>
            <a:avLst/>
            <a:gdLst/>
            <a:ahLst/>
            <a:cxnLst/>
            <a:rect l="l" t="t" r="r" b="b"/>
            <a:pathLst>
              <a:path w="8141" h="635" extrusionOk="0">
                <a:moveTo>
                  <a:pt x="1" y="0"/>
                </a:moveTo>
                <a:lnTo>
                  <a:pt x="1" y="634"/>
                </a:lnTo>
                <a:lnTo>
                  <a:pt x="8140" y="634"/>
                </a:lnTo>
                <a:lnTo>
                  <a:pt x="814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9" name="Google Shape;3099;p39"/>
          <p:cNvSpPr/>
          <p:nvPr/>
        </p:nvSpPr>
        <p:spPr>
          <a:xfrm>
            <a:off x="6404738" y="2275199"/>
            <a:ext cx="189645" cy="31727"/>
          </a:xfrm>
          <a:custGeom>
            <a:avLst/>
            <a:gdLst/>
            <a:ahLst/>
            <a:cxnLst/>
            <a:rect l="l" t="t" r="r" b="b"/>
            <a:pathLst>
              <a:path w="8141" h="1468" extrusionOk="0">
                <a:moveTo>
                  <a:pt x="1" y="0"/>
                </a:moveTo>
                <a:lnTo>
                  <a:pt x="1" y="1468"/>
                </a:lnTo>
                <a:lnTo>
                  <a:pt x="8140" y="1468"/>
                </a:lnTo>
                <a:lnTo>
                  <a:pt x="814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0" name="Google Shape;3100;p39"/>
          <p:cNvSpPr/>
          <p:nvPr/>
        </p:nvSpPr>
        <p:spPr>
          <a:xfrm>
            <a:off x="6093400" y="1908924"/>
            <a:ext cx="242431" cy="30874"/>
          </a:xfrm>
          <a:custGeom>
            <a:avLst/>
            <a:gdLst/>
            <a:ahLst/>
            <a:cxnLst/>
            <a:rect l="l" t="t" r="r" b="b"/>
            <a:pathLst>
              <a:path w="16246" h="1302" extrusionOk="0">
                <a:moveTo>
                  <a:pt x="1" y="1"/>
                </a:moveTo>
                <a:lnTo>
                  <a:pt x="1" y="1302"/>
                </a:lnTo>
                <a:lnTo>
                  <a:pt x="16245" y="1302"/>
                </a:lnTo>
                <a:lnTo>
                  <a:pt x="16245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1" name="Google Shape;3101;p39"/>
          <p:cNvSpPr/>
          <p:nvPr/>
        </p:nvSpPr>
        <p:spPr>
          <a:xfrm>
            <a:off x="6742522" y="1886746"/>
            <a:ext cx="110921" cy="56045"/>
          </a:xfrm>
          <a:custGeom>
            <a:avLst/>
            <a:gdLst/>
            <a:ahLst/>
            <a:cxnLst/>
            <a:rect l="l" t="t" r="r" b="b"/>
            <a:pathLst>
              <a:path w="8141" h="1468" extrusionOk="0">
                <a:moveTo>
                  <a:pt x="1" y="0"/>
                </a:moveTo>
                <a:lnTo>
                  <a:pt x="1" y="1468"/>
                </a:lnTo>
                <a:lnTo>
                  <a:pt x="8140" y="1468"/>
                </a:lnTo>
                <a:lnTo>
                  <a:pt x="814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2" name="Google Shape;3102;p39"/>
          <p:cNvSpPr/>
          <p:nvPr/>
        </p:nvSpPr>
        <p:spPr>
          <a:xfrm>
            <a:off x="6016050" y="3368074"/>
            <a:ext cx="242431" cy="30874"/>
          </a:xfrm>
          <a:custGeom>
            <a:avLst/>
            <a:gdLst/>
            <a:ahLst/>
            <a:cxnLst/>
            <a:rect l="l" t="t" r="r" b="b"/>
            <a:pathLst>
              <a:path w="16246" h="1302" extrusionOk="0">
                <a:moveTo>
                  <a:pt x="1" y="1"/>
                </a:moveTo>
                <a:lnTo>
                  <a:pt x="1" y="1302"/>
                </a:lnTo>
                <a:lnTo>
                  <a:pt x="16245" y="1302"/>
                </a:lnTo>
                <a:lnTo>
                  <a:pt x="16245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3" name="Google Shape;3103;p39"/>
          <p:cNvSpPr/>
          <p:nvPr/>
        </p:nvSpPr>
        <p:spPr>
          <a:xfrm>
            <a:off x="3563315" y="2849046"/>
            <a:ext cx="97843" cy="65630"/>
          </a:xfrm>
          <a:custGeom>
            <a:avLst/>
            <a:gdLst/>
            <a:ahLst/>
            <a:cxnLst/>
            <a:rect l="l" t="t" r="r" b="b"/>
            <a:pathLst>
              <a:path w="8140" h="2969" extrusionOk="0">
                <a:moveTo>
                  <a:pt x="1" y="0"/>
                </a:moveTo>
                <a:lnTo>
                  <a:pt x="1" y="2969"/>
                </a:lnTo>
                <a:lnTo>
                  <a:pt x="8140" y="2969"/>
                </a:lnTo>
                <a:lnTo>
                  <a:pt x="814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4" name="Google Shape;3104;p39"/>
          <p:cNvSpPr/>
          <p:nvPr/>
        </p:nvSpPr>
        <p:spPr>
          <a:xfrm>
            <a:off x="4642853" y="2993800"/>
            <a:ext cx="131294" cy="34176"/>
          </a:xfrm>
          <a:custGeom>
            <a:avLst/>
            <a:gdLst/>
            <a:ahLst/>
            <a:cxnLst/>
            <a:rect l="l" t="t" r="r" b="b"/>
            <a:pathLst>
              <a:path w="8141" h="635" extrusionOk="0">
                <a:moveTo>
                  <a:pt x="1" y="0"/>
                </a:moveTo>
                <a:lnTo>
                  <a:pt x="1" y="634"/>
                </a:lnTo>
                <a:lnTo>
                  <a:pt x="8140" y="634"/>
                </a:lnTo>
                <a:lnTo>
                  <a:pt x="814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7" name="Google Shape;2767;p34"/>
          <p:cNvSpPr/>
          <p:nvPr/>
        </p:nvSpPr>
        <p:spPr>
          <a:xfrm>
            <a:off x="4444764" y="1511588"/>
            <a:ext cx="1452398" cy="12901"/>
          </a:xfrm>
          <a:custGeom>
            <a:avLst/>
            <a:gdLst/>
            <a:ahLst/>
            <a:cxnLst/>
            <a:rect l="l" t="t" r="r" b="b"/>
            <a:pathLst>
              <a:path w="45734" h="3537" extrusionOk="0">
                <a:moveTo>
                  <a:pt x="1" y="1"/>
                </a:moveTo>
                <a:lnTo>
                  <a:pt x="1" y="3537"/>
                </a:lnTo>
                <a:lnTo>
                  <a:pt x="45733" y="3537"/>
                </a:lnTo>
                <a:lnTo>
                  <a:pt x="45733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8" name="Google Shape;2768;p34"/>
          <p:cNvSpPr/>
          <p:nvPr/>
        </p:nvSpPr>
        <p:spPr>
          <a:xfrm>
            <a:off x="3340203" y="1630216"/>
            <a:ext cx="467597" cy="17649"/>
          </a:xfrm>
          <a:custGeom>
            <a:avLst/>
            <a:gdLst/>
            <a:ahLst/>
            <a:cxnLst/>
            <a:rect l="l" t="t" r="r" b="b"/>
            <a:pathLst>
              <a:path w="20649" h="2570" extrusionOk="0">
                <a:moveTo>
                  <a:pt x="0" y="1"/>
                </a:moveTo>
                <a:lnTo>
                  <a:pt x="0" y="2569"/>
                </a:lnTo>
                <a:lnTo>
                  <a:pt x="20648" y="2569"/>
                </a:lnTo>
                <a:lnTo>
                  <a:pt x="20648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9" name="Google Shape;2769;p34"/>
          <p:cNvSpPr/>
          <p:nvPr/>
        </p:nvSpPr>
        <p:spPr>
          <a:xfrm>
            <a:off x="3844275" y="1841664"/>
            <a:ext cx="283981" cy="42675"/>
          </a:xfrm>
          <a:custGeom>
            <a:avLst/>
            <a:gdLst/>
            <a:ahLst/>
            <a:cxnLst/>
            <a:rect l="l" t="t" r="r" b="b"/>
            <a:pathLst>
              <a:path w="16446" h="2036" extrusionOk="0">
                <a:moveTo>
                  <a:pt x="0" y="0"/>
                </a:moveTo>
                <a:lnTo>
                  <a:pt x="0" y="2035"/>
                </a:lnTo>
                <a:lnTo>
                  <a:pt x="16445" y="2035"/>
                </a:lnTo>
                <a:lnTo>
                  <a:pt x="16445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0" name="Google Shape;2770;p34"/>
          <p:cNvSpPr/>
          <p:nvPr/>
        </p:nvSpPr>
        <p:spPr>
          <a:xfrm>
            <a:off x="3428955" y="2646838"/>
            <a:ext cx="852598" cy="26599"/>
          </a:xfrm>
          <a:custGeom>
            <a:avLst/>
            <a:gdLst/>
            <a:ahLst/>
            <a:cxnLst/>
            <a:rect l="l" t="t" r="r" b="b"/>
            <a:pathLst>
              <a:path w="144938" h="568" extrusionOk="0">
                <a:moveTo>
                  <a:pt x="0" y="0"/>
                </a:moveTo>
                <a:lnTo>
                  <a:pt x="0" y="568"/>
                </a:lnTo>
                <a:lnTo>
                  <a:pt x="144937" y="568"/>
                </a:lnTo>
                <a:lnTo>
                  <a:pt x="144937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1" name="Google Shape;2771;p34"/>
          <p:cNvSpPr/>
          <p:nvPr/>
        </p:nvSpPr>
        <p:spPr>
          <a:xfrm rot="10800000" flipH="1">
            <a:off x="3457725" y="2241424"/>
            <a:ext cx="694065" cy="21852"/>
          </a:xfrm>
          <a:custGeom>
            <a:avLst/>
            <a:gdLst/>
            <a:ahLst/>
            <a:cxnLst/>
            <a:rect l="l" t="t" r="r" b="b"/>
            <a:pathLst>
              <a:path w="20649" h="2603" extrusionOk="0">
                <a:moveTo>
                  <a:pt x="0" y="0"/>
                </a:moveTo>
                <a:lnTo>
                  <a:pt x="0" y="2602"/>
                </a:lnTo>
                <a:lnTo>
                  <a:pt x="20648" y="2602"/>
                </a:lnTo>
                <a:lnTo>
                  <a:pt x="2064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2" name="Google Shape;2772;p34"/>
          <p:cNvSpPr/>
          <p:nvPr/>
        </p:nvSpPr>
        <p:spPr>
          <a:xfrm>
            <a:off x="4890036" y="2154369"/>
            <a:ext cx="1171728" cy="26599"/>
          </a:xfrm>
          <a:custGeom>
            <a:avLst/>
            <a:gdLst/>
            <a:ahLst/>
            <a:cxnLst/>
            <a:rect l="l" t="t" r="r" b="b"/>
            <a:pathLst>
              <a:path w="144971" h="568" extrusionOk="0">
                <a:moveTo>
                  <a:pt x="1" y="1"/>
                </a:moveTo>
                <a:lnTo>
                  <a:pt x="1" y="568"/>
                </a:lnTo>
                <a:lnTo>
                  <a:pt x="144971" y="568"/>
                </a:lnTo>
                <a:lnTo>
                  <a:pt x="144971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3" name="Google Shape;2773;p34"/>
          <p:cNvSpPr/>
          <p:nvPr/>
        </p:nvSpPr>
        <p:spPr>
          <a:xfrm>
            <a:off x="4137003" y="2487192"/>
            <a:ext cx="410070" cy="19242"/>
          </a:xfrm>
          <a:custGeom>
            <a:avLst/>
            <a:gdLst/>
            <a:ahLst/>
            <a:cxnLst/>
            <a:rect l="l" t="t" r="r" b="b"/>
            <a:pathLst>
              <a:path w="22684" h="702" extrusionOk="0">
                <a:moveTo>
                  <a:pt x="1" y="1"/>
                </a:moveTo>
                <a:lnTo>
                  <a:pt x="1" y="701"/>
                </a:lnTo>
                <a:lnTo>
                  <a:pt x="22684" y="701"/>
                </a:lnTo>
                <a:lnTo>
                  <a:pt x="2268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4" name="Google Shape;2774;p34"/>
          <p:cNvSpPr/>
          <p:nvPr/>
        </p:nvSpPr>
        <p:spPr>
          <a:xfrm>
            <a:off x="3843944" y="2529645"/>
            <a:ext cx="126223" cy="35688"/>
          </a:xfrm>
          <a:custGeom>
            <a:avLst/>
            <a:gdLst/>
            <a:ahLst/>
            <a:cxnLst/>
            <a:rect l="l" t="t" r="r" b="b"/>
            <a:pathLst>
              <a:path w="4605" h="1302" extrusionOk="0">
                <a:moveTo>
                  <a:pt x="1" y="0"/>
                </a:moveTo>
                <a:lnTo>
                  <a:pt x="1" y="1301"/>
                </a:lnTo>
                <a:lnTo>
                  <a:pt x="4604" y="1301"/>
                </a:lnTo>
                <a:lnTo>
                  <a:pt x="460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5" name="Google Shape;2775;p34"/>
          <p:cNvSpPr/>
          <p:nvPr/>
        </p:nvSpPr>
        <p:spPr>
          <a:xfrm>
            <a:off x="4424161" y="2109655"/>
            <a:ext cx="253296" cy="40265"/>
          </a:xfrm>
          <a:custGeom>
            <a:avLst/>
            <a:gdLst/>
            <a:ahLst/>
            <a:cxnLst/>
            <a:rect l="l" t="t" r="r" b="b"/>
            <a:pathLst>
              <a:path w="9241" h="2570" extrusionOk="0">
                <a:moveTo>
                  <a:pt x="1" y="1"/>
                </a:moveTo>
                <a:lnTo>
                  <a:pt x="1" y="2569"/>
                </a:lnTo>
                <a:lnTo>
                  <a:pt x="9240" y="2569"/>
                </a:lnTo>
                <a:lnTo>
                  <a:pt x="92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6" name="Google Shape;2776;p34"/>
          <p:cNvSpPr/>
          <p:nvPr/>
        </p:nvSpPr>
        <p:spPr>
          <a:xfrm rot="10800000" flipH="1">
            <a:off x="4049118" y="2762179"/>
            <a:ext cx="253299" cy="21851"/>
          </a:xfrm>
          <a:custGeom>
            <a:avLst/>
            <a:gdLst/>
            <a:ahLst/>
            <a:cxnLst/>
            <a:rect l="l" t="t" r="r" b="b"/>
            <a:pathLst>
              <a:path w="4104" h="1136" extrusionOk="0">
                <a:moveTo>
                  <a:pt x="1" y="1"/>
                </a:moveTo>
                <a:lnTo>
                  <a:pt x="1" y="1135"/>
                </a:lnTo>
                <a:lnTo>
                  <a:pt x="4104" y="1135"/>
                </a:lnTo>
                <a:lnTo>
                  <a:pt x="410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7" name="Google Shape;2777;p34"/>
          <p:cNvSpPr/>
          <p:nvPr/>
        </p:nvSpPr>
        <p:spPr>
          <a:xfrm>
            <a:off x="4676307" y="1951004"/>
            <a:ext cx="119782" cy="19214"/>
          </a:xfrm>
          <a:custGeom>
            <a:avLst/>
            <a:gdLst/>
            <a:ahLst/>
            <a:cxnLst/>
            <a:rect l="l" t="t" r="r" b="b"/>
            <a:pathLst>
              <a:path w="4370" h="701" extrusionOk="0">
                <a:moveTo>
                  <a:pt x="0" y="0"/>
                </a:moveTo>
                <a:lnTo>
                  <a:pt x="0" y="701"/>
                </a:lnTo>
                <a:lnTo>
                  <a:pt x="4370" y="701"/>
                </a:lnTo>
                <a:lnTo>
                  <a:pt x="437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8" name="Google Shape;2778;p34"/>
          <p:cNvSpPr/>
          <p:nvPr/>
        </p:nvSpPr>
        <p:spPr>
          <a:xfrm>
            <a:off x="4450170" y="1219852"/>
            <a:ext cx="509526" cy="24524"/>
          </a:xfrm>
          <a:custGeom>
            <a:avLst/>
            <a:gdLst/>
            <a:ahLst/>
            <a:cxnLst/>
            <a:rect l="l" t="t" r="r" b="b"/>
            <a:pathLst>
              <a:path w="4405" h="701" extrusionOk="0">
                <a:moveTo>
                  <a:pt x="1" y="0"/>
                </a:moveTo>
                <a:lnTo>
                  <a:pt x="1" y="701"/>
                </a:lnTo>
                <a:lnTo>
                  <a:pt x="4404" y="701"/>
                </a:lnTo>
                <a:lnTo>
                  <a:pt x="440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9" name="Google Shape;2779;p34"/>
          <p:cNvSpPr/>
          <p:nvPr/>
        </p:nvSpPr>
        <p:spPr>
          <a:xfrm>
            <a:off x="3706007" y="1405302"/>
            <a:ext cx="197516" cy="31110"/>
          </a:xfrm>
          <a:custGeom>
            <a:avLst/>
            <a:gdLst/>
            <a:ahLst/>
            <a:cxnLst/>
            <a:rect l="l" t="t" r="r" b="b"/>
            <a:pathLst>
              <a:path w="7206" h="1135" extrusionOk="0">
                <a:moveTo>
                  <a:pt x="0" y="1"/>
                </a:moveTo>
                <a:lnTo>
                  <a:pt x="0" y="1135"/>
                </a:lnTo>
                <a:lnTo>
                  <a:pt x="7205" y="1135"/>
                </a:lnTo>
                <a:lnTo>
                  <a:pt x="720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0" name="Google Shape;2780;p34"/>
          <p:cNvSpPr/>
          <p:nvPr/>
        </p:nvSpPr>
        <p:spPr>
          <a:xfrm rot="10800000" flipH="1">
            <a:off x="4965925" y="2295926"/>
            <a:ext cx="410079" cy="30348"/>
          </a:xfrm>
          <a:custGeom>
            <a:avLst/>
            <a:gdLst/>
            <a:ahLst/>
            <a:cxnLst/>
            <a:rect l="l" t="t" r="r" b="b"/>
            <a:pathLst>
              <a:path w="24752" h="2236" extrusionOk="0">
                <a:moveTo>
                  <a:pt x="1" y="0"/>
                </a:moveTo>
                <a:lnTo>
                  <a:pt x="1" y="2235"/>
                </a:lnTo>
                <a:lnTo>
                  <a:pt x="24752" y="2235"/>
                </a:lnTo>
                <a:lnTo>
                  <a:pt x="2475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1" name="Google Shape;2781;p34"/>
          <p:cNvSpPr/>
          <p:nvPr/>
        </p:nvSpPr>
        <p:spPr>
          <a:xfrm rot="10800000" flipH="1">
            <a:off x="5608050" y="1611846"/>
            <a:ext cx="126226" cy="21850"/>
          </a:xfrm>
          <a:custGeom>
            <a:avLst/>
            <a:gdLst/>
            <a:ahLst/>
            <a:cxnLst/>
            <a:rect l="l" t="t" r="r" b="b"/>
            <a:pathLst>
              <a:path w="2503" h="702" extrusionOk="0">
                <a:moveTo>
                  <a:pt x="0" y="1"/>
                </a:moveTo>
                <a:lnTo>
                  <a:pt x="0" y="701"/>
                </a:lnTo>
                <a:lnTo>
                  <a:pt x="2502" y="701"/>
                </a:lnTo>
                <a:lnTo>
                  <a:pt x="250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2" name="Google Shape;2782;p34"/>
          <p:cNvSpPr/>
          <p:nvPr/>
        </p:nvSpPr>
        <p:spPr>
          <a:xfrm>
            <a:off x="5261689" y="2037063"/>
            <a:ext cx="467629" cy="19242"/>
          </a:xfrm>
          <a:custGeom>
            <a:avLst/>
            <a:gdLst/>
            <a:ahLst/>
            <a:cxnLst/>
            <a:rect l="l" t="t" r="r" b="b"/>
            <a:pathLst>
              <a:path w="22717" h="702" extrusionOk="0">
                <a:moveTo>
                  <a:pt x="1" y="1"/>
                </a:moveTo>
                <a:lnTo>
                  <a:pt x="1" y="701"/>
                </a:lnTo>
                <a:lnTo>
                  <a:pt x="22717" y="701"/>
                </a:lnTo>
                <a:lnTo>
                  <a:pt x="2271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3" name="Google Shape;2783;p34"/>
          <p:cNvSpPr/>
          <p:nvPr/>
        </p:nvSpPr>
        <p:spPr>
          <a:xfrm>
            <a:off x="4919902" y="2688911"/>
            <a:ext cx="85307" cy="23790"/>
          </a:xfrm>
          <a:custGeom>
            <a:avLst/>
            <a:gdLst/>
            <a:ahLst/>
            <a:cxnLst/>
            <a:rect l="l" t="t" r="r" b="b"/>
            <a:pathLst>
              <a:path w="4070" h="1135" extrusionOk="0">
                <a:moveTo>
                  <a:pt x="0" y="0"/>
                </a:moveTo>
                <a:lnTo>
                  <a:pt x="0" y="1134"/>
                </a:lnTo>
                <a:lnTo>
                  <a:pt x="4070" y="1134"/>
                </a:lnTo>
                <a:lnTo>
                  <a:pt x="4070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4" name="Google Shape;2784;p34"/>
          <p:cNvSpPr/>
          <p:nvPr/>
        </p:nvSpPr>
        <p:spPr>
          <a:xfrm>
            <a:off x="3780312" y="2055852"/>
            <a:ext cx="344774" cy="31149"/>
          </a:xfrm>
          <a:custGeom>
            <a:avLst/>
            <a:gdLst/>
            <a:ahLst/>
            <a:cxnLst/>
            <a:rect l="l" t="t" r="r" b="b"/>
            <a:pathLst>
              <a:path w="4371" h="702" extrusionOk="0">
                <a:moveTo>
                  <a:pt x="0" y="1"/>
                </a:moveTo>
                <a:lnTo>
                  <a:pt x="0" y="701"/>
                </a:lnTo>
                <a:lnTo>
                  <a:pt x="4370" y="701"/>
                </a:lnTo>
                <a:lnTo>
                  <a:pt x="4370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5" name="Google Shape;2785;p34"/>
          <p:cNvSpPr/>
          <p:nvPr/>
        </p:nvSpPr>
        <p:spPr>
          <a:xfrm>
            <a:off x="4229040" y="2319749"/>
            <a:ext cx="148840" cy="28588"/>
          </a:xfrm>
          <a:custGeom>
            <a:avLst/>
            <a:gdLst/>
            <a:ahLst/>
            <a:cxnLst/>
            <a:rect l="l" t="t" r="r" b="b"/>
            <a:pathLst>
              <a:path w="7173" h="1135" extrusionOk="0">
                <a:moveTo>
                  <a:pt x="0" y="0"/>
                </a:moveTo>
                <a:lnTo>
                  <a:pt x="0" y="1134"/>
                </a:lnTo>
                <a:lnTo>
                  <a:pt x="7172" y="1134"/>
                </a:lnTo>
                <a:lnTo>
                  <a:pt x="7172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6" name="Google Shape;2786;p34"/>
          <p:cNvSpPr/>
          <p:nvPr/>
        </p:nvSpPr>
        <p:spPr>
          <a:xfrm>
            <a:off x="4623989" y="2565908"/>
            <a:ext cx="1093944" cy="17656"/>
          </a:xfrm>
          <a:custGeom>
            <a:avLst/>
            <a:gdLst/>
            <a:ahLst/>
            <a:cxnLst/>
            <a:rect l="l" t="t" r="r" b="b"/>
            <a:pathLst>
              <a:path w="43432" h="701" extrusionOk="0">
                <a:moveTo>
                  <a:pt x="0" y="0"/>
                </a:moveTo>
                <a:lnTo>
                  <a:pt x="0" y="701"/>
                </a:lnTo>
                <a:lnTo>
                  <a:pt x="43431" y="701"/>
                </a:lnTo>
                <a:lnTo>
                  <a:pt x="43431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7" name="Google Shape;2787;p34"/>
          <p:cNvSpPr/>
          <p:nvPr/>
        </p:nvSpPr>
        <p:spPr>
          <a:xfrm rot="10800000" flipH="1">
            <a:off x="5441763" y="1356450"/>
            <a:ext cx="119024" cy="24524"/>
          </a:xfrm>
          <a:custGeom>
            <a:avLst/>
            <a:gdLst/>
            <a:ahLst/>
            <a:cxnLst/>
            <a:rect l="l" t="t" r="r" b="b"/>
            <a:pathLst>
              <a:path w="2503" h="701" extrusionOk="0">
                <a:moveTo>
                  <a:pt x="0" y="0"/>
                </a:moveTo>
                <a:lnTo>
                  <a:pt x="0" y="701"/>
                </a:lnTo>
                <a:lnTo>
                  <a:pt x="2502" y="701"/>
                </a:lnTo>
                <a:lnTo>
                  <a:pt x="250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8" name="Google Shape;2788;p34"/>
          <p:cNvSpPr/>
          <p:nvPr/>
        </p:nvSpPr>
        <p:spPr>
          <a:xfrm>
            <a:off x="4079914" y="1652507"/>
            <a:ext cx="110926" cy="17656"/>
          </a:xfrm>
          <a:custGeom>
            <a:avLst/>
            <a:gdLst/>
            <a:ahLst/>
            <a:cxnLst/>
            <a:rect l="l" t="t" r="r" b="b"/>
            <a:pathLst>
              <a:path w="4404" h="701" extrusionOk="0">
                <a:moveTo>
                  <a:pt x="0" y="0"/>
                </a:moveTo>
                <a:lnTo>
                  <a:pt x="0" y="701"/>
                </a:lnTo>
                <a:lnTo>
                  <a:pt x="4403" y="701"/>
                </a:lnTo>
                <a:lnTo>
                  <a:pt x="440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9" name="Google Shape;2789;p34"/>
          <p:cNvSpPr/>
          <p:nvPr/>
        </p:nvSpPr>
        <p:spPr>
          <a:xfrm rot="10800000" flipH="1">
            <a:off x="5734263" y="1819628"/>
            <a:ext cx="246038" cy="39613"/>
          </a:xfrm>
          <a:custGeom>
            <a:avLst/>
            <a:gdLst/>
            <a:ahLst/>
            <a:cxnLst/>
            <a:rect l="l" t="t" r="r" b="b"/>
            <a:pathLst>
              <a:path w="19248" h="1869" extrusionOk="0">
                <a:moveTo>
                  <a:pt x="0" y="0"/>
                </a:moveTo>
                <a:lnTo>
                  <a:pt x="0" y="1868"/>
                </a:lnTo>
                <a:lnTo>
                  <a:pt x="19247" y="1868"/>
                </a:lnTo>
                <a:lnTo>
                  <a:pt x="19247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0" name="Google Shape;2790;p34"/>
          <p:cNvSpPr/>
          <p:nvPr/>
        </p:nvSpPr>
        <p:spPr>
          <a:xfrm>
            <a:off x="4417628" y="1858617"/>
            <a:ext cx="181501" cy="29444"/>
          </a:xfrm>
          <a:custGeom>
            <a:avLst/>
            <a:gdLst/>
            <a:ahLst/>
            <a:cxnLst/>
            <a:rect l="l" t="t" r="r" b="b"/>
            <a:pathLst>
              <a:path w="7206" h="1169" extrusionOk="0">
                <a:moveTo>
                  <a:pt x="0" y="1"/>
                </a:moveTo>
                <a:lnTo>
                  <a:pt x="0" y="1168"/>
                </a:lnTo>
                <a:lnTo>
                  <a:pt x="7205" y="1168"/>
                </a:lnTo>
                <a:lnTo>
                  <a:pt x="7205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1" name="Google Shape;2791;p34"/>
          <p:cNvSpPr/>
          <p:nvPr/>
        </p:nvSpPr>
        <p:spPr>
          <a:xfrm>
            <a:off x="3988100" y="1370026"/>
            <a:ext cx="901899" cy="17682"/>
          </a:xfrm>
          <a:custGeom>
            <a:avLst/>
            <a:gdLst/>
            <a:ahLst/>
            <a:cxnLst/>
            <a:rect l="l" t="t" r="r" b="b"/>
            <a:pathLst>
              <a:path w="43465" h="702" extrusionOk="0">
                <a:moveTo>
                  <a:pt x="0" y="1"/>
                </a:moveTo>
                <a:lnTo>
                  <a:pt x="0" y="701"/>
                </a:lnTo>
                <a:lnTo>
                  <a:pt x="43465" y="701"/>
                </a:lnTo>
                <a:lnTo>
                  <a:pt x="43465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2" name="Google Shape;2792;p34"/>
          <p:cNvSpPr/>
          <p:nvPr/>
        </p:nvSpPr>
        <p:spPr>
          <a:xfrm rot="10800000" flipH="1">
            <a:off x="3463863" y="1833902"/>
            <a:ext cx="167238" cy="28299"/>
          </a:xfrm>
          <a:custGeom>
            <a:avLst/>
            <a:gdLst/>
            <a:ahLst/>
            <a:cxnLst/>
            <a:rect l="l" t="t" r="r" b="b"/>
            <a:pathLst>
              <a:path w="22684" h="702" extrusionOk="0">
                <a:moveTo>
                  <a:pt x="1" y="1"/>
                </a:moveTo>
                <a:lnTo>
                  <a:pt x="1" y="701"/>
                </a:lnTo>
                <a:lnTo>
                  <a:pt x="22683" y="701"/>
                </a:lnTo>
                <a:lnTo>
                  <a:pt x="2268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3" name="Google Shape;2793;p34"/>
          <p:cNvSpPr/>
          <p:nvPr/>
        </p:nvSpPr>
        <p:spPr>
          <a:xfrm>
            <a:off x="5200934" y="1233731"/>
            <a:ext cx="196561" cy="28591"/>
          </a:xfrm>
          <a:custGeom>
            <a:avLst/>
            <a:gdLst/>
            <a:ahLst/>
            <a:cxnLst/>
            <a:rect l="l" t="t" r="r" b="b"/>
            <a:pathLst>
              <a:path w="4070" h="1135" extrusionOk="0">
                <a:moveTo>
                  <a:pt x="0" y="1"/>
                </a:moveTo>
                <a:lnTo>
                  <a:pt x="0" y="1135"/>
                </a:lnTo>
                <a:lnTo>
                  <a:pt x="4070" y="1135"/>
                </a:lnTo>
                <a:lnTo>
                  <a:pt x="4070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4" name="Google Shape;2794;p34"/>
          <p:cNvSpPr/>
          <p:nvPr/>
        </p:nvSpPr>
        <p:spPr>
          <a:xfrm>
            <a:off x="4775745" y="2411409"/>
            <a:ext cx="197501" cy="47074"/>
          </a:xfrm>
          <a:custGeom>
            <a:avLst/>
            <a:gdLst/>
            <a:ahLst/>
            <a:cxnLst/>
            <a:rect l="l" t="t" r="r" b="b"/>
            <a:pathLst>
              <a:path w="4637" h="2970" extrusionOk="0">
                <a:moveTo>
                  <a:pt x="0" y="1"/>
                </a:moveTo>
                <a:lnTo>
                  <a:pt x="0" y="2969"/>
                </a:lnTo>
                <a:lnTo>
                  <a:pt x="4637" y="2969"/>
                </a:lnTo>
                <a:lnTo>
                  <a:pt x="4637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5" name="Google Shape;2795;p34"/>
          <p:cNvSpPr/>
          <p:nvPr/>
        </p:nvSpPr>
        <p:spPr>
          <a:xfrm>
            <a:off x="4624008" y="1628404"/>
            <a:ext cx="102513" cy="29444"/>
          </a:xfrm>
          <a:custGeom>
            <a:avLst/>
            <a:gdLst/>
            <a:ahLst/>
            <a:cxnLst/>
            <a:rect l="l" t="t" r="r" b="b"/>
            <a:pathLst>
              <a:path w="4070" h="1169" extrusionOk="0">
                <a:moveTo>
                  <a:pt x="0" y="1"/>
                </a:moveTo>
                <a:lnTo>
                  <a:pt x="0" y="1168"/>
                </a:lnTo>
                <a:lnTo>
                  <a:pt x="4070" y="1168"/>
                </a:lnTo>
                <a:lnTo>
                  <a:pt x="4070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6" name="Google Shape;2796;p34"/>
          <p:cNvSpPr/>
          <p:nvPr/>
        </p:nvSpPr>
        <p:spPr>
          <a:xfrm>
            <a:off x="4955141" y="2870012"/>
            <a:ext cx="137501" cy="22052"/>
          </a:xfrm>
          <a:custGeom>
            <a:avLst/>
            <a:gdLst/>
            <a:ahLst/>
            <a:cxnLst/>
            <a:rect l="l" t="t" r="r" b="b"/>
            <a:pathLst>
              <a:path w="4371" h="701" extrusionOk="0">
                <a:moveTo>
                  <a:pt x="1" y="0"/>
                </a:moveTo>
                <a:lnTo>
                  <a:pt x="1" y="701"/>
                </a:lnTo>
                <a:lnTo>
                  <a:pt x="4370" y="701"/>
                </a:lnTo>
                <a:lnTo>
                  <a:pt x="437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7" name="Google Shape;2797;p34"/>
          <p:cNvSpPr/>
          <p:nvPr/>
        </p:nvSpPr>
        <p:spPr>
          <a:xfrm>
            <a:off x="4585213" y="2850425"/>
            <a:ext cx="246048" cy="28602"/>
          </a:xfrm>
          <a:custGeom>
            <a:avLst/>
            <a:gdLst/>
            <a:ahLst/>
            <a:cxnLst/>
            <a:rect l="l" t="t" r="r" b="b"/>
            <a:pathLst>
              <a:path w="5105" h="1436" extrusionOk="0">
                <a:moveTo>
                  <a:pt x="1" y="1"/>
                </a:moveTo>
                <a:lnTo>
                  <a:pt x="1" y="1435"/>
                </a:lnTo>
                <a:lnTo>
                  <a:pt x="5104" y="1435"/>
                </a:lnTo>
                <a:lnTo>
                  <a:pt x="510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8" name="Google Shape;2798;p34"/>
          <p:cNvSpPr/>
          <p:nvPr/>
        </p:nvSpPr>
        <p:spPr>
          <a:xfrm>
            <a:off x="3215450" y="2417003"/>
            <a:ext cx="370620" cy="35352"/>
          </a:xfrm>
          <a:custGeom>
            <a:avLst/>
            <a:gdLst/>
            <a:ahLst/>
            <a:cxnLst/>
            <a:rect l="l" t="t" r="r" b="b"/>
            <a:pathLst>
              <a:path w="19248" h="1836" extrusionOk="0">
                <a:moveTo>
                  <a:pt x="1" y="1"/>
                </a:moveTo>
                <a:lnTo>
                  <a:pt x="1" y="1835"/>
                </a:lnTo>
                <a:lnTo>
                  <a:pt x="19248" y="1835"/>
                </a:lnTo>
                <a:lnTo>
                  <a:pt x="19248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9" name="Google Shape;2799;p34"/>
          <p:cNvSpPr/>
          <p:nvPr/>
        </p:nvSpPr>
        <p:spPr>
          <a:xfrm>
            <a:off x="5694550" y="2360910"/>
            <a:ext cx="148824" cy="25051"/>
          </a:xfrm>
          <a:custGeom>
            <a:avLst/>
            <a:gdLst/>
            <a:ahLst/>
            <a:cxnLst/>
            <a:rect l="l" t="t" r="r" b="b"/>
            <a:pathLst>
              <a:path w="2470" h="702" extrusionOk="0">
                <a:moveTo>
                  <a:pt x="1" y="1"/>
                </a:moveTo>
                <a:lnTo>
                  <a:pt x="1" y="701"/>
                </a:lnTo>
                <a:lnTo>
                  <a:pt x="2469" y="701"/>
                </a:lnTo>
                <a:lnTo>
                  <a:pt x="246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0" name="Google Shape;2800;p34"/>
          <p:cNvSpPr/>
          <p:nvPr/>
        </p:nvSpPr>
        <p:spPr>
          <a:xfrm>
            <a:off x="5261700" y="2729725"/>
            <a:ext cx="284402" cy="28599"/>
          </a:xfrm>
          <a:custGeom>
            <a:avLst/>
            <a:gdLst/>
            <a:ahLst/>
            <a:cxnLst/>
            <a:rect l="l" t="t" r="r" b="b"/>
            <a:pathLst>
              <a:path w="4638" h="2969" extrusionOk="0">
                <a:moveTo>
                  <a:pt x="1" y="0"/>
                </a:moveTo>
                <a:lnTo>
                  <a:pt x="1" y="2969"/>
                </a:lnTo>
                <a:lnTo>
                  <a:pt x="4637" y="2969"/>
                </a:lnTo>
                <a:lnTo>
                  <a:pt x="463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1" name="Google Shape;2801;p34"/>
          <p:cNvSpPr/>
          <p:nvPr/>
        </p:nvSpPr>
        <p:spPr>
          <a:xfrm>
            <a:off x="4893187" y="1648365"/>
            <a:ext cx="138752" cy="21854"/>
          </a:xfrm>
          <a:custGeom>
            <a:avLst/>
            <a:gdLst/>
            <a:ahLst/>
            <a:cxnLst/>
            <a:rect l="l" t="t" r="r" b="b"/>
            <a:pathLst>
              <a:path w="7206" h="1135" extrusionOk="0">
                <a:moveTo>
                  <a:pt x="0" y="0"/>
                </a:moveTo>
                <a:lnTo>
                  <a:pt x="0" y="1135"/>
                </a:lnTo>
                <a:lnTo>
                  <a:pt x="7205" y="1135"/>
                </a:lnTo>
                <a:lnTo>
                  <a:pt x="7205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2" name="Google Shape;2802;p34"/>
          <p:cNvSpPr/>
          <p:nvPr/>
        </p:nvSpPr>
        <p:spPr>
          <a:xfrm>
            <a:off x="5071596" y="1351342"/>
            <a:ext cx="86725" cy="25070"/>
          </a:xfrm>
          <a:custGeom>
            <a:avLst/>
            <a:gdLst/>
            <a:ahLst/>
            <a:cxnLst/>
            <a:rect l="l" t="t" r="r" b="b"/>
            <a:pathLst>
              <a:path w="4504" h="1302" extrusionOk="0">
                <a:moveTo>
                  <a:pt x="0" y="1"/>
                </a:moveTo>
                <a:lnTo>
                  <a:pt x="0" y="1302"/>
                </a:lnTo>
                <a:lnTo>
                  <a:pt x="4503" y="1302"/>
                </a:lnTo>
                <a:lnTo>
                  <a:pt x="450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3" name="Google Shape;2803;p34"/>
          <p:cNvSpPr/>
          <p:nvPr/>
        </p:nvSpPr>
        <p:spPr>
          <a:xfrm>
            <a:off x="4089050" y="1234679"/>
            <a:ext cx="173430" cy="19248"/>
          </a:xfrm>
          <a:custGeom>
            <a:avLst/>
            <a:gdLst/>
            <a:ahLst/>
            <a:cxnLst/>
            <a:rect l="l" t="t" r="r" b="b"/>
            <a:pathLst>
              <a:path w="9007" h="2536" extrusionOk="0">
                <a:moveTo>
                  <a:pt x="0" y="0"/>
                </a:moveTo>
                <a:lnTo>
                  <a:pt x="0" y="2535"/>
                </a:lnTo>
                <a:lnTo>
                  <a:pt x="9006" y="2535"/>
                </a:lnTo>
                <a:lnTo>
                  <a:pt x="9006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4" name="Google Shape;2804;p34"/>
          <p:cNvSpPr/>
          <p:nvPr/>
        </p:nvSpPr>
        <p:spPr>
          <a:xfrm>
            <a:off x="5189986" y="1731551"/>
            <a:ext cx="344774" cy="31151"/>
          </a:xfrm>
          <a:custGeom>
            <a:avLst/>
            <a:gdLst/>
            <a:ahLst/>
            <a:cxnLst/>
            <a:rect l="l" t="t" r="r" b="b"/>
            <a:pathLst>
              <a:path w="76489" h="701" extrusionOk="0">
                <a:moveTo>
                  <a:pt x="0" y="0"/>
                </a:moveTo>
                <a:lnTo>
                  <a:pt x="0" y="701"/>
                </a:lnTo>
                <a:lnTo>
                  <a:pt x="76488" y="701"/>
                </a:lnTo>
                <a:lnTo>
                  <a:pt x="76488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5" name="Google Shape;2805;p34"/>
          <p:cNvSpPr/>
          <p:nvPr/>
        </p:nvSpPr>
        <p:spPr>
          <a:xfrm>
            <a:off x="5058036" y="1947863"/>
            <a:ext cx="84144" cy="13517"/>
          </a:xfrm>
          <a:custGeom>
            <a:avLst/>
            <a:gdLst/>
            <a:ahLst/>
            <a:cxnLst/>
            <a:rect l="l" t="t" r="r" b="b"/>
            <a:pathLst>
              <a:path w="4370" h="702" extrusionOk="0">
                <a:moveTo>
                  <a:pt x="0" y="1"/>
                </a:moveTo>
                <a:lnTo>
                  <a:pt x="0" y="701"/>
                </a:lnTo>
                <a:lnTo>
                  <a:pt x="4370" y="701"/>
                </a:lnTo>
                <a:lnTo>
                  <a:pt x="437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6" name="Google Shape;2806;p34"/>
          <p:cNvSpPr/>
          <p:nvPr/>
        </p:nvSpPr>
        <p:spPr>
          <a:xfrm>
            <a:off x="3361577" y="2048237"/>
            <a:ext cx="78368" cy="21854"/>
          </a:xfrm>
          <a:custGeom>
            <a:avLst/>
            <a:gdLst/>
            <a:ahLst/>
            <a:cxnLst/>
            <a:rect l="l" t="t" r="r" b="b"/>
            <a:pathLst>
              <a:path w="4070" h="1135" extrusionOk="0">
                <a:moveTo>
                  <a:pt x="0" y="0"/>
                </a:moveTo>
                <a:lnTo>
                  <a:pt x="0" y="1134"/>
                </a:lnTo>
                <a:lnTo>
                  <a:pt x="4070" y="1134"/>
                </a:lnTo>
                <a:lnTo>
                  <a:pt x="407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7" name="Google Shape;2807;p34"/>
          <p:cNvSpPr/>
          <p:nvPr/>
        </p:nvSpPr>
        <p:spPr>
          <a:xfrm>
            <a:off x="4220680" y="1736548"/>
            <a:ext cx="436780" cy="13517"/>
          </a:xfrm>
          <a:custGeom>
            <a:avLst/>
            <a:gdLst/>
            <a:ahLst/>
            <a:cxnLst/>
            <a:rect l="l" t="t" r="r" b="b"/>
            <a:pathLst>
              <a:path w="22684" h="702" extrusionOk="0">
                <a:moveTo>
                  <a:pt x="0" y="1"/>
                </a:moveTo>
                <a:lnTo>
                  <a:pt x="0" y="701"/>
                </a:lnTo>
                <a:lnTo>
                  <a:pt x="22683" y="701"/>
                </a:lnTo>
                <a:lnTo>
                  <a:pt x="2268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8" name="Google Shape;2808;p34"/>
          <p:cNvSpPr/>
          <p:nvPr/>
        </p:nvSpPr>
        <p:spPr>
          <a:xfrm>
            <a:off x="3765258" y="2841855"/>
            <a:ext cx="79023" cy="21854"/>
          </a:xfrm>
          <a:custGeom>
            <a:avLst/>
            <a:gdLst/>
            <a:ahLst/>
            <a:cxnLst/>
            <a:rect l="l" t="t" r="r" b="b"/>
            <a:pathLst>
              <a:path w="4104" h="1135" extrusionOk="0">
                <a:moveTo>
                  <a:pt x="1" y="1"/>
                </a:moveTo>
                <a:lnTo>
                  <a:pt x="1" y="1135"/>
                </a:lnTo>
                <a:lnTo>
                  <a:pt x="4104" y="1135"/>
                </a:lnTo>
                <a:lnTo>
                  <a:pt x="410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9" name="Google Shape;2809;p34"/>
          <p:cNvSpPr txBox="1">
            <a:spLocks noGrp="1"/>
          </p:cNvSpPr>
          <p:nvPr>
            <p:ph type="title"/>
          </p:nvPr>
        </p:nvSpPr>
        <p:spPr>
          <a:xfrm>
            <a:off x="2213352" y="3336981"/>
            <a:ext cx="4830300" cy="66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GIỚI THIỆU CHUNG</a:t>
            </a:r>
            <a:endParaRPr sz="3200" dirty="0"/>
          </a:p>
        </p:txBody>
      </p:sp>
      <p:sp>
        <p:nvSpPr>
          <p:cNvPr id="2810" name="Google Shape;2810;p34"/>
          <p:cNvSpPr txBox="1">
            <a:spLocks noGrp="1"/>
          </p:cNvSpPr>
          <p:nvPr>
            <p:ph type="title" idx="2"/>
          </p:nvPr>
        </p:nvSpPr>
        <p:spPr>
          <a:xfrm>
            <a:off x="3586500" y="1537225"/>
            <a:ext cx="1971000" cy="105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grpSp>
        <p:nvGrpSpPr>
          <p:cNvPr id="2811" name="Google Shape;2811;p34"/>
          <p:cNvGrpSpPr/>
          <p:nvPr/>
        </p:nvGrpSpPr>
        <p:grpSpPr>
          <a:xfrm>
            <a:off x="3521156" y="1456701"/>
            <a:ext cx="1844197" cy="1075857"/>
            <a:chOff x="3837610" y="1371489"/>
            <a:chExt cx="1655325" cy="965674"/>
          </a:xfrm>
        </p:grpSpPr>
        <p:sp>
          <p:nvSpPr>
            <p:cNvPr id="2812" name="Google Shape;2812;p34"/>
            <p:cNvSpPr/>
            <p:nvPr/>
          </p:nvSpPr>
          <p:spPr>
            <a:xfrm>
              <a:off x="4825169" y="2268967"/>
              <a:ext cx="212383" cy="68196"/>
            </a:xfrm>
            <a:custGeom>
              <a:avLst/>
              <a:gdLst/>
              <a:ahLst/>
              <a:cxnLst/>
              <a:rect l="l" t="t" r="r" b="b"/>
              <a:pathLst>
                <a:path w="144971" h="568" extrusionOk="0">
                  <a:moveTo>
                    <a:pt x="1" y="1"/>
                  </a:moveTo>
                  <a:lnTo>
                    <a:pt x="1" y="568"/>
                  </a:lnTo>
                  <a:lnTo>
                    <a:pt x="144971" y="568"/>
                  </a:lnTo>
                  <a:lnTo>
                    <a:pt x="14497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3" name="Google Shape;2813;p34"/>
            <p:cNvSpPr/>
            <p:nvPr/>
          </p:nvSpPr>
          <p:spPr>
            <a:xfrm rot="10800000" flipH="1">
              <a:off x="3837610" y="2034829"/>
              <a:ext cx="164000" cy="65325"/>
            </a:xfrm>
            <a:custGeom>
              <a:avLst/>
              <a:gdLst/>
              <a:ahLst/>
              <a:cxnLst/>
              <a:rect l="l" t="t" r="r" b="b"/>
              <a:pathLst>
                <a:path w="4371" h="702" extrusionOk="0">
                  <a:moveTo>
                    <a:pt x="0" y="1"/>
                  </a:moveTo>
                  <a:lnTo>
                    <a:pt x="0" y="701"/>
                  </a:lnTo>
                  <a:lnTo>
                    <a:pt x="4370" y="701"/>
                  </a:lnTo>
                  <a:lnTo>
                    <a:pt x="437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4" name="Google Shape;2814;p34"/>
            <p:cNvSpPr/>
            <p:nvPr/>
          </p:nvSpPr>
          <p:spPr>
            <a:xfrm>
              <a:off x="4831548" y="1371489"/>
              <a:ext cx="164000" cy="60025"/>
            </a:xfrm>
            <a:custGeom>
              <a:avLst/>
              <a:gdLst/>
              <a:ahLst/>
              <a:cxnLst/>
              <a:rect l="l" t="t" r="r" b="b"/>
              <a:pathLst>
                <a:path w="4371" h="702" extrusionOk="0">
                  <a:moveTo>
                    <a:pt x="1" y="1"/>
                  </a:moveTo>
                  <a:lnTo>
                    <a:pt x="1" y="701"/>
                  </a:lnTo>
                  <a:lnTo>
                    <a:pt x="4371" y="701"/>
                  </a:lnTo>
                  <a:lnTo>
                    <a:pt x="437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5" name="Google Shape;2815;p34"/>
            <p:cNvSpPr/>
            <p:nvPr/>
          </p:nvSpPr>
          <p:spPr>
            <a:xfrm>
              <a:off x="4688015" y="2047885"/>
              <a:ext cx="164011" cy="44992"/>
            </a:xfrm>
            <a:custGeom>
              <a:avLst/>
              <a:gdLst/>
              <a:ahLst/>
              <a:cxnLst/>
              <a:rect l="l" t="t" r="r" b="b"/>
              <a:pathLst>
                <a:path w="4371" h="701" extrusionOk="0">
                  <a:moveTo>
                    <a:pt x="1" y="0"/>
                  </a:moveTo>
                  <a:lnTo>
                    <a:pt x="1" y="701"/>
                  </a:lnTo>
                  <a:lnTo>
                    <a:pt x="4371" y="701"/>
                  </a:lnTo>
                  <a:lnTo>
                    <a:pt x="437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6" name="Google Shape;2816;p34"/>
            <p:cNvSpPr/>
            <p:nvPr/>
          </p:nvSpPr>
          <p:spPr>
            <a:xfrm>
              <a:off x="4196117" y="1507245"/>
              <a:ext cx="255276" cy="27960"/>
            </a:xfrm>
            <a:custGeom>
              <a:avLst/>
              <a:gdLst/>
              <a:ahLst/>
              <a:cxnLst/>
              <a:rect l="l" t="t" r="r" b="b"/>
              <a:pathLst>
                <a:path w="2803" h="1869" extrusionOk="0">
                  <a:moveTo>
                    <a:pt x="1" y="0"/>
                  </a:moveTo>
                  <a:lnTo>
                    <a:pt x="1" y="1868"/>
                  </a:lnTo>
                  <a:lnTo>
                    <a:pt x="2803" y="1868"/>
                  </a:lnTo>
                  <a:lnTo>
                    <a:pt x="280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7" name="Google Shape;2817;p34"/>
            <p:cNvSpPr/>
            <p:nvPr/>
          </p:nvSpPr>
          <p:spPr>
            <a:xfrm>
              <a:off x="5280581" y="1754019"/>
              <a:ext cx="212354" cy="38305"/>
            </a:xfrm>
            <a:custGeom>
              <a:avLst/>
              <a:gdLst/>
              <a:ahLst/>
              <a:cxnLst/>
              <a:rect l="l" t="t" r="r" b="b"/>
              <a:pathLst>
                <a:path w="19248" h="1869" extrusionOk="0">
                  <a:moveTo>
                    <a:pt x="0" y="1"/>
                  </a:moveTo>
                  <a:lnTo>
                    <a:pt x="0" y="1869"/>
                  </a:lnTo>
                  <a:lnTo>
                    <a:pt x="19248" y="1869"/>
                  </a:lnTo>
                  <a:lnTo>
                    <a:pt x="1924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8" name="Google Shape;2818;p34"/>
            <p:cNvSpPr/>
            <p:nvPr/>
          </p:nvSpPr>
          <p:spPr>
            <a:xfrm>
              <a:off x="4812496" y="1529517"/>
              <a:ext cx="305450" cy="23825"/>
            </a:xfrm>
            <a:custGeom>
              <a:avLst/>
              <a:gdLst/>
              <a:ahLst/>
              <a:cxnLst/>
              <a:rect l="l" t="t" r="r" b="b"/>
              <a:pathLst>
                <a:path w="8141" h="635" extrusionOk="0">
                  <a:moveTo>
                    <a:pt x="1" y="0"/>
                  </a:moveTo>
                  <a:lnTo>
                    <a:pt x="1" y="634"/>
                  </a:lnTo>
                  <a:lnTo>
                    <a:pt x="8140" y="634"/>
                  </a:lnTo>
                  <a:lnTo>
                    <a:pt x="814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7" name="Google Shape;4417;p55"/>
          <p:cNvSpPr/>
          <p:nvPr/>
        </p:nvSpPr>
        <p:spPr>
          <a:xfrm>
            <a:off x="2227133" y="1562620"/>
            <a:ext cx="1472400" cy="1460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8" name="Google Shape;4418;p55"/>
          <p:cNvSpPr/>
          <p:nvPr/>
        </p:nvSpPr>
        <p:spPr>
          <a:xfrm>
            <a:off x="5318900" y="1532966"/>
            <a:ext cx="1472400" cy="1460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9" name="Google Shape;4419;p55"/>
          <p:cNvSpPr txBox="1">
            <a:spLocks noGrp="1"/>
          </p:cNvSpPr>
          <p:nvPr>
            <p:ph type="subTitle" idx="1"/>
          </p:nvPr>
        </p:nvSpPr>
        <p:spPr>
          <a:xfrm>
            <a:off x="1672900" y="3470875"/>
            <a:ext cx="2651100" cy="69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20521169</a:t>
            </a:r>
            <a:endParaRPr/>
          </a:p>
        </p:txBody>
      </p:sp>
      <p:sp>
        <p:nvSpPr>
          <p:cNvPr id="4420" name="Google Shape;4420;p55"/>
          <p:cNvSpPr txBox="1">
            <a:spLocks noGrp="1"/>
          </p:cNvSpPr>
          <p:nvPr>
            <p:ph type="title"/>
          </p:nvPr>
        </p:nvSpPr>
        <p:spPr>
          <a:xfrm>
            <a:off x="1761067" y="3077762"/>
            <a:ext cx="2404533" cy="401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LÊ THÀNH ĐẠT</a:t>
            </a:r>
            <a:endParaRPr sz="1800" dirty="0"/>
          </a:p>
        </p:txBody>
      </p:sp>
      <p:sp>
        <p:nvSpPr>
          <p:cNvPr id="4421" name="Google Shape;4421;p55"/>
          <p:cNvSpPr txBox="1">
            <a:spLocks noGrp="1"/>
          </p:cNvSpPr>
          <p:nvPr>
            <p:ph type="subTitle" idx="2"/>
          </p:nvPr>
        </p:nvSpPr>
        <p:spPr>
          <a:xfrm>
            <a:off x="4820000" y="3470875"/>
            <a:ext cx="2651100" cy="69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20520640</a:t>
            </a:r>
            <a:endParaRPr/>
          </a:p>
        </p:txBody>
      </p:sp>
      <p:sp>
        <p:nvSpPr>
          <p:cNvPr id="4422" name="Google Shape;4422;p55"/>
          <p:cNvSpPr txBox="1">
            <a:spLocks noGrp="1"/>
          </p:cNvSpPr>
          <p:nvPr>
            <p:ph type="title" idx="3"/>
          </p:nvPr>
        </p:nvSpPr>
        <p:spPr>
          <a:xfrm>
            <a:off x="4663425" y="3077762"/>
            <a:ext cx="2783350" cy="401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DƯƠNG TRẦN TRÀ MY</a:t>
            </a:r>
            <a:endParaRPr sz="1800"/>
          </a:p>
        </p:txBody>
      </p:sp>
      <p:sp>
        <p:nvSpPr>
          <p:cNvPr id="4423" name="Google Shape;4423;p55"/>
          <p:cNvSpPr txBox="1">
            <a:spLocks noGrp="1"/>
          </p:cNvSpPr>
          <p:nvPr>
            <p:ph type="title" idx="4"/>
          </p:nvPr>
        </p:nvSpPr>
        <p:spPr>
          <a:xfrm>
            <a:off x="972900" y="347425"/>
            <a:ext cx="7198200" cy="5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THÀNH VIÊN</a:t>
            </a:r>
            <a:endParaRPr dirty="0"/>
          </a:p>
        </p:txBody>
      </p:sp>
      <p:pic>
        <p:nvPicPr>
          <p:cNvPr id="3" name="Graphic 2" descr="Boy with short hair">
            <a:extLst>
              <a:ext uri="{FF2B5EF4-FFF2-40B4-BE49-F238E27FC236}">
                <a16:creationId xmlns:a16="http://schemas.microsoft.com/office/drawing/2014/main" id="{07038244-33B3-1B61-BCA4-0F7C856234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35616" y="1958118"/>
            <a:ext cx="739425" cy="897007"/>
          </a:xfrm>
          <a:prstGeom prst="rect">
            <a:avLst/>
          </a:prstGeom>
        </p:spPr>
      </p:pic>
      <p:pic>
        <p:nvPicPr>
          <p:cNvPr id="5" name="Graphic 4" descr="A smiling face">
            <a:extLst>
              <a:ext uri="{FF2B5EF4-FFF2-40B4-BE49-F238E27FC236}">
                <a16:creationId xmlns:a16="http://schemas.microsoft.com/office/drawing/2014/main" id="{7EF7F07D-D6CA-1019-AEE6-32826FD2B0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862022" y="2263016"/>
            <a:ext cx="450177" cy="464245"/>
          </a:xfrm>
          <a:prstGeom prst="rect">
            <a:avLst/>
          </a:prstGeom>
        </p:spPr>
      </p:pic>
      <p:pic>
        <p:nvPicPr>
          <p:cNvPr id="11" name="Graphic 10" descr="Female with tied hair">
            <a:extLst>
              <a:ext uri="{FF2B5EF4-FFF2-40B4-BE49-F238E27FC236}">
                <a16:creationId xmlns:a16="http://schemas.microsoft.com/office/drawing/2014/main" id="{585932C9-6C4F-F9AB-51EF-5A216211C8E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653100" y="1982898"/>
            <a:ext cx="813033" cy="802870"/>
          </a:xfrm>
          <a:prstGeom prst="rect">
            <a:avLst/>
          </a:prstGeom>
        </p:spPr>
      </p:pic>
      <p:pic>
        <p:nvPicPr>
          <p:cNvPr id="13" name="Graphic 12" descr="A happy face">
            <a:extLst>
              <a:ext uri="{FF2B5EF4-FFF2-40B4-BE49-F238E27FC236}">
                <a16:creationId xmlns:a16="http://schemas.microsoft.com/office/drawing/2014/main" id="{B733B7AC-0182-4E7F-F7C1-5188346D298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055100" y="2357972"/>
            <a:ext cx="325213" cy="3323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4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4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17" grpId="0" animBg="1"/>
      <p:bldP spid="4418" grpId="0" animBg="1"/>
      <p:bldP spid="4419" grpId="0" build="p"/>
      <p:bldP spid="4420" grpId="0"/>
      <p:bldP spid="4421" grpId="0" build="p"/>
      <p:bldP spid="442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7" name="Google Shape;4417;p55"/>
          <p:cNvSpPr/>
          <p:nvPr/>
        </p:nvSpPr>
        <p:spPr>
          <a:xfrm>
            <a:off x="1177266" y="1137467"/>
            <a:ext cx="1069223" cy="1030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8" name="Google Shape;4418;p55"/>
          <p:cNvSpPr/>
          <p:nvPr/>
        </p:nvSpPr>
        <p:spPr>
          <a:xfrm>
            <a:off x="1177266" y="3117685"/>
            <a:ext cx="1069223" cy="105219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9" name="Google Shape;4419;p55"/>
          <p:cNvSpPr txBox="1">
            <a:spLocks noGrp="1"/>
          </p:cNvSpPr>
          <p:nvPr>
            <p:ph type="subTitle" idx="1"/>
          </p:nvPr>
        </p:nvSpPr>
        <p:spPr>
          <a:xfrm>
            <a:off x="1069480" y="2327081"/>
            <a:ext cx="1284789" cy="40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20521169</a:t>
            </a:r>
            <a:endParaRPr sz="1200" dirty="0"/>
          </a:p>
        </p:txBody>
      </p:sp>
      <p:sp>
        <p:nvSpPr>
          <p:cNvPr id="4420" name="Google Shape;4420;p55"/>
          <p:cNvSpPr txBox="1">
            <a:spLocks noGrp="1"/>
          </p:cNvSpPr>
          <p:nvPr>
            <p:ph type="title"/>
          </p:nvPr>
        </p:nvSpPr>
        <p:spPr>
          <a:xfrm>
            <a:off x="509609" y="2214687"/>
            <a:ext cx="2404533" cy="186914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LÊ THÀNH ĐẠT</a:t>
            </a:r>
            <a:endParaRPr sz="1200" dirty="0"/>
          </a:p>
        </p:txBody>
      </p:sp>
      <p:sp>
        <p:nvSpPr>
          <p:cNvPr id="4421" name="Google Shape;4421;p55"/>
          <p:cNvSpPr txBox="1">
            <a:spLocks noGrp="1"/>
          </p:cNvSpPr>
          <p:nvPr>
            <p:ph type="subTitle" idx="2"/>
          </p:nvPr>
        </p:nvSpPr>
        <p:spPr>
          <a:xfrm>
            <a:off x="386324" y="4335064"/>
            <a:ext cx="2651100" cy="39647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20520640</a:t>
            </a:r>
            <a:endParaRPr sz="1200" dirty="0"/>
          </a:p>
        </p:txBody>
      </p:sp>
      <p:sp>
        <p:nvSpPr>
          <p:cNvPr id="4422" name="Google Shape;4422;p55"/>
          <p:cNvSpPr txBox="1">
            <a:spLocks noGrp="1"/>
          </p:cNvSpPr>
          <p:nvPr>
            <p:ph type="title" idx="3"/>
          </p:nvPr>
        </p:nvSpPr>
        <p:spPr>
          <a:xfrm>
            <a:off x="388703" y="4128350"/>
            <a:ext cx="2783350" cy="289187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DƯƠNG TRẦN TRÀ MY</a:t>
            </a:r>
            <a:endParaRPr sz="1200" dirty="0"/>
          </a:p>
        </p:txBody>
      </p:sp>
      <p:sp>
        <p:nvSpPr>
          <p:cNvPr id="4423" name="Google Shape;4423;p55"/>
          <p:cNvSpPr txBox="1">
            <a:spLocks noGrp="1"/>
          </p:cNvSpPr>
          <p:nvPr>
            <p:ph type="title" idx="4"/>
          </p:nvPr>
        </p:nvSpPr>
        <p:spPr>
          <a:xfrm>
            <a:off x="972900" y="347425"/>
            <a:ext cx="7198200" cy="5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PHÂN CHIA CÔNG VIỆC</a:t>
            </a:r>
            <a:endParaRPr/>
          </a:p>
        </p:txBody>
      </p:sp>
      <p:pic>
        <p:nvPicPr>
          <p:cNvPr id="3" name="Graphic 2" descr="Boy with short hair">
            <a:extLst>
              <a:ext uri="{FF2B5EF4-FFF2-40B4-BE49-F238E27FC236}">
                <a16:creationId xmlns:a16="http://schemas.microsoft.com/office/drawing/2014/main" id="{07038244-33B3-1B61-BCA4-0F7C856234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20061" y="1297081"/>
            <a:ext cx="583631" cy="708012"/>
          </a:xfrm>
          <a:prstGeom prst="rect">
            <a:avLst/>
          </a:prstGeom>
        </p:spPr>
      </p:pic>
      <p:pic>
        <p:nvPicPr>
          <p:cNvPr id="5" name="Graphic 4" descr="A smiling face">
            <a:extLst>
              <a:ext uri="{FF2B5EF4-FFF2-40B4-BE49-F238E27FC236}">
                <a16:creationId xmlns:a16="http://schemas.microsoft.com/office/drawing/2014/main" id="{7EF7F07D-D6CA-1019-AEE6-32826FD2B0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92102" y="1600132"/>
            <a:ext cx="355326" cy="366430"/>
          </a:xfrm>
          <a:prstGeom prst="rect">
            <a:avLst/>
          </a:prstGeom>
        </p:spPr>
      </p:pic>
      <p:pic>
        <p:nvPicPr>
          <p:cNvPr id="11" name="Graphic 10" descr="Female with tied hair">
            <a:extLst>
              <a:ext uri="{FF2B5EF4-FFF2-40B4-BE49-F238E27FC236}">
                <a16:creationId xmlns:a16="http://schemas.microsoft.com/office/drawing/2014/main" id="{585932C9-6C4F-F9AB-51EF-5A216211C8E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409855" y="3342150"/>
            <a:ext cx="678922" cy="670436"/>
          </a:xfrm>
          <a:prstGeom prst="rect">
            <a:avLst/>
          </a:prstGeom>
        </p:spPr>
      </p:pic>
      <p:pic>
        <p:nvPicPr>
          <p:cNvPr id="13" name="Graphic 12" descr="A happy face">
            <a:extLst>
              <a:ext uri="{FF2B5EF4-FFF2-40B4-BE49-F238E27FC236}">
                <a16:creationId xmlns:a16="http://schemas.microsoft.com/office/drawing/2014/main" id="{B733B7AC-0182-4E7F-F7C1-5188346D298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780378" y="3589812"/>
            <a:ext cx="271569" cy="277537"/>
          </a:xfrm>
          <a:prstGeom prst="rect">
            <a:avLst/>
          </a:prstGeom>
        </p:spPr>
      </p:pic>
      <p:sp>
        <p:nvSpPr>
          <p:cNvPr id="14" name="Google Shape;4421;p55">
            <a:extLst>
              <a:ext uri="{FF2B5EF4-FFF2-40B4-BE49-F238E27FC236}">
                <a16:creationId xmlns:a16="http://schemas.microsoft.com/office/drawing/2014/main" id="{8E688795-C312-E7A3-6316-7FC1649E6BEE}"/>
              </a:ext>
            </a:extLst>
          </p:cNvPr>
          <p:cNvSpPr txBox="1">
            <a:spLocks/>
          </p:cNvSpPr>
          <p:nvPr/>
        </p:nvSpPr>
        <p:spPr>
          <a:xfrm>
            <a:off x="3709208" y="1203775"/>
            <a:ext cx="4257526" cy="3964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just"/>
            <a:r>
              <a:rPr lang="en" sz="1600" dirty="0"/>
              <a:t>Lập </a:t>
            </a:r>
            <a:r>
              <a:rPr lang="en" sz="1600" dirty="0" err="1"/>
              <a:t>trình</a:t>
            </a:r>
            <a:r>
              <a:rPr lang="en" sz="1600" dirty="0"/>
              <a:t> </a:t>
            </a:r>
            <a:r>
              <a:rPr lang="en" sz="1600" dirty="0" err="1"/>
              <a:t>phần</a:t>
            </a:r>
            <a:r>
              <a:rPr lang="en" sz="1600" dirty="0"/>
              <a:t> </a:t>
            </a:r>
            <a:r>
              <a:rPr lang="en" sz="1600" dirty="0" err="1"/>
              <a:t>chơi</a:t>
            </a:r>
            <a:r>
              <a:rPr lang="en" sz="1600" dirty="0"/>
              <a:t> game online, offline, </a:t>
            </a:r>
            <a:r>
              <a:rPr lang="en" sz="1600" dirty="0" err="1"/>
              <a:t>truy</a:t>
            </a:r>
            <a:r>
              <a:rPr lang="en" sz="1600" dirty="0"/>
              <a:t> </a:t>
            </a:r>
            <a:r>
              <a:rPr lang="en" sz="1600" dirty="0" err="1"/>
              <a:t>vấn</a:t>
            </a:r>
            <a:r>
              <a:rPr lang="en" sz="1600" dirty="0"/>
              <a:t> database: </a:t>
            </a:r>
            <a:r>
              <a:rPr lang="en" sz="1600" dirty="0" err="1"/>
              <a:t>đăng</a:t>
            </a:r>
            <a:r>
              <a:rPr lang="en" sz="1600" dirty="0"/>
              <a:t> </a:t>
            </a:r>
            <a:r>
              <a:rPr lang="en" sz="1600" dirty="0" err="1"/>
              <a:t>nhập</a:t>
            </a:r>
            <a:r>
              <a:rPr lang="en" sz="1600" dirty="0"/>
              <a:t>, </a:t>
            </a:r>
            <a:r>
              <a:rPr lang="en" sz="1600" dirty="0" err="1"/>
              <a:t>đăng</a:t>
            </a:r>
            <a:r>
              <a:rPr lang="en" sz="1600" dirty="0"/>
              <a:t> </a:t>
            </a:r>
            <a:r>
              <a:rPr lang="en" sz="1600" dirty="0" err="1"/>
              <a:t>kí</a:t>
            </a:r>
            <a:r>
              <a:rPr lang="en" sz="1600" dirty="0"/>
              <a:t>, </a:t>
            </a:r>
            <a:r>
              <a:rPr lang="en" sz="1600" dirty="0" err="1"/>
              <a:t>lịch</a:t>
            </a:r>
            <a:r>
              <a:rPr lang="en" sz="1600" dirty="0"/>
              <a:t> </a:t>
            </a:r>
            <a:r>
              <a:rPr lang="en" sz="1600" dirty="0" err="1"/>
              <a:t>sử</a:t>
            </a:r>
            <a:r>
              <a:rPr lang="en" sz="1600" dirty="0"/>
              <a:t> </a:t>
            </a:r>
            <a:r>
              <a:rPr lang="en" sz="1600" dirty="0" err="1"/>
              <a:t>đấu</a:t>
            </a:r>
            <a:endParaRPr lang="en" sz="1600" dirty="0"/>
          </a:p>
        </p:txBody>
      </p:sp>
      <p:sp>
        <p:nvSpPr>
          <p:cNvPr id="15" name="Google Shape;4421;p55">
            <a:extLst>
              <a:ext uri="{FF2B5EF4-FFF2-40B4-BE49-F238E27FC236}">
                <a16:creationId xmlns:a16="http://schemas.microsoft.com/office/drawing/2014/main" id="{B8CA6B26-6881-F533-F64F-D67F048B6281}"/>
              </a:ext>
            </a:extLst>
          </p:cNvPr>
          <p:cNvSpPr txBox="1">
            <a:spLocks/>
          </p:cNvSpPr>
          <p:nvPr/>
        </p:nvSpPr>
        <p:spPr>
          <a:xfrm>
            <a:off x="3709208" y="3231330"/>
            <a:ext cx="4255833" cy="3964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just"/>
            <a:r>
              <a:rPr lang="en" sz="1600" dirty="0" err="1"/>
              <a:t>Thiết</a:t>
            </a:r>
            <a:r>
              <a:rPr lang="en" sz="1600" dirty="0"/>
              <a:t> </a:t>
            </a:r>
            <a:r>
              <a:rPr lang="en" sz="1600" dirty="0" err="1"/>
              <a:t>kế</a:t>
            </a:r>
            <a:r>
              <a:rPr lang="en" sz="1600" dirty="0"/>
              <a:t> </a:t>
            </a:r>
            <a:r>
              <a:rPr lang="en" sz="1600" dirty="0" err="1"/>
              <a:t>giao</a:t>
            </a:r>
            <a:r>
              <a:rPr lang="en" sz="1600" dirty="0"/>
              <a:t> </a:t>
            </a:r>
            <a:r>
              <a:rPr lang="en" sz="1600" dirty="0" err="1"/>
              <a:t>diện</a:t>
            </a:r>
            <a:r>
              <a:rPr lang="en" sz="1600" dirty="0"/>
              <a:t>. </a:t>
            </a:r>
            <a:r>
              <a:rPr lang="en" sz="1600" dirty="0" err="1"/>
              <a:t>Đề</a:t>
            </a:r>
            <a:r>
              <a:rPr lang="en" sz="1600" dirty="0"/>
              <a:t> </a:t>
            </a:r>
            <a:r>
              <a:rPr lang="en" sz="1600" dirty="0" err="1"/>
              <a:t>xuất</a:t>
            </a:r>
            <a:r>
              <a:rPr lang="en" sz="1600" dirty="0"/>
              <a:t> ý </a:t>
            </a:r>
            <a:r>
              <a:rPr lang="en" sz="1600" dirty="0" err="1"/>
              <a:t>tưởng</a:t>
            </a:r>
            <a:r>
              <a:rPr lang="en" sz="1600" dirty="0"/>
              <a:t> </a:t>
            </a:r>
            <a:r>
              <a:rPr lang="en" sz="1600" dirty="0" err="1"/>
              <a:t>mô</a:t>
            </a:r>
            <a:r>
              <a:rPr lang="en" sz="1600" dirty="0"/>
              <a:t> </a:t>
            </a:r>
            <a:r>
              <a:rPr lang="en" sz="1600" dirty="0" err="1"/>
              <a:t>hình</a:t>
            </a:r>
            <a:r>
              <a:rPr lang="en" sz="1600" dirty="0"/>
              <a:t> </a:t>
            </a:r>
            <a:r>
              <a:rPr lang="en" sz="1600" dirty="0" err="1"/>
              <a:t>chơi</a:t>
            </a:r>
            <a:r>
              <a:rPr lang="en" sz="1600" dirty="0"/>
              <a:t> online, </a:t>
            </a:r>
            <a:r>
              <a:rPr lang="en" sz="1600" dirty="0" err="1"/>
              <a:t>viết</a:t>
            </a:r>
            <a:r>
              <a:rPr lang="en" sz="1600" dirty="0"/>
              <a:t> </a:t>
            </a:r>
            <a:r>
              <a:rPr lang="en" sz="1600" dirty="0" err="1"/>
              <a:t>báo</a:t>
            </a:r>
            <a:r>
              <a:rPr lang="en" sz="1600" dirty="0"/>
              <a:t> </a:t>
            </a:r>
            <a:r>
              <a:rPr lang="en" sz="1600" dirty="0" err="1"/>
              <a:t>cáo</a:t>
            </a:r>
            <a:endParaRPr lang="en" sz="1600" dirty="0"/>
          </a:p>
        </p:txBody>
      </p:sp>
    </p:spTree>
    <p:extLst>
      <p:ext uri="{BB962C8B-B14F-4D97-AF65-F5344CB8AC3E}">
        <p14:creationId xmlns:p14="http://schemas.microsoft.com/office/powerpoint/2010/main" val="3543925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4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4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4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4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4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4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4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4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4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4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44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44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17" grpId="0" animBg="1"/>
      <p:bldP spid="4418" grpId="0" animBg="1"/>
      <p:bldP spid="4419" grpId="0" build="p"/>
      <p:bldP spid="4420" grpId="0"/>
      <p:bldP spid="4421" grpId="0" build="p"/>
      <p:bldP spid="4422" grpId="0"/>
      <p:bldP spid="14" grpId="0"/>
      <p:bldP spid="1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38"/>
          <p:cNvSpPr/>
          <p:nvPr/>
        </p:nvSpPr>
        <p:spPr>
          <a:xfrm>
            <a:off x="5262294" y="1801272"/>
            <a:ext cx="3343958" cy="405300"/>
          </a:xfrm>
          <a:prstGeom prst="rect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2000" b="1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Các</a:t>
            </a:r>
            <a:r>
              <a:rPr lang="vi-VN" sz="20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vi-VN" sz="2000" b="1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tính</a:t>
            </a:r>
            <a:r>
              <a:rPr lang="vi-VN" sz="20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năng </a:t>
            </a:r>
            <a:r>
              <a:rPr lang="vi-VN" sz="2000" b="1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của</a:t>
            </a:r>
            <a:r>
              <a:rPr lang="vi-VN" sz="20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vi-VN" sz="2000" b="1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game</a:t>
            </a:r>
            <a:endParaRPr lang="en-US" sz="20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89" name="Google Shape;2989;p38"/>
          <p:cNvSpPr/>
          <p:nvPr/>
        </p:nvSpPr>
        <p:spPr>
          <a:xfrm>
            <a:off x="5262293" y="3071059"/>
            <a:ext cx="3343805" cy="405300"/>
          </a:xfrm>
          <a:prstGeom prst="rect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20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Phân chia công </a:t>
            </a:r>
            <a:r>
              <a:rPr lang="vi-VN" sz="2000" b="1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việc</a:t>
            </a:r>
            <a:r>
              <a:rPr lang="vi-VN" sz="20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90" name="Google Shape;2990;p38"/>
          <p:cNvSpPr/>
          <p:nvPr/>
        </p:nvSpPr>
        <p:spPr>
          <a:xfrm>
            <a:off x="972900" y="1168309"/>
            <a:ext cx="3343806" cy="405300"/>
          </a:xfrm>
          <a:prstGeom prst="rect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2000" b="1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Thiết</a:t>
            </a:r>
            <a:r>
              <a:rPr lang="vi-VN" sz="20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vi-VN" sz="2000" b="1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kế</a:t>
            </a:r>
            <a:r>
              <a:rPr lang="vi-VN" sz="20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giao </a:t>
            </a:r>
            <a:r>
              <a:rPr lang="vi-VN" sz="2000" b="1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diện</a:t>
            </a:r>
            <a:r>
              <a:rPr lang="vi-VN" sz="20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 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91" name="Google Shape;2991;p38"/>
          <p:cNvSpPr/>
          <p:nvPr/>
        </p:nvSpPr>
        <p:spPr>
          <a:xfrm>
            <a:off x="972900" y="2438097"/>
            <a:ext cx="3343806" cy="405300"/>
          </a:xfrm>
          <a:prstGeom prst="rect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2000" b="1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Báo</a:t>
            </a:r>
            <a:r>
              <a:rPr lang="vi-VN" sz="20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vi-VN" sz="2000" b="1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cáo</a:t>
            </a:r>
            <a:r>
              <a:rPr lang="vi-VN" sz="20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vi-VN" sz="2000" b="1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đồ</a:t>
            </a:r>
            <a:r>
              <a:rPr lang="vi-VN" sz="20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vi-VN" sz="2000" b="1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án</a:t>
            </a:r>
            <a:r>
              <a:rPr lang="vi-VN" sz="20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vi-VN" sz="2000" b="1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giữa</a:t>
            </a:r>
            <a:r>
              <a:rPr lang="vi-VN" sz="20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vi-VN" sz="2000" b="1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kỳ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92" name="Google Shape;2992;p38"/>
          <p:cNvSpPr/>
          <p:nvPr/>
        </p:nvSpPr>
        <p:spPr>
          <a:xfrm>
            <a:off x="972900" y="3704022"/>
            <a:ext cx="3343806" cy="405300"/>
          </a:xfrm>
          <a:prstGeom prst="rect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2000" b="1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Hoàn</a:t>
            </a:r>
            <a:r>
              <a:rPr lang="vi-VN" sz="20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vi-VN" sz="2000" b="1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thành</a:t>
            </a:r>
            <a:r>
              <a:rPr lang="vi-VN" sz="20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công </a:t>
            </a:r>
            <a:r>
              <a:rPr lang="vi-VN" sz="2000" b="1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việc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93" name="Google Shape;2993;p38"/>
          <p:cNvSpPr txBox="1">
            <a:spLocks noGrp="1"/>
          </p:cNvSpPr>
          <p:nvPr>
            <p:ph type="title"/>
          </p:nvPr>
        </p:nvSpPr>
        <p:spPr>
          <a:xfrm>
            <a:off x="972900" y="177817"/>
            <a:ext cx="7198200" cy="5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TIMELINE CÔNG VIỆC</a:t>
            </a:r>
            <a:endParaRPr dirty="0"/>
          </a:p>
        </p:txBody>
      </p:sp>
      <p:sp>
        <p:nvSpPr>
          <p:cNvPr id="2994" name="Google Shape;2994;p38"/>
          <p:cNvSpPr/>
          <p:nvPr/>
        </p:nvSpPr>
        <p:spPr>
          <a:xfrm>
            <a:off x="4742725" y="1052309"/>
            <a:ext cx="95875" cy="3124048"/>
          </a:xfrm>
          <a:custGeom>
            <a:avLst/>
            <a:gdLst/>
            <a:ahLst/>
            <a:cxnLst/>
            <a:rect l="l" t="t" r="r" b="b"/>
            <a:pathLst>
              <a:path w="3835" h="137351" extrusionOk="0">
                <a:moveTo>
                  <a:pt x="1918" y="0"/>
                </a:moveTo>
                <a:cubicBezTo>
                  <a:pt x="858" y="0"/>
                  <a:pt x="1" y="857"/>
                  <a:pt x="1" y="1917"/>
                </a:cubicBezTo>
                <a:lnTo>
                  <a:pt x="1" y="137350"/>
                </a:lnTo>
                <a:lnTo>
                  <a:pt x="3835" y="137350"/>
                </a:lnTo>
                <a:lnTo>
                  <a:pt x="3835" y="1917"/>
                </a:lnTo>
                <a:cubicBezTo>
                  <a:pt x="3835" y="857"/>
                  <a:pt x="2977" y="0"/>
                  <a:pt x="191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5" name="Google Shape;2995;p38"/>
          <p:cNvSpPr/>
          <p:nvPr/>
        </p:nvSpPr>
        <p:spPr>
          <a:xfrm>
            <a:off x="4800031" y="3005359"/>
            <a:ext cx="560225" cy="538800"/>
          </a:xfrm>
          <a:custGeom>
            <a:avLst/>
            <a:gdLst/>
            <a:ahLst/>
            <a:cxnLst/>
            <a:rect l="l" t="t" r="r" b="b"/>
            <a:pathLst>
              <a:path w="22409" h="21552" extrusionOk="0">
                <a:moveTo>
                  <a:pt x="1" y="1"/>
                </a:moveTo>
                <a:lnTo>
                  <a:pt x="1" y="21551"/>
                </a:lnTo>
                <a:lnTo>
                  <a:pt x="22408" y="21551"/>
                </a:lnTo>
                <a:lnTo>
                  <a:pt x="22408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500"/>
          </a:p>
        </p:txBody>
      </p:sp>
      <p:sp>
        <p:nvSpPr>
          <p:cNvPr id="2997" name="Google Shape;2997;p38"/>
          <p:cNvSpPr/>
          <p:nvPr/>
        </p:nvSpPr>
        <p:spPr>
          <a:xfrm>
            <a:off x="4800031" y="1737640"/>
            <a:ext cx="560225" cy="538475"/>
          </a:xfrm>
          <a:custGeom>
            <a:avLst/>
            <a:gdLst/>
            <a:ahLst/>
            <a:cxnLst/>
            <a:rect l="l" t="t" r="r" b="b"/>
            <a:pathLst>
              <a:path w="22409" h="21539" extrusionOk="0">
                <a:moveTo>
                  <a:pt x="1" y="0"/>
                </a:moveTo>
                <a:lnTo>
                  <a:pt x="1" y="21539"/>
                </a:lnTo>
                <a:lnTo>
                  <a:pt x="22408" y="21539"/>
                </a:lnTo>
                <a:lnTo>
                  <a:pt x="2240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500"/>
          </a:p>
        </p:txBody>
      </p:sp>
      <p:sp>
        <p:nvSpPr>
          <p:cNvPr id="2999" name="Google Shape;2999;p38"/>
          <p:cNvSpPr/>
          <p:nvPr/>
        </p:nvSpPr>
        <p:spPr>
          <a:xfrm>
            <a:off x="4215481" y="3637609"/>
            <a:ext cx="560200" cy="538775"/>
          </a:xfrm>
          <a:custGeom>
            <a:avLst/>
            <a:gdLst/>
            <a:ahLst/>
            <a:cxnLst/>
            <a:rect l="l" t="t" r="r" b="b"/>
            <a:pathLst>
              <a:path w="22408" h="21551" extrusionOk="0">
                <a:moveTo>
                  <a:pt x="0" y="0"/>
                </a:moveTo>
                <a:lnTo>
                  <a:pt x="0" y="21551"/>
                </a:lnTo>
                <a:lnTo>
                  <a:pt x="22408" y="21551"/>
                </a:lnTo>
                <a:lnTo>
                  <a:pt x="2240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500"/>
          </a:p>
        </p:txBody>
      </p:sp>
      <p:sp>
        <p:nvSpPr>
          <p:cNvPr id="3001" name="Google Shape;3001;p38"/>
          <p:cNvSpPr/>
          <p:nvPr/>
        </p:nvSpPr>
        <p:spPr>
          <a:xfrm>
            <a:off x="4215481" y="2369572"/>
            <a:ext cx="560200" cy="538475"/>
          </a:xfrm>
          <a:custGeom>
            <a:avLst/>
            <a:gdLst/>
            <a:ahLst/>
            <a:cxnLst/>
            <a:rect l="l" t="t" r="r" b="b"/>
            <a:pathLst>
              <a:path w="22408" h="21539" extrusionOk="0">
                <a:moveTo>
                  <a:pt x="0" y="1"/>
                </a:moveTo>
                <a:lnTo>
                  <a:pt x="0" y="21539"/>
                </a:lnTo>
                <a:lnTo>
                  <a:pt x="22408" y="21539"/>
                </a:lnTo>
                <a:lnTo>
                  <a:pt x="22408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500"/>
          </a:p>
        </p:txBody>
      </p:sp>
      <p:sp>
        <p:nvSpPr>
          <p:cNvPr id="3003" name="Google Shape;3003;p38"/>
          <p:cNvSpPr/>
          <p:nvPr/>
        </p:nvSpPr>
        <p:spPr>
          <a:xfrm>
            <a:off x="4215481" y="1101559"/>
            <a:ext cx="560200" cy="538775"/>
          </a:xfrm>
          <a:custGeom>
            <a:avLst/>
            <a:gdLst/>
            <a:ahLst/>
            <a:cxnLst/>
            <a:rect l="l" t="t" r="r" b="b"/>
            <a:pathLst>
              <a:path w="22408" h="21551" extrusionOk="0">
                <a:moveTo>
                  <a:pt x="0" y="0"/>
                </a:moveTo>
                <a:lnTo>
                  <a:pt x="0" y="21550"/>
                </a:lnTo>
                <a:lnTo>
                  <a:pt x="22408" y="21550"/>
                </a:lnTo>
                <a:lnTo>
                  <a:pt x="2240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05" name="Google Shape;3005;p38"/>
          <p:cNvSpPr/>
          <p:nvPr/>
        </p:nvSpPr>
        <p:spPr>
          <a:xfrm>
            <a:off x="4278405" y="3566760"/>
            <a:ext cx="735257" cy="524432"/>
          </a:xfrm>
          <a:custGeom>
            <a:avLst/>
            <a:gdLst/>
            <a:ahLst/>
            <a:cxnLst/>
            <a:rect l="l" t="t" r="r" b="b"/>
            <a:pathLst>
              <a:path w="22408" h="21551" extrusionOk="0">
                <a:moveTo>
                  <a:pt x="0" y="0"/>
                </a:moveTo>
                <a:lnTo>
                  <a:pt x="0" y="21551"/>
                </a:lnTo>
                <a:lnTo>
                  <a:pt x="22408" y="21551"/>
                </a:lnTo>
                <a:lnTo>
                  <a:pt x="2240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vi-VN" sz="1600" b="1" dirty="0">
                <a:solidFill>
                  <a:schemeClr val="tx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10/06</a:t>
            </a:r>
            <a:endParaRPr sz="1600" b="1" dirty="0">
              <a:solidFill>
                <a:schemeClr val="tx1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006" name="Google Shape;3006;p38"/>
          <p:cNvSpPr/>
          <p:nvPr/>
        </p:nvSpPr>
        <p:spPr>
          <a:xfrm>
            <a:off x="4278406" y="2298722"/>
            <a:ext cx="746608" cy="544675"/>
          </a:xfrm>
          <a:custGeom>
            <a:avLst/>
            <a:gdLst/>
            <a:ahLst/>
            <a:cxnLst/>
            <a:rect l="l" t="t" r="r" b="b"/>
            <a:pathLst>
              <a:path w="22408" h="21539" extrusionOk="0">
                <a:moveTo>
                  <a:pt x="0" y="1"/>
                </a:moveTo>
                <a:lnTo>
                  <a:pt x="0" y="21539"/>
                </a:lnTo>
                <a:lnTo>
                  <a:pt x="22408" y="21539"/>
                </a:lnTo>
                <a:lnTo>
                  <a:pt x="2240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vi-VN" sz="1600" b="1" dirty="0">
                <a:latin typeface="Roboto" panose="02000000000000000000" pitchFamily="2" charset="0"/>
                <a:ea typeface="Roboto" panose="02000000000000000000" pitchFamily="2" charset="0"/>
              </a:rPr>
              <a:t>24/03</a:t>
            </a:r>
            <a:endParaRPr sz="16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007" name="Google Shape;3007;p38"/>
          <p:cNvSpPr/>
          <p:nvPr/>
        </p:nvSpPr>
        <p:spPr>
          <a:xfrm>
            <a:off x="4241911" y="1062784"/>
            <a:ext cx="783103" cy="559580"/>
          </a:xfrm>
          <a:custGeom>
            <a:avLst/>
            <a:gdLst/>
            <a:ahLst/>
            <a:cxnLst/>
            <a:rect l="l" t="t" r="r" b="b"/>
            <a:pathLst>
              <a:path w="22408" h="21551" extrusionOk="0">
                <a:moveTo>
                  <a:pt x="0" y="0"/>
                </a:moveTo>
                <a:lnTo>
                  <a:pt x="0" y="21550"/>
                </a:lnTo>
                <a:lnTo>
                  <a:pt x="22408" y="21550"/>
                </a:lnTo>
                <a:lnTo>
                  <a:pt x="22408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vi-VN" sz="1600" b="1" dirty="0">
                <a:solidFill>
                  <a:schemeClr val="tx1">
                    <a:lumMod val="75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05/03</a:t>
            </a:r>
            <a:endParaRPr sz="1600" b="1" dirty="0">
              <a:solidFill>
                <a:schemeClr val="tx1">
                  <a:lumMod val="75000"/>
                </a:schemeClr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08" name="Google Shape;3008;p38"/>
          <p:cNvSpPr/>
          <p:nvPr/>
        </p:nvSpPr>
        <p:spPr>
          <a:xfrm>
            <a:off x="4567699" y="2934503"/>
            <a:ext cx="735257" cy="538475"/>
          </a:xfrm>
          <a:custGeom>
            <a:avLst/>
            <a:gdLst/>
            <a:ahLst/>
            <a:cxnLst/>
            <a:rect l="l" t="t" r="r" b="b"/>
            <a:pathLst>
              <a:path w="22409" h="21552" extrusionOk="0">
                <a:moveTo>
                  <a:pt x="1" y="1"/>
                </a:moveTo>
                <a:lnTo>
                  <a:pt x="1" y="21551"/>
                </a:lnTo>
                <a:lnTo>
                  <a:pt x="22408" y="21551"/>
                </a:lnTo>
                <a:lnTo>
                  <a:pt x="22408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vi-VN" sz="1600" b="1" dirty="0">
                <a:latin typeface="Roboto" panose="02000000000000000000" pitchFamily="2" charset="0"/>
                <a:ea typeface="Roboto" panose="02000000000000000000" pitchFamily="2" charset="0"/>
              </a:rPr>
              <a:t>07/04</a:t>
            </a:r>
            <a:endParaRPr sz="16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009" name="Google Shape;3009;p38"/>
          <p:cNvSpPr/>
          <p:nvPr/>
        </p:nvSpPr>
        <p:spPr>
          <a:xfrm>
            <a:off x="4546551" y="1664890"/>
            <a:ext cx="756405" cy="566032"/>
          </a:xfrm>
          <a:custGeom>
            <a:avLst/>
            <a:gdLst/>
            <a:ahLst/>
            <a:cxnLst/>
            <a:rect l="l" t="t" r="r" b="b"/>
            <a:pathLst>
              <a:path w="22409" h="21539" extrusionOk="0">
                <a:moveTo>
                  <a:pt x="1" y="0"/>
                </a:moveTo>
                <a:lnTo>
                  <a:pt x="1" y="21539"/>
                </a:lnTo>
                <a:lnTo>
                  <a:pt x="22408" y="21539"/>
                </a:lnTo>
                <a:lnTo>
                  <a:pt x="2240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vi-VN" sz="1600" b="1" dirty="0">
                <a:solidFill>
                  <a:schemeClr val="tx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20/03</a:t>
            </a:r>
            <a:endParaRPr sz="1600" b="1" dirty="0">
              <a:solidFill>
                <a:schemeClr val="tx1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9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9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9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9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9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9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9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9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9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9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9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9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9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9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9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9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9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9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9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9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9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9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9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9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9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9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0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0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0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30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0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0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30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0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0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30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30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30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300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30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30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30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30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30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30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30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30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88" grpId="0" animBg="1"/>
      <p:bldP spid="2989" grpId="0" animBg="1"/>
      <p:bldP spid="2990" grpId="0" animBg="1"/>
      <p:bldP spid="2991" grpId="0" animBg="1"/>
      <p:bldP spid="2992" grpId="0" animBg="1"/>
      <p:bldP spid="2994" grpId="0" animBg="1"/>
      <p:bldP spid="2995" grpId="0" animBg="1"/>
      <p:bldP spid="2997" grpId="0" animBg="1"/>
      <p:bldP spid="2999" grpId="0" animBg="1"/>
      <p:bldP spid="3001" grpId="0" animBg="1"/>
      <p:bldP spid="3003" grpId="0" animBg="1"/>
      <p:bldP spid="3005" grpId="0" animBg="1"/>
      <p:bldP spid="3006" grpId="0" animBg="1"/>
      <p:bldP spid="3007" grpId="0" animBg="1"/>
      <p:bldP spid="3008" grpId="0" animBg="1"/>
      <p:bldP spid="300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38"/>
          <p:cNvSpPr/>
          <p:nvPr/>
        </p:nvSpPr>
        <p:spPr>
          <a:xfrm>
            <a:off x="5262294" y="1801272"/>
            <a:ext cx="3343958" cy="405300"/>
          </a:xfrm>
          <a:prstGeom prst="rect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Công</a:t>
            </a:r>
            <a:r>
              <a:rPr lang="en-US" sz="20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000" b="1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nghệ</a:t>
            </a:r>
            <a:r>
              <a:rPr lang="en-US" sz="20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000" b="1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sử</a:t>
            </a:r>
            <a:r>
              <a:rPr lang="en-US" sz="20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000" b="1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dụng</a:t>
            </a:r>
            <a:endParaRPr lang="en-US" sz="20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89" name="Google Shape;2989;p38"/>
          <p:cNvSpPr/>
          <p:nvPr/>
        </p:nvSpPr>
        <p:spPr>
          <a:xfrm>
            <a:off x="5262293" y="3071059"/>
            <a:ext cx="3343805" cy="405300"/>
          </a:xfrm>
          <a:prstGeom prst="rect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Kết quả mong muốn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90" name="Google Shape;2990;p38"/>
          <p:cNvSpPr/>
          <p:nvPr/>
        </p:nvSpPr>
        <p:spPr>
          <a:xfrm>
            <a:off x="972900" y="1168309"/>
            <a:ext cx="3343806" cy="405300"/>
          </a:xfrm>
          <a:prstGeom prst="rect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Lý do chọn đề tài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91" name="Google Shape;2991;p38"/>
          <p:cNvSpPr/>
          <p:nvPr/>
        </p:nvSpPr>
        <p:spPr>
          <a:xfrm>
            <a:off x="972900" y="2438097"/>
            <a:ext cx="3343806" cy="405300"/>
          </a:xfrm>
          <a:prstGeom prst="rect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Ý tưởng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92" name="Google Shape;2992;p38"/>
          <p:cNvSpPr/>
          <p:nvPr/>
        </p:nvSpPr>
        <p:spPr>
          <a:xfrm>
            <a:off x="972900" y="3704022"/>
            <a:ext cx="3343806" cy="405300"/>
          </a:xfrm>
          <a:prstGeom prst="rect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Phạm vi nghiên cứu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93" name="Google Shape;2993;p38"/>
          <p:cNvSpPr txBox="1">
            <a:spLocks noGrp="1"/>
          </p:cNvSpPr>
          <p:nvPr>
            <p:ph type="title"/>
          </p:nvPr>
        </p:nvSpPr>
        <p:spPr>
          <a:xfrm>
            <a:off x="972900" y="177817"/>
            <a:ext cx="7198200" cy="5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GIỚI THIỆU ĐỀ TÀI</a:t>
            </a:r>
            <a:endParaRPr dirty="0"/>
          </a:p>
        </p:txBody>
      </p:sp>
      <p:sp>
        <p:nvSpPr>
          <p:cNvPr id="2994" name="Google Shape;2994;p38"/>
          <p:cNvSpPr/>
          <p:nvPr/>
        </p:nvSpPr>
        <p:spPr>
          <a:xfrm>
            <a:off x="4742725" y="1052309"/>
            <a:ext cx="95875" cy="3124048"/>
          </a:xfrm>
          <a:custGeom>
            <a:avLst/>
            <a:gdLst/>
            <a:ahLst/>
            <a:cxnLst/>
            <a:rect l="l" t="t" r="r" b="b"/>
            <a:pathLst>
              <a:path w="3835" h="137351" extrusionOk="0">
                <a:moveTo>
                  <a:pt x="1918" y="0"/>
                </a:moveTo>
                <a:cubicBezTo>
                  <a:pt x="858" y="0"/>
                  <a:pt x="1" y="857"/>
                  <a:pt x="1" y="1917"/>
                </a:cubicBezTo>
                <a:lnTo>
                  <a:pt x="1" y="137350"/>
                </a:lnTo>
                <a:lnTo>
                  <a:pt x="3835" y="137350"/>
                </a:lnTo>
                <a:lnTo>
                  <a:pt x="3835" y="1917"/>
                </a:lnTo>
                <a:cubicBezTo>
                  <a:pt x="3835" y="857"/>
                  <a:pt x="2977" y="0"/>
                  <a:pt x="191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5" name="Google Shape;2995;p38"/>
          <p:cNvSpPr/>
          <p:nvPr/>
        </p:nvSpPr>
        <p:spPr>
          <a:xfrm>
            <a:off x="4800031" y="3005359"/>
            <a:ext cx="560225" cy="538800"/>
          </a:xfrm>
          <a:custGeom>
            <a:avLst/>
            <a:gdLst/>
            <a:ahLst/>
            <a:cxnLst/>
            <a:rect l="l" t="t" r="r" b="b"/>
            <a:pathLst>
              <a:path w="22409" h="21552" extrusionOk="0">
                <a:moveTo>
                  <a:pt x="1" y="1"/>
                </a:moveTo>
                <a:lnTo>
                  <a:pt x="1" y="21551"/>
                </a:lnTo>
                <a:lnTo>
                  <a:pt x="22408" y="21551"/>
                </a:lnTo>
                <a:lnTo>
                  <a:pt x="22408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500"/>
          </a:p>
        </p:txBody>
      </p:sp>
      <p:sp>
        <p:nvSpPr>
          <p:cNvPr id="2996" name="Google Shape;2996;p38"/>
          <p:cNvSpPr txBox="1"/>
          <p:nvPr/>
        </p:nvSpPr>
        <p:spPr>
          <a:xfrm>
            <a:off x="4969282" y="3639222"/>
            <a:ext cx="3663753" cy="5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err="1">
                <a:latin typeface="Montserrat"/>
                <a:ea typeface="Montserrat"/>
                <a:cs typeface="Montserrat"/>
                <a:sym typeface="Montserrat"/>
              </a:rPr>
              <a:t>Hoàn</a:t>
            </a:r>
            <a:r>
              <a:rPr lang="en-US" sz="120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200" err="1">
                <a:latin typeface="Montserrat"/>
                <a:ea typeface="Montserrat"/>
                <a:cs typeface="Montserrat"/>
                <a:sym typeface="Montserrat"/>
              </a:rPr>
              <a:t>thành</a:t>
            </a:r>
            <a:r>
              <a:rPr lang="en-US" sz="120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200" err="1">
                <a:latin typeface="Montserrat"/>
                <a:ea typeface="Montserrat"/>
                <a:cs typeface="Montserrat"/>
                <a:sym typeface="Montserrat"/>
              </a:rPr>
              <a:t>được</a:t>
            </a:r>
            <a:r>
              <a:rPr lang="en-US" sz="120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200" err="1">
                <a:latin typeface="Montserrat"/>
                <a:ea typeface="Montserrat"/>
                <a:cs typeface="Montserrat"/>
                <a:sym typeface="Montserrat"/>
              </a:rPr>
              <a:t>các</a:t>
            </a:r>
            <a:r>
              <a:rPr lang="en-US" sz="120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200" err="1">
                <a:latin typeface="Montserrat"/>
                <a:ea typeface="Montserrat"/>
                <a:cs typeface="Montserrat"/>
                <a:sym typeface="Montserrat"/>
              </a:rPr>
              <a:t>yêu</a:t>
            </a:r>
            <a:r>
              <a:rPr lang="en-US" sz="120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200" err="1">
                <a:latin typeface="Montserrat"/>
                <a:ea typeface="Montserrat"/>
                <a:cs typeface="Montserrat"/>
                <a:sym typeface="Montserrat"/>
              </a:rPr>
              <a:t>cầu</a:t>
            </a:r>
            <a:r>
              <a:rPr lang="en-US" sz="120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200" err="1">
                <a:latin typeface="Montserrat"/>
                <a:ea typeface="Montserrat"/>
                <a:cs typeface="Montserrat"/>
                <a:sym typeface="Montserrat"/>
              </a:rPr>
              <a:t>giáo</a:t>
            </a:r>
            <a:r>
              <a:rPr lang="en-US" sz="120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200" err="1">
                <a:latin typeface="Montserrat"/>
                <a:ea typeface="Montserrat"/>
                <a:cs typeface="Montserrat"/>
                <a:sym typeface="Montserrat"/>
              </a:rPr>
              <a:t>viên</a:t>
            </a:r>
            <a:r>
              <a:rPr lang="en-US" sz="120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200" err="1">
                <a:latin typeface="Montserrat"/>
                <a:ea typeface="Montserrat"/>
                <a:cs typeface="Montserrat"/>
                <a:sym typeface="Montserrat"/>
              </a:rPr>
              <a:t>đặt</a:t>
            </a:r>
            <a:r>
              <a:rPr lang="en-US" sz="120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200" err="1">
                <a:latin typeface="Montserrat"/>
                <a:ea typeface="Montserrat"/>
                <a:cs typeface="Montserrat"/>
                <a:sym typeface="Montserrat"/>
              </a:rPr>
              <a:t>ra.</a:t>
            </a:r>
            <a:r>
              <a:rPr lang="en-US" sz="120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200" err="1">
                <a:latin typeface="Montserrat"/>
                <a:ea typeface="Montserrat"/>
                <a:cs typeface="Montserrat"/>
                <a:sym typeface="Montserrat"/>
              </a:rPr>
              <a:t>Ngoài</a:t>
            </a:r>
            <a:r>
              <a:rPr lang="en-US" sz="120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200" err="1">
                <a:latin typeface="Montserrat"/>
                <a:ea typeface="Montserrat"/>
                <a:cs typeface="Montserrat"/>
                <a:sym typeface="Montserrat"/>
              </a:rPr>
              <a:t>ra</a:t>
            </a:r>
            <a:r>
              <a:rPr lang="en-US" sz="120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200" err="1">
                <a:latin typeface="Montserrat"/>
                <a:ea typeface="Montserrat"/>
                <a:cs typeface="Montserrat"/>
                <a:sym typeface="Montserrat"/>
              </a:rPr>
              <a:t>có</a:t>
            </a:r>
            <a:r>
              <a:rPr lang="en-US" sz="120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200" err="1">
                <a:latin typeface="Montserrat"/>
                <a:ea typeface="Montserrat"/>
                <a:cs typeface="Montserrat"/>
                <a:sym typeface="Montserrat"/>
              </a:rPr>
              <a:t>thể</a:t>
            </a:r>
            <a:r>
              <a:rPr lang="en-US" sz="120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200" err="1">
                <a:latin typeface="Montserrat"/>
                <a:ea typeface="Montserrat"/>
                <a:cs typeface="Montserrat"/>
                <a:sym typeface="Montserrat"/>
              </a:rPr>
              <a:t>tạo</a:t>
            </a:r>
            <a:r>
              <a:rPr lang="en-US" sz="120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200" err="1">
                <a:latin typeface="Montserrat"/>
                <a:ea typeface="Montserrat"/>
                <a:cs typeface="Montserrat"/>
                <a:sym typeface="Montserrat"/>
              </a:rPr>
              <a:t>được</a:t>
            </a:r>
            <a:r>
              <a:rPr lang="en-US" sz="120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200" err="1">
                <a:latin typeface="Montserrat"/>
                <a:ea typeface="Montserrat"/>
                <a:cs typeface="Montserrat"/>
                <a:sym typeface="Montserrat"/>
              </a:rPr>
              <a:t>một</a:t>
            </a:r>
            <a:r>
              <a:rPr lang="en-US" sz="1200">
                <a:latin typeface="Montserrat"/>
                <a:ea typeface="Montserrat"/>
                <a:cs typeface="Montserrat"/>
                <a:sym typeface="Montserrat"/>
              </a:rPr>
              <a:t> game </a:t>
            </a:r>
            <a:r>
              <a:rPr lang="en-US" sz="1200" err="1">
                <a:latin typeface="Montserrat"/>
                <a:ea typeface="Montserrat"/>
                <a:cs typeface="Montserrat"/>
                <a:sym typeface="Montserrat"/>
              </a:rPr>
              <a:t>hoàn</a:t>
            </a:r>
            <a:r>
              <a:rPr lang="en-US" sz="120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200" err="1">
                <a:latin typeface="Montserrat"/>
                <a:ea typeface="Montserrat"/>
                <a:cs typeface="Montserrat"/>
                <a:sym typeface="Montserrat"/>
              </a:rPr>
              <a:t>thiện</a:t>
            </a:r>
            <a:r>
              <a:rPr lang="en-US" sz="120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200" err="1">
                <a:latin typeface="Montserrat"/>
                <a:ea typeface="Montserrat"/>
                <a:cs typeface="Montserrat"/>
                <a:sym typeface="Montserrat"/>
              </a:rPr>
              <a:t>chơi</a:t>
            </a:r>
            <a:r>
              <a:rPr lang="en-US" sz="120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200" err="1">
                <a:latin typeface="Montserrat"/>
                <a:ea typeface="Montserrat"/>
                <a:cs typeface="Montserrat"/>
                <a:sym typeface="Montserrat"/>
              </a:rPr>
              <a:t>thông</a:t>
            </a:r>
            <a:r>
              <a:rPr lang="en-US" sz="1200">
                <a:latin typeface="Montserrat"/>
                <a:ea typeface="Montserrat"/>
                <a:cs typeface="Montserrat"/>
                <a:sym typeface="Montserrat"/>
              </a:rPr>
              <a:t> qua </a:t>
            </a:r>
            <a:r>
              <a:rPr lang="en-US" sz="1200" err="1">
                <a:latin typeface="Montserrat"/>
                <a:ea typeface="Montserrat"/>
                <a:cs typeface="Montserrat"/>
                <a:sym typeface="Montserrat"/>
              </a:rPr>
              <a:t>mạng</a:t>
            </a:r>
            <a:r>
              <a:rPr lang="en-US" sz="1200">
                <a:latin typeface="Montserrat"/>
                <a:ea typeface="Montserrat"/>
                <a:cs typeface="Montserrat"/>
                <a:sym typeface="Montserrat"/>
              </a:rPr>
              <a:t> LAN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97" name="Google Shape;2997;p38"/>
          <p:cNvSpPr/>
          <p:nvPr/>
        </p:nvSpPr>
        <p:spPr>
          <a:xfrm>
            <a:off x="4800031" y="1737640"/>
            <a:ext cx="560225" cy="538475"/>
          </a:xfrm>
          <a:custGeom>
            <a:avLst/>
            <a:gdLst/>
            <a:ahLst/>
            <a:cxnLst/>
            <a:rect l="l" t="t" r="r" b="b"/>
            <a:pathLst>
              <a:path w="22409" h="21539" extrusionOk="0">
                <a:moveTo>
                  <a:pt x="1" y="0"/>
                </a:moveTo>
                <a:lnTo>
                  <a:pt x="1" y="21539"/>
                </a:lnTo>
                <a:lnTo>
                  <a:pt x="22408" y="21539"/>
                </a:lnTo>
                <a:lnTo>
                  <a:pt x="2240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500"/>
          </a:p>
        </p:txBody>
      </p:sp>
      <p:sp>
        <p:nvSpPr>
          <p:cNvPr id="2998" name="Google Shape;2998;p38"/>
          <p:cNvSpPr txBox="1"/>
          <p:nvPr/>
        </p:nvSpPr>
        <p:spPr>
          <a:xfrm>
            <a:off x="4979846" y="2362451"/>
            <a:ext cx="3628578" cy="5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200">
                <a:latin typeface="Montserrat"/>
                <a:ea typeface="Montserrat"/>
                <a:cs typeface="Montserrat"/>
                <a:sym typeface="Montserrat"/>
              </a:rPr>
              <a:t>Chương </a:t>
            </a:r>
            <a:r>
              <a:rPr lang="vi-VN" sz="1200" err="1">
                <a:latin typeface="Montserrat"/>
                <a:ea typeface="Montserrat"/>
                <a:cs typeface="Montserrat"/>
                <a:sym typeface="Montserrat"/>
              </a:rPr>
              <a:t>trình</a:t>
            </a:r>
            <a:r>
              <a:rPr lang="vi-VN" sz="120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vi-VN" sz="1200" err="1">
                <a:latin typeface="Montserrat"/>
                <a:ea typeface="Montserrat"/>
                <a:cs typeface="Montserrat"/>
                <a:sym typeface="Montserrat"/>
              </a:rPr>
              <a:t>sử</a:t>
            </a:r>
            <a:r>
              <a:rPr lang="vi-VN" sz="120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vi-VN" sz="1200" err="1">
                <a:latin typeface="Montserrat"/>
                <a:ea typeface="Montserrat"/>
                <a:cs typeface="Montserrat"/>
                <a:sym typeface="Montserrat"/>
              </a:rPr>
              <a:t>dụng</a:t>
            </a:r>
            <a:r>
              <a:rPr lang="vi-VN" sz="1200">
                <a:latin typeface="Montserrat"/>
                <a:ea typeface="Montserrat"/>
                <a:cs typeface="Montserrat"/>
                <a:sym typeface="Montserrat"/>
              </a:rPr>
              <a:t> .NET </a:t>
            </a:r>
            <a:r>
              <a:rPr lang="vi-VN" sz="1200" err="1">
                <a:latin typeface="Montserrat"/>
                <a:ea typeface="Montserrat"/>
                <a:cs typeface="Montserrat"/>
                <a:sym typeface="Montserrat"/>
              </a:rPr>
              <a:t>Framework</a:t>
            </a:r>
            <a:r>
              <a:rPr lang="vi-VN" sz="1200">
                <a:latin typeface="Montserrat"/>
                <a:ea typeface="Montserrat"/>
                <a:cs typeface="Montserrat"/>
                <a:sym typeface="Montserrat"/>
              </a:rPr>
              <a:t> 4.6.1, </a:t>
            </a:r>
            <a:r>
              <a:rPr lang="vi-VN" sz="1200" err="1">
                <a:latin typeface="Montserrat"/>
                <a:ea typeface="Montserrat"/>
                <a:cs typeface="Montserrat"/>
                <a:sym typeface="Montserrat"/>
              </a:rPr>
              <a:t>được</a:t>
            </a:r>
            <a:r>
              <a:rPr lang="vi-VN" sz="120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vi-VN" sz="1200" err="1">
                <a:latin typeface="Montserrat"/>
                <a:ea typeface="Montserrat"/>
                <a:cs typeface="Montserrat"/>
                <a:sym typeface="Montserrat"/>
              </a:rPr>
              <a:t>code</a:t>
            </a:r>
            <a:r>
              <a:rPr lang="vi-VN" sz="1200">
                <a:latin typeface="Montserrat"/>
                <a:ea typeface="Montserrat"/>
                <a:cs typeface="Montserrat"/>
                <a:sym typeface="Montserrat"/>
              </a:rPr>
              <a:t> trên </a:t>
            </a:r>
            <a:r>
              <a:rPr lang="vi-VN" sz="1200" err="1">
                <a:latin typeface="Montserrat"/>
                <a:ea typeface="Montserrat"/>
                <a:cs typeface="Montserrat"/>
                <a:sym typeface="Montserrat"/>
              </a:rPr>
              <a:t>Visual</a:t>
            </a:r>
            <a:r>
              <a:rPr lang="vi-VN" sz="120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vi-VN" sz="1200" err="1">
                <a:latin typeface="Montserrat"/>
                <a:ea typeface="Montserrat"/>
                <a:cs typeface="Montserrat"/>
                <a:sym typeface="Montserrat"/>
              </a:rPr>
              <a:t>Studio</a:t>
            </a:r>
            <a:r>
              <a:rPr lang="vi-VN" sz="120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vi-VN" sz="1200" err="1">
                <a:latin typeface="Montserrat"/>
                <a:ea typeface="Montserrat"/>
                <a:cs typeface="Montserrat"/>
                <a:sym typeface="Montserrat"/>
              </a:rPr>
              <a:t>và</a:t>
            </a:r>
            <a:r>
              <a:rPr lang="vi-VN" sz="120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vi-VN" sz="1200" err="1">
                <a:latin typeface="Montserrat"/>
                <a:ea typeface="Montserrat"/>
                <a:cs typeface="Montserrat"/>
                <a:sym typeface="Montserrat"/>
              </a:rPr>
              <a:t>sử</a:t>
            </a:r>
            <a:r>
              <a:rPr lang="vi-VN" sz="120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vi-VN" sz="1200" err="1">
                <a:latin typeface="Montserrat"/>
                <a:ea typeface="Montserrat"/>
                <a:cs typeface="Montserrat"/>
                <a:sym typeface="Montserrat"/>
              </a:rPr>
              <a:t>dụng</a:t>
            </a:r>
            <a:r>
              <a:rPr lang="vi-VN" sz="120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vi-VN" sz="1200" err="1">
                <a:latin typeface="Montserrat"/>
                <a:ea typeface="Montserrat"/>
                <a:cs typeface="Montserrat"/>
                <a:sym typeface="Montserrat"/>
              </a:rPr>
              <a:t>các</a:t>
            </a:r>
            <a:r>
              <a:rPr lang="vi-VN" sz="1200">
                <a:latin typeface="Montserrat"/>
                <a:ea typeface="Montserrat"/>
                <a:cs typeface="Montserrat"/>
                <a:sym typeface="Montserrat"/>
              </a:rPr>
              <a:t> thư </a:t>
            </a:r>
            <a:r>
              <a:rPr lang="vi-VN" sz="1200" err="1">
                <a:latin typeface="Montserrat"/>
                <a:ea typeface="Montserrat"/>
                <a:cs typeface="Montserrat"/>
                <a:sym typeface="Montserrat"/>
              </a:rPr>
              <a:t>viện</a:t>
            </a:r>
            <a:r>
              <a:rPr lang="vi-VN" sz="120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vi-VN" sz="1200" err="1">
                <a:latin typeface="Montserrat"/>
                <a:ea typeface="Montserrat"/>
                <a:cs typeface="Montserrat"/>
                <a:sym typeface="Montserrat"/>
              </a:rPr>
              <a:t>System.Net.Http</a:t>
            </a:r>
            <a:endParaRPr lang="en-US" sz="12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99" name="Google Shape;2999;p38"/>
          <p:cNvSpPr/>
          <p:nvPr/>
        </p:nvSpPr>
        <p:spPr>
          <a:xfrm>
            <a:off x="4215481" y="3637609"/>
            <a:ext cx="560200" cy="538775"/>
          </a:xfrm>
          <a:custGeom>
            <a:avLst/>
            <a:gdLst/>
            <a:ahLst/>
            <a:cxnLst/>
            <a:rect l="l" t="t" r="r" b="b"/>
            <a:pathLst>
              <a:path w="22408" h="21551" extrusionOk="0">
                <a:moveTo>
                  <a:pt x="0" y="0"/>
                </a:moveTo>
                <a:lnTo>
                  <a:pt x="0" y="21551"/>
                </a:lnTo>
                <a:lnTo>
                  <a:pt x="22408" y="21551"/>
                </a:lnTo>
                <a:lnTo>
                  <a:pt x="2240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500"/>
          </a:p>
        </p:txBody>
      </p:sp>
      <p:sp>
        <p:nvSpPr>
          <p:cNvPr id="3000" name="Google Shape;3000;p38"/>
          <p:cNvSpPr txBox="1"/>
          <p:nvPr/>
        </p:nvSpPr>
        <p:spPr>
          <a:xfrm>
            <a:off x="972899" y="4274668"/>
            <a:ext cx="3522681" cy="5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200" err="1">
                <a:latin typeface="Montserrat"/>
                <a:ea typeface="Montserrat"/>
                <a:cs typeface="Montserrat"/>
                <a:sym typeface="Montserrat"/>
              </a:rPr>
              <a:t>Giới</a:t>
            </a:r>
            <a:r>
              <a:rPr lang="vi-VN" sz="120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vi-VN" sz="1200" err="1">
                <a:latin typeface="Montserrat"/>
                <a:ea typeface="Montserrat"/>
                <a:cs typeface="Montserrat"/>
                <a:sym typeface="Montserrat"/>
              </a:rPr>
              <a:t>hạn</a:t>
            </a:r>
            <a:r>
              <a:rPr lang="vi-VN" sz="1200">
                <a:latin typeface="Montserrat"/>
                <a:ea typeface="Montserrat"/>
                <a:cs typeface="Montserrat"/>
                <a:sym typeface="Montserrat"/>
              </a:rPr>
              <a:t> trong </a:t>
            </a:r>
            <a:r>
              <a:rPr lang="vi-VN" sz="1200" err="1">
                <a:latin typeface="Montserrat"/>
                <a:ea typeface="Montserrat"/>
                <a:cs typeface="Montserrat"/>
                <a:sym typeface="Montserrat"/>
              </a:rPr>
              <a:t>những</a:t>
            </a:r>
            <a:r>
              <a:rPr lang="vi-VN" sz="120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vi-VN" sz="1200" err="1">
                <a:latin typeface="Montserrat"/>
                <a:ea typeface="Montserrat"/>
                <a:cs typeface="Montserrat"/>
                <a:sym typeface="Montserrat"/>
              </a:rPr>
              <a:t>xử</a:t>
            </a:r>
            <a:r>
              <a:rPr lang="vi-VN" sz="120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vi-VN" sz="1200" err="1">
                <a:latin typeface="Montserrat"/>
                <a:ea typeface="Montserrat"/>
                <a:cs typeface="Montserrat"/>
                <a:sym typeface="Montserrat"/>
              </a:rPr>
              <a:t>lý</a:t>
            </a:r>
            <a:r>
              <a:rPr lang="vi-VN" sz="1200">
                <a:latin typeface="Montserrat"/>
                <a:ea typeface="Montserrat"/>
                <a:cs typeface="Montserrat"/>
                <a:sym typeface="Montserrat"/>
              </a:rPr>
              <a:t> cơ </a:t>
            </a:r>
            <a:r>
              <a:rPr lang="vi-VN" sz="1200" err="1">
                <a:latin typeface="Montserrat"/>
                <a:ea typeface="Montserrat"/>
                <a:cs typeface="Montserrat"/>
                <a:sym typeface="Montserrat"/>
              </a:rPr>
              <a:t>bản</a:t>
            </a:r>
            <a:r>
              <a:rPr lang="vi-VN" sz="1200"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vi-VN" sz="1200" err="1">
                <a:latin typeface="Montserrat"/>
                <a:ea typeface="Montserrat"/>
                <a:cs typeface="Montserrat"/>
                <a:sym typeface="Montserrat"/>
              </a:rPr>
              <a:t>hỗ</a:t>
            </a:r>
            <a:r>
              <a:rPr lang="vi-VN" sz="120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vi-VN" sz="1200" err="1">
                <a:latin typeface="Montserrat"/>
                <a:ea typeface="Montserrat"/>
                <a:cs typeface="Montserrat"/>
                <a:sym typeface="Montserrat"/>
              </a:rPr>
              <a:t>trợ</a:t>
            </a:r>
            <a:r>
              <a:rPr lang="vi-VN" sz="120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vi-VN" sz="1200" err="1">
                <a:latin typeface="Montserrat"/>
                <a:ea typeface="Montserrat"/>
                <a:cs typeface="Montserrat"/>
                <a:sym typeface="Montserrat"/>
              </a:rPr>
              <a:t>sử</a:t>
            </a:r>
            <a:r>
              <a:rPr lang="vi-VN" sz="120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vi-VN" sz="1200" err="1">
                <a:latin typeface="Montserrat"/>
                <a:ea typeface="Montserrat"/>
                <a:cs typeface="Montserrat"/>
                <a:sym typeface="Montserrat"/>
              </a:rPr>
              <a:t>dụng</a:t>
            </a:r>
            <a:r>
              <a:rPr lang="vi-VN" sz="1200">
                <a:latin typeface="Montserrat"/>
                <a:ea typeface="Montserrat"/>
                <a:cs typeface="Montserrat"/>
                <a:sym typeface="Montserrat"/>
              </a:rPr>
              <a:t> C# trong </a:t>
            </a:r>
            <a:r>
              <a:rPr lang="vi-VN" sz="1200" err="1">
                <a:latin typeface="Montserrat"/>
                <a:ea typeface="Montserrat"/>
                <a:cs typeface="Montserrat"/>
                <a:sym typeface="Montserrat"/>
              </a:rPr>
              <a:t>lập</a:t>
            </a:r>
            <a:r>
              <a:rPr lang="vi-VN" sz="120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vi-VN" sz="1200" err="1">
                <a:latin typeface="Montserrat"/>
                <a:ea typeface="Montserrat"/>
                <a:cs typeface="Montserrat"/>
                <a:sym typeface="Montserrat"/>
              </a:rPr>
              <a:t>trình</a:t>
            </a:r>
            <a:r>
              <a:rPr lang="vi-VN" sz="1200"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lang="en-US" sz="12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01" name="Google Shape;3001;p38"/>
          <p:cNvSpPr/>
          <p:nvPr/>
        </p:nvSpPr>
        <p:spPr>
          <a:xfrm>
            <a:off x="4215481" y="2369572"/>
            <a:ext cx="560200" cy="538475"/>
          </a:xfrm>
          <a:custGeom>
            <a:avLst/>
            <a:gdLst/>
            <a:ahLst/>
            <a:cxnLst/>
            <a:rect l="l" t="t" r="r" b="b"/>
            <a:pathLst>
              <a:path w="22408" h="21539" extrusionOk="0">
                <a:moveTo>
                  <a:pt x="0" y="1"/>
                </a:moveTo>
                <a:lnTo>
                  <a:pt x="0" y="21539"/>
                </a:lnTo>
                <a:lnTo>
                  <a:pt x="22408" y="21539"/>
                </a:lnTo>
                <a:lnTo>
                  <a:pt x="22408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500"/>
          </a:p>
        </p:txBody>
      </p:sp>
      <p:sp>
        <p:nvSpPr>
          <p:cNvPr id="3002" name="Google Shape;3002;p38"/>
          <p:cNvSpPr txBox="1"/>
          <p:nvPr/>
        </p:nvSpPr>
        <p:spPr>
          <a:xfrm>
            <a:off x="972900" y="3003776"/>
            <a:ext cx="3428375" cy="5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Game có thể tương tác giữa 2 người hoặc có thể chơi cá nhân thông qua mạng LAN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03" name="Google Shape;3003;p38"/>
          <p:cNvSpPr/>
          <p:nvPr/>
        </p:nvSpPr>
        <p:spPr>
          <a:xfrm>
            <a:off x="4215481" y="1101559"/>
            <a:ext cx="560200" cy="538775"/>
          </a:xfrm>
          <a:custGeom>
            <a:avLst/>
            <a:gdLst/>
            <a:ahLst/>
            <a:cxnLst/>
            <a:rect l="l" t="t" r="r" b="b"/>
            <a:pathLst>
              <a:path w="22408" h="21551" extrusionOk="0">
                <a:moveTo>
                  <a:pt x="0" y="0"/>
                </a:moveTo>
                <a:lnTo>
                  <a:pt x="0" y="21550"/>
                </a:lnTo>
                <a:lnTo>
                  <a:pt x="22408" y="21550"/>
                </a:lnTo>
                <a:lnTo>
                  <a:pt x="2240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04" name="Google Shape;3004;p38"/>
          <p:cNvSpPr txBox="1"/>
          <p:nvPr/>
        </p:nvSpPr>
        <p:spPr>
          <a:xfrm>
            <a:off x="872043" y="1712545"/>
            <a:ext cx="3623538" cy="5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err="1">
                <a:latin typeface="Montserrat"/>
                <a:ea typeface="Montserrat"/>
                <a:cs typeface="Montserrat"/>
                <a:sym typeface="Montserrat"/>
              </a:rPr>
              <a:t>Tìm</a:t>
            </a:r>
            <a:r>
              <a:rPr lang="en-US" sz="120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200" err="1">
                <a:latin typeface="Montserrat"/>
                <a:ea typeface="Montserrat"/>
                <a:cs typeface="Montserrat"/>
                <a:sym typeface="Montserrat"/>
              </a:rPr>
              <a:t>hiểu</a:t>
            </a:r>
            <a:r>
              <a:rPr lang="en-US" sz="120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200" err="1">
                <a:latin typeface="Montserrat"/>
                <a:ea typeface="Montserrat"/>
                <a:cs typeface="Montserrat"/>
                <a:sym typeface="Montserrat"/>
              </a:rPr>
              <a:t>về</a:t>
            </a:r>
            <a:r>
              <a:rPr lang="en-US" sz="120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200" err="1">
                <a:latin typeface="Montserrat"/>
                <a:ea typeface="Montserrat"/>
                <a:cs typeface="Montserrat"/>
                <a:sym typeface="Montserrat"/>
              </a:rPr>
              <a:t>ngôn</a:t>
            </a:r>
            <a:r>
              <a:rPr lang="en-US" sz="120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200" err="1">
                <a:latin typeface="Montserrat"/>
                <a:ea typeface="Montserrat"/>
                <a:cs typeface="Montserrat"/>
                <a:sym typeface="Montserrat"/>
              </a:rPr>
              <a:t>ngữ</a:t>
            </a:r>
            <a:r>
              <a:rPr lang="en-US" sz="120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200" err="1">
                <a:latin typeface="Montserrat"/>
                <a:ea typeface="Montserrat"/>
                <a:cs typeface="Montserrat"/>
                <a:sym typeface="Montserrat"/>
              </a:rPr>
              <a:t>lập</a:t>
            </a:r>
            <a:r>
              <a:rPr lang="en-US" sz="120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200" err="1">
                <a:latin typeface="Montserrat"/>
                <a:ea typeface="Montserrat"/>
                <a:cs typeface="Montserrat"/>
                <a:sym typeface="Montserrat"/>
              </a:rPr>
              <a:t>trình</a:t>
            </a:r>
            <a:r>
              <a:rPr lang="en-US" sz="1200">
                <a:latin typeface="Montserrat"/>
                <a:ea typeface="Montserrat"/>
                <a:cs typeface="Montserrat"/>
                <a:sym typeface="Montserrat"/>
              </a:rPr>
              <a:t> C# </a:t>
            </a:r>
            <a:r>
              <a:rPr lang="en-US" sz="1200" err="1">
                <a:latin typeface="Montserrat"/>
                <a:ea typeface="Montserrat"/>
                <a:cs typeface="Montserrat"/>
                <a:sym typeface="Montserrat"/>
              </a:rPr>
              <a:t>và</a:t>
            </a:r>
            <a:r>
              <a:rPr lang="en-US" sz="120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200" err="1">
                <a:latin typeface="Montserrat"/>
                <a:ea typeface="Montserrat"/>
                <a:cs typeface="Montserrat"/>
                <a:sym typeface="Montserrat"/>
              </a:rPr>
              <a:t>nền</a:t>
            </a:r>
            <a:r>
              <a:rPr lang="en-US" sz="120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200" err="1">
                <a:latin typeface="Montserrat"/>
                <a:ea typeface="Montserrat"/>
                <a:cs typeface="Montserrat"/>
                <a:sym typeface="Montserrat"/>
              </a:rPr>
              <a:t>tảng</a:t>
            </a:r>
            <a:r>
              <a:rPr lang="en-US" sz="120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200" err="1">
                <a:latin typeface="Montserrat"/>
                <a:ea typeface="Montserrat"/>
                <a:cs typeface="Montserrat"/>
                <a:sym typeface="Montserrat"/>
              </a:rPr>
              <a:t>.Net</a:t>
            </a:r>
            <a:r>
              <a:rPr lang="en-US" sz="1200">
                <a:latin typeface="Montserrat"/>
                <a:ea typeface="Montserrat"/>
                <a:cs typeface="Montserrat"/>
                <a:sym typeface="Montserrat"/>
              </a:rPr>
              <a:t>. </a:t>
            </a:r>
            <a:r>
              <a:rPr lang="en-US" sz="1200" err="1">
                <a:latin typeface="Montserrat"/>
                <a:ea typeface="Montserrat"/>
                <a:cs typeface="Montserrat"/>
                <a:sym typeface="Montserrat"/>
              </a:rPr>
              <a:t>Các</a:t>
            </a:r>
            <a:r>
              <a:rPr lang="en-US" sz="120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200" err="1">
                <a:latin typeface="Montserrat"/>
                <a:ea typeface="Montserrat"/>
                <a:cs typeface="Montserrat"/>
                <a:sym typeface="Montserrat"/>
              </a:rPr>
              <a:t>thao</a:t>
            </a:r>
            <a:r>
              <a:rPr lang="en-US" sz="120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200" err="1">
                <a:latin typeface="Montserrat"/>
                <a:ea typeface="Montserrat"/>
                <a:cs typeface="Montserrat"/>
                <a:sym typeface="Montserrat"/>
              </a:rPr>
              <a:t>tác</a:t>
            </a:r>
            <a:r>
              <a:rPr lang="en-US" sz="120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200" err="1">
                <a:latin typeface="Montserrat"/>
                <a:ea typeface="Montserrat"/>
                <a:cs typeface="Montserrat"/>
                <a:sym typeface="Montserrat"/>
              </a:rPr>
              <a:t>lập</a:t>
            </a:r>
            <a:r>
              <a:rPr lang="en-US" sz="120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200" err="1">
                <a:latin typeface="Montserrat"/>
                <a:ea typeface="Montserrat"/>
                <a:cs typeface="Montserrat"/>
                <a:sym typeface="Montserrat"/>
              </a:rPr>
              <a:t>trình</a:t>
            </a:r>
            <a:r>
              <a:rPr lang="en-US" sz="1200"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en-US" sz="1200" err="1">
                <a:latin typeface="Montserrat"/>
                <a:ea typeface="Montserrat"/>
                <a:cs typeface="Montserrat"/>
                <a:sym typeface="Montserrat"/>
              </a:rPr>
              <a:t>thuật</a:t>
            </a:r>
            <a:r>
              <a:rPr lang="en-US" sz="120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200" err="1">
                <a:latin typeface="Montserrat"/>
                <a:ea typeface="Montserrat"/>
                <a:cs typeface="Montserrat"/>
                <a:sym typeface="Montserrat"/>
              </a:rPr>
              <a:t>toán</a:t>
            </a:r>
            <a:r>
              <a:rPr lang="en-US" sz="1200"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en-US" sz="1200" err="1">
                <a:latin typeface="Montserrat"/>
                <a:ea typeface="Montserrat"/>
                <a:cs typeface="Montserrat"/>
                <a:sym typeface="Montserrat"/>
              </a:rPr>
              <a:t>cách</a:t>
            </a:r>
            <a:r>
              <a:rPr lang="en-US" sz="120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200" err="1">
                <a:latin typeface="Montserrat"/>
                <a:ea typeface="Montserrat"/>
                <a:cs typeface="Montserrat"/>
                <a:sym typeface="Montserrat"/>
              </a:rPr>
              <a:t>quản</a:t>
            </a:r>
            <a:r>
              <a:rPr lang="en-US" sz="120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200" err="1">
                <a:latin typeface="Montserrat"/>
                <a:ea typeface="Montserrat"/>
                <a:cs typeface="Montserrat"/>
                <a:sym typeface="Montserrat"/>
              </a:rPr>
              <a:t>lý</a:t>
            </a:r>
            <a:r>
              <a:rPr lang="en-US" sz="1200">
                <a:latin typeface="Montserrat"/>
                <a:ea typeface="Montserrat"/>
                <a:cs typeface="Montserrat"/>
                <a:sym typeface="Montserrat"/>
              </a:rPr>
              <a:t> code, </a:t>
            </a:r>
            <a:r>
              <a:rPr lang="en-US" sz="1200" err="1">
                <a:latin typeface="Montserrat"/>
                <a:ea typeface="Montserrat"/>
                <a:cs typeface="Montserrat"/>
                <a:sym typeface="Montserrat"/>
              </a:rPr>
              <a:t>xử</a:t>
            </a:r>
            <a:r>
              <a:rPr lang="en-US" sz="120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200" err="1">
                <a:latin typeface="Montserrat"/>
                <a:ea typeface="Montserrat"/>
                <a:cs typeface="Montserrat"/>
                <a:sym typeface="Montserrat"/>
              </a:rPr>
              <a:t>lý</a:t>
            </a:r>
            <a:r>
              <a:rPr lang="en-US" sz="120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200" err="1">
                <a:latin typeface="Montserrat"/>
                <a:ea typeface="Montserrat"/>
                <a:cs typeface="Montserrat"/>
                <a:sym typeface="Montserrat"/>
              </a:rPr>
              <a:t>lỗi</a:t>
            </a:r>
            <a:r>
              <a:rPr lang="en-US" sz="1200">
                <a:latin typeface="Montserrat"/>
                <a:ea typeface="Montserrat"/>
                <a:cs typeface="Montserrat"/>
                <a:sym typeface="Montserrat"/>
              </a:rPr>
              <a:t>.</a:t>
            </a:r>
          </a:p>
        </p:txBody>
      </p:sp>
      <p:sp>
        <p:nvSpPr>
          <p:cNvPr id="3005" name="Google Shape;3005;p38"/>
          <p:cNvSpPr/>
          <p:nvPr/>
        </p:nvSpPr>
        <p:spPr>
          <a:xfrm>
            <a:off x="4278406" y="3566759"/>
            <a:ext cx="560200" cy="538775"/>
          </a:xfrm>
          <a:custGeom>
            <a:avLst/>
            <a:gdLst/>
            <a:ahLst/>
            <a:cxnLst/>
            <a:rect l="l" t="t" r="r" b="b"/>
            <a:pathLst>
              <a:path w="22408" h="21551" extrusionOk="0">
                <a:moveTo>
                  <a:pt x="0" y="0"/>
                </a:moveTo>
                <a:lnTo>
                  <a:pt x="0" y="21551"/>
                </a:lnTo>
                <a:lnTo>
                  <a:pt x="22408" y="21551"/>
                </a:lnTo>
                <a:lnTo>
                  <a:pt x="2240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500"/>
          </a:p>
        </p:txBody>
      </p:sp>
      <p:sp>
        <p:nvSpPr>
          <p:cNvPr id="3006" name="Google Shape;3006;p38"/>
          <p:cNvSpPr/>
          <p:nvPr/>
        </p:nvSpPr>
        <p:spPr>
          <a:xfrm>
            <a:off x="4278406" y="2298722"/>
            <a:ext cx="560200" cy="538475"/>
          </a:xfrm>
          <a:custGeom>
            <a:avLst/>
            <a:gdLst/>
            <a:ahLst/>
            <a:cxnLst/>
            <a:rect l="l" t="t" r="r" b="b"/>
            <a:pathLst>
              <a:path w="22408" h="21539" extrusionOk="0">
                <a:moveTo>
                  <a:pt x="0" y="1"/>
                </a:moveTo>
                <a:lnTo>
                  <a:pt x="0" y="21539"/>
                </a:lnTo>
                <a:lnTo>
                  <a:pt x="22408" y="21539"/>
                </a:lnTo>
                <a:lnTo>
                  <a:pt x="2240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500"/>
          </a:p>
        </p:txBody>
      </p:sp>
      <p:sp>
        <p:nvSpPr>
          <p:cNvPr id="3007" name="Google Shape;3007;p38"/>
          <p:cNvSpPr/>
          <p:nvPr/>
        </p:nvSpPr>
        <p:spPr>
          <a:xfrm>
            <a:off x="4278406" y="1030709"/>
            <a:ext cx="560200" cy="538775"/>
          </a:xfrm>
          <a:custGeom>
            <a:avLst/>
            <a:gdLst/>
            <a:ahLst/>
            <a:cxnLst/>
            <a:rect l="l" t="t" r="r" b="b"/>
            <a:pathLst>
              <a:path w="22408" h="21551" extrusionOk="0">
                <a:moveTo>
                  <a:pt x="0" y="0"/>
                </a:moveTo>
                <a:lnTo>
                  <a:pt x="0" y="21550"/>
                </a:lnTo>
                <a:lnTo>
                  <a:pt x="22408" y="21550"/>
                </a:lnTo>
                <a:lnTo>
                  <a:pt x="22408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08" name="Google Shape;3008;p38"/>
          <p:cNvSpPr/>
          <p:nvPr/>
        </p:nvSpPr>
        <p:spPr>
          <a:xfrm>
            <a:off x="4742731" y="2934503"/>
            <a:ext cx="560225" cy="538800"/>
          </a:xfrm>
          <a:custGeom>
            <a:avLst/>
            <a:gdLst/>
            <a:ahLst/>
            <a:cxnLst/>
            <a:rect l="l" t="t" r="r" b="b"/>
            <a:pathLst>
              <a:path w="22409" h="21552" extrusionOk="0">
                <a:moveTo>
                  <a:pt x="1" y="1"/>
                </a:moveTo>
                <a:lnTo>
                  <a:pt x="1" y="21551"/>
                </a:lnTo>
                <a:lnTo>
                  <a:pt x="22408" y="21551"/>
                </a:lnTo>
                <a:lnTo>
                  <a:pt x="22408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500"/>
          </a:p>
        </p:txBody>
      </p:sp>
      <p:sp>
        <p:nvSpPr>
          <p:cNvPr id="3009" name="Google Shape;3009;p38"/>
          <p:cNvSpPr/>
          <p:nvPr/>
        </p:nvSpPr>
        <p:spPr>
          <a:xfrm>
            <a:off x="4742731" y="1666790"/>
            <a:ext cx="560225" cy="538475"/>
          </a:xfrm>
          <a:custGeom>
            <a:avLst/>
            <a:gdLst/>
            <a:ahLst/>
            <a:cxnLst/>
            <a:rect l="l" t="t" r="r" b="b"/>
            <a:pathLst>
              <a:path w="22409" h="21539" extrusionOk="0">
                <a:moveTo>
                  <a:pt x="1" y="0"/>
                </a:moveTo>
                <a:lnTo>
                  <a:pt x="1" y="21539"/>
                </a:lnTo>
                <a:lnTo>
                  <a:pt x="22408" y="21539"/>
                </a:lnTo>
                <a:lnTo>
                  <a:pt x="2240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500"/>
          </a:p>
        </p:txBody>
      </p:sp>
      <p:grpSp>
        <p:nvGrpSpPr>
          <p:cNvPr id="3010" name="Google Shape;3010;p38"/>
          <p:cNvGrpSpPr/>
          <p:nvPr/>
        </p:nvGrpSpPr>
        <p:grpSpPr>
          <a:xfrm>
            <a:off x="4372605" y="3651167"/>
            <a:ext cx="371814" cy="369974"/>
            <a:chOff x="-41893475" y="3584850"/>
            <a:chExt cx="318225" cy="316650"/>
          </a:xfrm>
        </p:grpSpPr>
        <p:sp>
          <p:nvSpPr>
            <p:cNvPr id="3011" name="Google Shape;3011;p38"/>
            <p:cNvSpPr/>
            <p:nvPr/>
          </p:nvSpPr>
          <p:spPr>
            <a:xfrm>
              <a:off x="-41827300" y="3715600"/>
              <a:ext cx="186675" cy="185900"/>
            </a:xfrm>
            <a:custGeom>
              <a:avLst/>
              <a:gdLst/>
              <a:ahLst/>
              <a:cxnLst/>
              <a:rect l="l" t="t" r="r" b="b"/>
              <a:pathLst>
                <a:path w="7467" h="7436" extrusionOk="0">
                  <a:moveTo>
                    <a:pt x="3686" y="1465"/>
                  </a:moveTo>
                  <a:cubicBezTo>
                    <a:pt x="3836" y="1465"/>
                    <a:pt x="3985" y="1544"/>
                    <a:pt x="4064" y="1702"/>
                  </a:cubicBezTo>
                  <a:lnTo>
                    <a:pt x="4537" y="2678"/>
                  </a:lnTo>
                  <a:lnTo>
                    <a:pt x="5608" y="2836"/>
                  </a:lnTo>
                  <a:cubicBezTo>
                    <a:pt x="5955" y="2867"/>
                    <a:pt x="6081" y="3308"/>
                    <a:pt x="5829" y="3561"/>
                  </a:cubicBezTo>
                  <a:lnTo>
                    <a:pt x="5041" y="4285"/>
                  </a:lnTo>
                  <a:lnTo>
                    <a:pt x="5261" y="5356"/>
                  </a:lnTo>
                  <a:cubicBezTo>
                    <a:pt x="5286" y="5630"/>
                    <a:pt x="5075" y="5845"/>
                    <a:pt x="4845" y="5845"/>
                  </a:cubicBezTo>
                  <a:cubicBezTo>
                    <a:pt x="4784" y="5845"/>
                    <a:pt x="4722" y="5830"/>
                    <a:pt x="4663" y="5797"/>
                  </a:cubicBezTo>
                  <a:lnTo>
                    <a:pt x="3686" y="5262"/>
                  </a:lnTo>
                  <a:lnTo>
                    <a:pt x="2678" y="5797"/>
                  </a:lnTo>
                  <a:cubicBezTo>
                    <a:pt x="2616" y="5828"/>
                    <a:pt x="2553" y="5842"/>
                    <a:pt x="2492" y="5842"/>
                  </a:cubicBezTo>
                  <a:cubicBezTo>
                    <a:pt x="2244" y="5842"/>
                    <a:pt x="2035" y="5609"/>
                    <a:pt x="2111" y="5356"/>
                  </a:cubicBezTo>
                  <a:lnTo>
                    <a:pt x="2300" y="4285"/>
                  </a:lnTo>
                  <a:lnTo>
                    <a:pt x="1512" y="3561"/>
                  </a:lnTo>
                  <a:cubicBezTo>
                    <a:pt x="1323" y="3308"/>
                    <a:pt x="1418" y="2867"/>
                    <a:pt x="1796" y="2836"/>
                  </a:cubicBezTo>
                  <a:lnTo>
                    <a:pt x="2836" y="2678"/>
                  </a:lnTo>
                  <a:lnTo>
                    <a:pt x="3308" y="1702"/>
                  </a:lnTo>
                  <a:cubicBezTo>
                    <a:pt x="3387" y="1544"/>
                    <a:pt x="3537" y="1465"/>
                    <a:pt x="3686" y="1465"/>
                  </a:cubicBezTo>
                  <a:close/>
                  <a:moveTo>
                    <a:pt x="3718" y="0"/>
                  </a:moveTo>
                  <a:cubicBezTo>
                    <a:pt x="1670" y="0"/>
                    <a:pt x="32" y="1670"/>
                    <a:pt x="32" y="3750"/>
                  </a:cubicBezTo>
                  <a:cubicBezTo>
                    <a:pt x="0" y="5766"/>
                    <a:pt x="1670" y="7436"/>
                    <a:pt x="3718" y="7436"/>
                  </a:cubicBezTo>
                  <a:cubicBezTo>
                    <a:pt x="5765" y="7436"/>
                    <a:pt x="7404" y="5797"/>
                    <a:pt x="7467" y="3750"/>
                  </a:cubicBezTo>
                  <a:cubicBezTo>
                    <a:pt x="7467" y="1702"/>
                    <a:pt x="5797" y="32"/>
                    <a:pt x="37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2" name="Google Shape;3012;p38"/>
            <p:cNvSpPr/>
            <p:nvPr/>
          </p:nvSpPr>
          <p:spPr>
            <a:xfrm>
              <a:off x="-41726500" y="3586725"/>
              <a:ext cx="151250" cy="147800"/>
            </a:xfrm>
            <a:custGeom>
              <a:avLst/>
              <a:gdLst/>
              <a:ahLst/>
              <a:cxnLst/>
              <a:rect l="l" t="t" r="r" b="b"/>
              <a:pathLst>
                <a:path w="6050" h="5912" extrusionOk="0">
                  <a:moveTo>
                    <a:pt x="3829" y="0"/>
                  </a:moveTo>
                  <a:cubicBezTo>
                    <a:pt x="3706" y="0"/>
                    <a:pt x="3580" y="47"/>
                    <a:pt x="3498" y="146"/>
                  </a:cubicBezTo>
                  <a:lnTo>
                    <a:pt x="1" y="4336"/>
                  </a:lnTo>
                  <a:cubicBezTo>
                    <a:pt x="1229" y="4399"/>
                    <a:pt x="2332" y="4998"/>
                    <a:pt x="3088" y="5912"/>
                  </a:cubicBezTo>
                  <a:lnTo>
                    <a:pt x="5861" y="2446"/>
                  </a:lnTo>
                  <a:cubicBezTo>
                    <a:pt x="6050" y="2289"/>
                    <a:pt x="6050" y="2037"/>
                    <a:pt x="5924" y="1879"/>
                  </a:cubicBezTo>
                  <a:lnTo>
                    <a:pt x="4128" y="115"/>
                  </a:lnTo>
                  <a:cubicBezTo>
                    <a:pt x="4053" y="40"/>
                    <a:pt x="3942" y="0"/>
                    <a:pt x="38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3" name="Google Shape;3013;p38"/>
            <p:cNvSpPr/>
            <p:nvPr/>
          </p:nvSpPr>
          <p:spPr>
            <a:xfrm>
              <a:off x="-41808400" y="3584850"/>
              <a:ext cx="148100" cy="89825"/>
            </a:xfrm>
            <a:custGeom>
              <a:avLst/>
              <a:gdLst/>
              <a:ahLst/>
              <a:cxnLst/>
              <a:rect l="l" t="t" r="r" b="b"/>
              <a:pathLst>
                <a:path w="5924" h="3593" extrusionOk="0">
                  <a:moveTo>
                    <a:pt x="0" y="1"/>
                  </a:moveTo>
                  <a:lnTo>
                    <a:pt x="2962" y="3592"/>
                  </a:lnTo>
                  <a:lnTo>
                    <a:pt x="592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4" name="Google Shape;3014;p38"/>
            <p:cNvSpPr/>
            <p:nvPr/>
          </p:nvSpPr>
          <p:spPr>
            <a:xfrm>
              <a:off x="-41893475" y="3586725"/>
              <a:ext cx="148875" cy="147025"/>
            </a:xfrm>
            <a:custGeom>
              <a:avLst/>
              <a:gdLst/>
              <a:ahLst/>
              <a:cxnLst/>
              <a:rect l="l" t="t" r="r" b="b"/>
              <a:pathLst>
                <a:path w="5955" h="5881" extrusionOk="0">
                  <a:moveTo>
                    <a:pt x="2194" y="0"/>
                  </a:moveTo>
                  <a:cubicBezTo>
                    <a:pt x="2084" y="0"/>
                    <a:pt x="1965" y="40"/>
                    <a:pt x="1859" y="115"/>
                  </a:cubicBezTo>
                  <a:lnTo>
                    <a:pt x="95" y="1879"/>
                  </a:lnTo>
                  <a:cubicBezTo>
                    <a:pt x="1" y="2037"/>
                    <a:pt x="1" y="2289"/>
                    <a:pt x="95" y="2446"/>
                  </a:cubicBezTo>
                  <a:lnTo>
                    <a:pt x="2899" y="5880"/>
                  </a:lnTo>
                  <a:cubicBezTo>
                    <a:pt x="3655" y="4998"/>
                    <a:pt x="4758" y="4399"/>
                    <a:pt x="5955" y="4305"/>
                  </a:cubicBezTo>
                  <a:lnTo>
                    <a:pt x="2490" y="146"/>
                  </a:lnTo>
                  <a:cubicBezTo>
                    <a:pt x="2424" y="47"/>
                    <a:pt x="2315" y="0"/>
                    <a:pt x="21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15" name="Google Shape;3015;p38"/>
          <p:cNvSpPr/>
          <p:nvPr/>
        </p:nvSpPr>
        <p:spPr>
          <a:xfrm>
            <a:off x="4830942" y="3016858"/>
            <a:ext cx="383790" cy="370266"/>
          </a:xfrm>
          <a:custGeom>
            <a:avLst/>
            <a:gdLst/>
            <a:ahLst/>
            <a:cxnLst/>
            <a:rect l="l" t="t" r="r" b="b"/>
            <a:pathLst>
              <a:path w="13139" h="12676" extrusionOk="0">
                <a:moveTo>
                  <a:pt x="7184" y="1702"/>
                </a:moveTo>
                <a:cubicBezTo>
                  <a:pt x="7909" y="1702"/>
                  <a:pt x="8444" y="2237"/>
                  <a:pt x="8444" y="2962"/>
                </a:cubicBezTo>
                <a:cubicBezTo>
                  <a:pt x="8444" y="3623"/>
                  <a:pt x="7877" y="4222"/>
                  <a:pt x="7184" y="4222"/>
                </a:cubicBezTo>
                <a:cubicBezTo>
                  <a:pt x="6491" y="4222"/>
                  <a:pt x="5955" y="3655"/>
                  <a:pt x="5955" y="2962"/>
                </a:cubicBezTo>
                <a:cubicBezTo>
                  <a:pt x="5955" y="2237"/>
                  <a:pt x="6491" y="1702"/>
                  <a:pt x="7184" y="1702"/>
                </a:cubicBezTo>
                <a:close/>
                <a:moveTo>
                  <a:pt x="3813" y="2521"/>
                </a:moveTo>
                <a:cubicBezTo>
                  <a:pt x="4506" y="2521"/>
                  <a:pt x="5073" y="3056"/>
                  <a:pt x="5073" y="3781"/>
                </a:cubicBezTo>
                <a:cubicBezTo>
                  <a:pt x="5073" y="4474"/>
                  <a:pt x="4506" y="5041"/>
                  <a:pt x="3813" y="5041"/>
                </a:cubicBezTo>
                <a:cubicBezTo>
                  <a:pt x="3088" y="5041"/>
                  <a:pt x="2553" y="4474"/>
                  <a:pt x="2553" y="3781"/>
                </a:cubicBezTo>
                <a:cubicBezTo>
                  <a:pt x="2521" y="3056"/>
                  <a:pt x="3088" y="2521"/>
                  <a:pt x="3813" y="2521"/>
                </a:cubicBezTo>
                <a:close/>
                <a:moveTo>
                  <a:pt x="2931" y="5892"/>
                </a:moveTo>
                <a:cubicBezTo>
                  <a:pt x="3656" y="5892"/>
                  <a:pt x="4191" y="6459"/>
                  <a:pt x="4191" y="7152"/>
                </a:cubicBezTo>
                <a:cubicBezTo>
                  <a:pt x="4191" y="7877"/>
                  <a:pt x="3656" y="8412"/>
                  <a:pt x="2931" y="8412"/>
                </a:cubicBezTo>
                <a:cubicBezTo>
                  <a:pt x="2238" y="8412"/>
                  <a:pt x="1671" y="7877"/>
                  <a:pt x="1671" y="7152"/>
                </a:cubicBezTo>
                <a:cubicBezTo>
                  <a:pt x="1671" y="6459"/>
                  <a:pt x="2238" y="5892"/>
                  <a:pt x="2931" y="5892"/>
                </a:cubicBezTo>
                <a:close/>
                <a:moveTo>
                  <a:pt x="5514" y="8475"/>
                </a:moveTo>
                <a:cubicBezTo>
                  <a:pt x="6207" y="8475"/>
                  <a:pt x="6775" y="9011"/>
                  <a:pt x="6775" y="9735"/>
                </a:cubicBezTo>
                <a:cubicBezTo>
                  <a:pt x="6775" y="10397"/>
                  <a:pt x="6176" y="10996"/>
                  <a:pt x="5514" y="10996"/>
                </a:cubicBezTo>
                <a:cubicBezTo>
                  <a:pt x="4790" y="10996"/>
                  <a:pt x="4254" y="10429"/>
                  <a:pt x="4254" y="9735"/>
                </a:cubicBezTo>
                <a:cubicBezTo>
                  <a:pt x="4254" y="9011"/>
                  <a:pt x="4790" y="8475"/>
                  <a:pt x="5514" y="8475"/>
                </a:cubicBezTo>
                <a:close/>
                <a:moveTo>
                  <a:pt x="6333" y="0"/>
                </a:moveTo>
                <a:cubicBezTo>
                  <a:pt x="2836" y="0"/>
                  <a:pt x="1" y="2836"/>
                  <a:pt x="1" y="6333"/>
                </a:cubicBezTo>
                <a:cubicBezTo>
                  <a:pt x="1" y="9420"/>
                  <a:pt x="2143" y="11878"/>
                  <a:pt x="4916" y="12508"/>
                </a:cubicBezTo>
                <a:cubicBezTo>
                  <a:pt x="5408" y="12621"/>
                  <a:pt x="5838" y="12675"/>
                  <a:pt x="6211" y="12675"/>
                </a:cubicBezTo>
                <a:cubicBezTo>
                  <a:pt x="7914" y="12675"/>
                  <a:pt x="8444" y="11545"/>
                  <a:pt x="8444" y="9735"/>
                </a:cubicBezTo>
                <a:cubicBezTo>
                  <a:pt x="8444" y="9011"/>
                  <a:pt x="9011" y="8475"/>
                  <a:pt x="9705" y="8475"/>
                </a:cubicBezTo>
                <a:cubicBezTo>
                  <a:pt x="11878" y="8475"/>
                  <a:pt x="13139" y="7719"/>
                  <a:pt x="12508" y="4915"/>
                </a:cubicBezTo>
                <a:cubicBezTo>
                  <a:pt x="11878" y="2206"/>
                  <a:pt x="9452" y="0"/>
                  <a:pt x="633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16" name="Google Shape;3016;p38"/>
          <p:cNvGrpSpPr/>
          <p:nvPr/>
        </p:nvGrpSpPr>
        <p:grpSpPr>
          <a:xfrm>
            <a:off x="4838783" y="1748197"/>
            <a:ext cx="368134" cy="371814"/>
            <a:chOff x="-37804925" y="3953450"/>
            <a:chExt cx="315075" cy="318225"/>
          </a:xfrm>
        </p:grpSpPr>
        <p:sp>
          <p:nvSpPr>
            <p:cNvPr id="3017" name="Google Shape;3017;p38"/>
            <p:cNvSpPr/>
            <p:nvPr/>
          </p:nvSpPr>
          <p:spPr>
            <a:xfrm>
              <a:off x="-37614300" y="3955025"/>
              <a:ext cx="124450" cy="186200"/>
            </a:xfrm>
            <a:custGeom>
              <a:avLst/>
              <a:gdLst/>
              <a:ahLst/>
              <a:cxnLst/>
              <a:rect l="l" t="t" r="r" b="b"/>
              <a:pathLst>
                <a:path w="4978" h="7448" extrusionOk="0">
                  <a:moveTo>
                    <a:pt x="2489" y="820"/>
                  </a:moveTo>
                  <a:cubicBezTo>
                    <a:pt x="3403" y="820"/>
                    <a:pt x="4127" y="1576"/>
                    <a:pt x="4127" y="2490"/>
                  </a:cubicBezTo>
                  <a:cubicBezTo>
                    <a:pt x="4127" y="3372"/>
                    <a:pt x="3403" y="4128"/>
                    <a:pt x="2489" y="4128"/>
                  </a:cubicBezTo>
                  <a:cubicBezTo>
                    <a:pt x="1575" y="4128"/>
                    <a:pt x="819" y="3372"/>
                    <a:pt x="819" y="2490"/>
                  </a:cubicBezTo>
                  <a:cubicBezTo>
                    <a:pt x="819" y="1576"/>
                    <a:pt x="1575" y="820"/>
                    <a:pt x="2489" y="820"/>
                  </a:cubicBezTo>
                  <a:close/>
                  <a:moveTo>
                    <a:pt x="2489" y="1"/>
                  </a:moveTo>
                  <a:cubicBezTo>
                    <a:pt x="1103" y="1"/>
                    <a:pt x="0" y="1104"/>
                    <a:pt x="0" y="2490"/>
                  </a:cubicBezTo>
                  <a:cubicBezTo>
                    <a:pt x="0" y="3214"/>
                    <a:pt x="315" y="3845"/>
                    <a:pt x="819" y="4317"/>
                  </a:cubicBezTo>
                  <a:lnTo>
                    <a:pt x="819" y="7058"/>
                  </a:lnTo>
                  <a:cubicBezTo>
                    <a:pt x="819" y="7287"/>
                    <a:pt x="1012" y="7448"/>
                    <a:pt x="1225" y="7448"/>
                  </a:cubicBezTo>
                  <a:cubicBezTo>
                    <a:pt x="1334" y="7448"/>
                    <a:pt x="1448" y="7406"/>
                    <a:pt x="1544" y="7310"/>
                  </a:cubicBezTo>
                  <a:lnTo>
                    <a:pt x="2489" y="6365"/>
                  </a:lnTo>
                  <a:lnTo>
                    <a:pt x="3434" y="7310"/>
                  </a:lnTo>
                  <a:cubicBezTo>
                    <a:pt x="3530" y="7406"/>
                    <a:pt x="3640" y="7448"/>
                    <a:pt x="3744" y="7448"/>
                  </a:cubicBezTo>
                  <a:cubicBezTo>
                    <a:pt x="3948" y="7448"/>
                    <a:pt x="4127" y="7287"/>
                    <a:pt x="4127" y="7058"/>
                  </a:cubicBezTo>
                  <a:lnTo>
                    <a:pt x="4127" y="4317"/>
                  </a:lnTo>
                  <a:cubicBezTo>
                    <a:pt x="4663" y="3845"/>
                    <a:pt x="4978" y="3214"/>
                    <a:pt x="4978" y="2490"/>
                  </a:cubicBezTo>
                  <a:cubicBezTo>
                    <a:pt x="4978" y="1104"/>
                    <a:pt x="3875" y="1"/>
                    <a:pt x="24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8" name="Google Shape;3018;p38"/>
            <p:cNvSpPr/>
            <p:nvPr/>
          </p:nvSpPr>
          <p:spPr>
            <a:xfrm>
              <a:off x="-37761600" y="4230700"/>
              <a:ext cx="270175" cy="40975"/>
            </a:xfrm>
            <a:custGeom>
              <a:avLst/>
              <a:gdLst/>
              <a:ahLst/>
              <a:cxnLst/>
              <a:rect l="l" t="t" r="r" b="b"/>
              <a:pathLst>
                <a:path w="10807" h="1639" extrusionOk="0">
                  <a:moveTo>
                    <a:pt x="1450" y="1"/>
                  </a:moveTo>
                  <a:cubicBezTo>
                    <a:pt x="1292" y="788"/>
                    <a:pt x="662" y="1387"/>
                    <a:pt x="1" y="1639"/>
                  </a:cubicBezTo>
                  <a:lnTo>
                    <a:pt x="8822" y="1639"/>
                  </a:lnTo>
                  <a:cubicBezTo>
                    <a:pt x="9799" y="1639"/>
                    <a:pt x="10649" y="946"/>
                    <a:pt x="108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9" name="Google Shape;3019;p38"/>
            <p:cNvSpPr/>
            <p:nvPr/>
          </p:nvSpPr>
          <p:spPr>
            <a:xfrm>
              <a:off x="-37804925" y="3953450"/>
              <a:ext cx="274125" cy="295675"/>
            </a:xfrm>
            <a:custGeom>
              <a:avLst/>
              <a:gdLst/>
              <a:ahLst/>
              <a:cxnLst/>
              <a:rect l="l" t="t" r="r" b="b"/>
              <a:pathLst>
                <a:path w="10965" h="11827" extrusionOk="0">
                  <a:moveTo>
                    <a:pt x="379" y="1"/>
                  </a:moveTo>
                  <a:cubicBezTo>
                    <a:pt x="158" y="1"/>
                    <a:pt x="1" y="221"/>
                    <a:pt x="1" y="411"/>
                  </a:cubicBezTo>
                  <a:lnTo>
                    <a:pt x="1" y="10618"/>
                  </a:lnTo>
                  <a:cubicBezTo>
                    <a:pt x="1" y="11280"/>
                    <a:pt x="537" y="11815"/>
                    <a:pt x="1198" y="11815"/>
                  </a:cubicBezTo>
                  <a:cubicBezTo>
                    <a:pt x="1247" y="11823"/>
                    <a:pt x="1295" y="11826"/>
                    <a:pt x="1342" y="11826"/>
                  </a:cubicBezTo>
                  <a:cubicBezTo>
                    <a:pt x="1912" y="11826"/>
                    <a:pt x="2395" y="11318"/>
                    <a:pt x="2395" y="10650"/>
                  </a:cubicBezTo>
                  <a:cubicBezTo>
                    <a:pt x="2395" y="10398"/>
                    <a:pt x="2584" y="10272"/>
                    <a:pt x="2836" y="10272"/>
                  </a:cubicBezTo>
                  <a:lnTo>
                    <a:pt x="10965" y="10272"/>
                  </a:lnTo>
                  <a:lnTo>
                    <a:pt x="10965" y="8255"/>
                  </a:lnTo>
                  <a:cubicBezTo>
                    <a:pt x="10807" y="8161"/>
                    <a:pt x="10650" y="8098"/>
                    <a:pt x="10492" y="7972"/>
                  </a:cubicBezTo>
                  <a:lnTo>
                    <a:pt x="10146" y="7625"/>
                  </a:lnTo>
                  <a:lnTo>
                    <a:pt x="9799" y="7972"/>
                  </a:lnTo>
                  <a:cubicBezTo>
                    <a:pt x="9547" y="8224"/>
                    <a:pt x="9232" y="8318"/>
                    <a:pt x="8917" y="8318"/>
                  </a:cubicBezTo>
                  <a:cubicBezTo>
                    <a:pt x="8255" y="8318"/>
                    <a:pt x="7720" y="7783"/>
                    <a:pt x="7720" y="7058"/>
                  </a:cubicBezTo>
                  <a:lnTo>
                    <a:pt x="7720" y="4664"/>
                  </a:lnTo>
                  <a:cubicBezTo>
                    <a:pt x="7184" y="4065"/>
                    <a:pt x="6869" y="3309"/>
                    <a:pt x="6869" y="2490"/>
                  </a:cubicBezTo>
                  <a:cubicBezTo>
                    <a:pt x="6869" y="1513"/>
                    <a:pt x="7310" y="600"/>
                    <a:pt x="80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20" name="Google Shape;3020;p38"/>
          <p:cNvGrpSpPr/>
          <p:nvPr/>
        </p:nvGrpSpPr>
        <p:grpSpPr>
          <a:xfrm>
            <a:off x="4370780" y="1130634"/>
            <a:ext cx="375465" cy="371814"/>
            <a:chOff x="-37385100" y="3949908"/>
            <a:chExt cx="321350" cy="318225"/>
          </a:xfrm>
        </p:grpSpPr>
        <p:sp>
          <p:nvSpPr>
            <p:cNvPr id="3021" name="Google Shape;3021;p38"/>
            <p:cNvSpPr/>
            <p:nvPr/>
          </p:nvSpPr>
          <p:spPr>
            <a:xfrm>
              <a:off x="-37190575" y="4145233"/>
              <a:ext cx="126825" cy="122900"/>
            </a:xfrm>
            <a:custGeom>
              <a:avLst/>
              <a:gdLst/>
              <a:ahLst/>
              <a:cxnLst/>
              <a:rect l="l" t="t" r="r" b="b"/>
              <a:pathLst>
                <a:path w="5073" h="4916" extrusionOk="0">
                  <a:moveTo>
                    <a:pt x="2238" y="1"/>
                  </a:moveTo>
                  <a:cubicBezTo>
                    <a:pt x="1986" y="442"/>
                    <a:pt x="1671" y="820"/>
                    <a:pt x="1324" y="1229"/>
                  </a:cubicBezTo>
                  <a:cubicBezTo>
                    <a:pt x="946" y="1671"/>
                    <a:pt x="473" y="1986"/>
                    <a:pt x="1" y="2238"/>
                  </a:cubicBezTo>
                  <a:lnTo>
                    <a:pt x="2206" y="4443"/>
                  </a:lnTo>
                  <a:cubicBezTo>
                    <a:pt x="2521" y="4758"/>
                    <a:pt x="2923" y="4916"/>
                    <a:pt x="3325" y="4916"/>
                  </a:cubicBezTo>
                  <a:cubicBezTo>
                    <a:pt x="3726" y="4916"/>
                    <a:pt x="4128" y="4758"/>
                    <a:pt x="4443" y="4443"/>
                  </a:cubicBezTo>
                  <a:cubicBezTo>
                    <a:pt x="5073" y="3813"/>
                    <a:pt x="5073" y="2836"/>
                    <a:pt x="4443" y="2206"/>
                  </a:cubicBezTo>
                  <a:lnTo>
                    <a:pt x="22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2" name="Google Shape;3022;p38"/>
            <p:cNvSpPr/>
            <p:nvPr/>
          </p:nvSpPr>
          <p:spPr>
            <a:xfrm>
              <a:off x="-37385100" y="3949908"/>
              <a:ext cx="248125" cy="248950"/>
            </a:xfrm>
            <a:custGeom>
              <a:avLst/>
              <a:gdLst/>
              <a:ahLst/>
              <a:cxnLst/>
              <a:rect l="l" t="t" r="r" b="b"/>
              <a:pathLst>
                <a:path w="9925" h="9958" extrusionOk="0">
                  <a:moveTo>
                    <a:pt x="4978" y="1702"/>
                  </a:moveTo>
                  <a:cubicBezTo>
                    <a:pt x="6774" y="1702"/>
                    <a:pt x="8286" y="3214"/>
                    <a:pt x="8286" y="5010"/>
                  </a:cubicBezTo>
                  <a:cubicBezTo>
                    <a:pt x="8254" y="5892"/>
                    <a:pt x="7939" y="6711"/>
                    <a:pt x="7341" y="7310"/>
                  </a:cubicBezTo>
                  <a:cubicBezTo>
                    <a:pt x="6742" y="7908"/>
                    <a:pt x="5923" y="8318"/>
                    <a:pt x="4978" y="8318"/>
                  </a:cubicBezTo>
                  <a:cubicBezTo>
                    <a:pt x="3151" y="8318"/>
                    <a:pt x="1670" y="6837"/>
                    <a:pt x="1670" y="5010"/>
                  </a:cubicBezTo>
                  <a:cubicBezTo>
                    <a:pt x="1670" y="3214"/>
                    <a:pt x="3151" y="1702"/>
                    <a:pt x="4978" y="1702"/>
                  </a:cubicBezTo>
                  <a:close/>
                  <a:moveTo>
                    <a:pt x="4978" y="1"/>
                  </a:moveTo>
                  <a:cubicBezTo>
                    <a:pt x="2268" y="1"/>
                    <a:pt x="0" y="2269"/>
                    <a:pt x="0" y="4978"/>
                  </a:cubicBezTo>
                  <a:cubicBezTo>
                    <a:pt x="0" y="7688"/>
                    <a:pt x="2268" y="9956"/>
                    <a:pt x="4978" y="9956"/>
                  </a:cubicBezTo>
                  <a:cubicBezTo>
                    <a:pt x="5013" y="9957"/>
                    <a:pt x="5048" y="9957"/>
                    <a:pt x="5083" y="9957"/>
                  </a:cubicBezTo>
                  <a:cubicBezTo>
                    <a:pt x="6367" y="9957"/>
                    <a:pt x="7586" y="9395"/>
                    <a:pt x="8506" y="8444"/>
                  </a:cubicBezTo>
                  <a:cubicBezTo>
                    <a:pt x="9420" y="7499"/>
                    <a:pt x="9924" y="6270"/>
                    <a:pt x="9924" y="4978"/>
                  </a:cubicBezTo>
                  <a:cubicBezTo>
                    <a:pt x="9924" y="2269"/>
                    <a:pt x="7687" y="1"/>
                    <a:pt x="49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23" name="Google Shape;3023;p38"/>
          <p:cNvGrpSpPr/>
          <p:nvPr/>
        </p:nvGrpSpPr>
        <p:grpSpPr>
          <a:xfrm>
            <a:off x="4379756" y="2399229"/>
            <a:ext cx="299929" cy="337792"/>
            <a:chOff x="924450" y="2028975"/>
            <a:chExt cx="425975" cy="479750"/>
          </a:xfrm>
        </p:grpSpPr>
        <p:sp>
          <p:nvSpPr>
            <p:cNvPr id="3024" name="Google Shape;3024;p38"/>
            <p:cNvSpPr/>
            <p:nvPr/>
          </p:nvSpPr>
          <p:spPr>
            <a:xfrm>
              <a:off x="1035500" y="2028975"/>
              <a:ext cx="314925" cy="153075"/>
            </a:xfrm>
            <a:custGeom>
              <a:avLst/>
              <a:gdLst/>
              <a:ahLst/>
              <a:cxnLst/>
              <a:rect l="l" t="t" r="r" b="b"/>
              <a:pathLst>
                <a:path w="12597" h="6123" extrusionOk="0">
                  <a:moveTo>
                    <a:pt x="12036" y="0"/>
                  </a:moveTo>
                  <a:cubicBezTo>
                    <a:pt x="11993" y="0"/>
                    <a:pt x="11948" y="5"/>
                    <a:pt x="11904" y="16"/>
                  </a:cubicBezTo>
                  <a:lnTo>
                    <a:pt x="437" y="2696"/>
                  </a:lnTo>
                  <a:cubicBezTo>
                    <a:pt x="181" y="2753"/>
                    <a:pt x="0" y="2982"/>
                    <a:pt x="0" y="3244"/>
                  </a:cubicBezTo>
                  <a:lnTo>
                    <a:pt x="0" y="6123"/>
                  </a:lnTo>
                  <a:lnTo>
                    <a:pt x="12596" y="3181"/>
                  </a:lnTo>
                  <a:lnTo>
                    <a:pt x="12596" y="564"/>
                  </a:lnTo>
                  <a:cubicBezTo>
                    <a:pt x="12596" y="245"/>
                    <a:pt x="12338" y="0"/>
                    <a:pt x="120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025" name="Google Shape;3025;p38"/>
            <p:cNvSpPr/>
            <p:nvPr/>
          </p:nvSpPr>
          <p:spPr>
            <a:xfrm>
              <a:off x="1212475" y="2137450"/>
              <a:ext cx="137950" cy="304275"/>
            </a:xfrm>
            <a:custGeom>
              <a:avLst/>
              <a:gdLst/>
              <a:ahLst/>
              <a:cxnLst/>
              <a:rect l="l" t="t" r="r" b="b"/>
              <a:pathLst>
                <a:path w="5518" h="12171" extrusionOk="0">
                  <a:moveTo>
                    <a:pt x="5517" y="1"/>
                  </a:moveTo>
                  <a:lnTo>
                    <a:pt x="4388" y="266"/>
                  </a:lnTo>
                  <a:lnTo>
                    <a:pt x="4388" y="7345"/>
                  </a:lnTo>
                  <a:cubicBezTo>
                    <a:pt x="3943" y="7029"/>
                    <a:pt x="3410" y="6861"/>
                    <a:pt x="2865" y="6861"/>
                  </a:cubicBezTo>
                  <a:cubicBezTo>
                    <a:pt x="1790" y="6861"/>
                    <a:pt x="823" y="7508"/>
                    <a:pt x="410" y="8499"/>
                  </a:cubicBezTo>
                  <a:cubicBezTo>
                    <a:pt x="1" y="9492"/>
                    <a:pt x="227" y="10634"/>
                    <a:pt x="986" y="11392"/>
                  </a:cubicBezTo>
                  <a:cubicBezTo>
                    <a:pt x="1495" y="11900"/>
                    <a:pt x="2174" y="12170"/>
                    <a:pt x="2865" y="12170"/>
                  </a:cubicBezTo>
                  <a:cubicBezTo>
                    <a:pt x="3207" y="12170"/>
                    <a:pt x="3551" y="12104"/>
                    <a:pt x="3879" y="11968"/>
                  </a:cubicBezTo>
                  <a:cubicBezTo>
                    <a:pt x="4873" y="11558"/>
                    <a:pt x="5517" y="10588"/>
                    <a:pt x="5517" y="9516"/>
                  </a:cubicBezTo>
                  <a:lnTo>
                    <a:pt x="551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026" name="Google Shape;3026;p38"/>
            <p:cNvSpPr/>
            <p:nvPr/>
          </p:nvSpPr>
          <p:spPr>
            <a:xfrm>
              <a:off x="924450" y="2204450"/>
              <a:ext cx="139300" cy="304275"/>
            </a:xfrm>
            <a:custGeom>
              <a:avLst/>
              <a:gdLst/>
              <a:ahLst/>
              <a:cxnLst/>
              <a:rect l="l" t="t" r="r" b="b"/>
              <a:pathLst>
                <a:path w="5572" h="12171" extrusionOk="0">
                  <a:moveTo>
                    <a:pt x="5572" y="1"/>
                  </a:moveTo>
                  <a:lnTo>
                    <a:pt x="4442" y="263"/>
                  </a:lnTo>
                  <a:lnTo>
                    <a:pt x="4442" y="7345"/>
                  </a:lnTo>
                  <a:cubicBezTo>
                    <a:pt x="3982" y="7023"/>
                    <a:pt x="3449" y="6864"/>
                    <a:pt x="2917" y="6864"/>
                  </a:cubicBezTo>
                  <a:cubicBezTo>
                    <a:pt x="2291" y="6864"/>
                    <a:pt x="1668" y="7085"/>
                    <a:pt x="1169" y="7520"/>
                  </a:cubicBezTo>
                  <a:cubicBezTo>
                    <a:pt x="251" y="8327"/>
                    <a:pt x="1" y="9655"/>
                    <a:pt x="564" y="10742"/>
                  </a:cubicBezTo>
                  <a:cubicBezTo>
                    <a:pt x="1030" y="11634"/>
                    <a:pt x="1946" y="12171"/>
                    <a:pt x="2916" y="12171"/>
                  </a:cubicBezTo>
                  <a:cubicBezTo>
                    <a:pt x="3126" y="12171"/>
                    <a:pt x="3338" y="12146"/>
                    <a:pt x="3548" y="12094"/>
                  </a:cubicBezTo>
                  <a:cubicBezTo>
                    <a:pt x="4738" y="11802"/>
                    <a:pt x="5572" y="10739"/>
                    <a:pt x="5572" y="9516"/>
                  </a:cubicBezTo>
                  <a:lnTo>
                    <a:pt x="55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90452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9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9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9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9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9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9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9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9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9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9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9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9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9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9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9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9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9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9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9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9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0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0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0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0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0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0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0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0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0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0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30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30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30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30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30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30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30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30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30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30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30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30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30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30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30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30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30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30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30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30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88" grpId="0" animBg="1"/>
      <p:bldP spid="2989" grpId="0" animBg="1"/>
      <p:bldP spid="2990" grpId="0" animBg="1"/>
      <p:bldP spid="2991" grpId="0" animBg="1"/>
      <p:bldP spid="2992" grpId="0" animBg="1"/>
      <p:bldP spid="2994" grpId="0" animBg="1"/>
      <p:bldP spid="2995" grpId="0" animBg="1"/>
      <p:bldP spid="2996" grpId="0"/>
      <p:bldP spid="2997" grpId="0" animBg="1"/>
      <p:bldP spid="2998" grpId="0"/>
      <p:bldP spid="2999" grpId="0" animBg="1"/>
      <p:bldP spid="3000" grpId="0"/>
      <p:bldP spid="3001" grpId="0" animBg="1"/>
      <p:bldP spid="3002" grpId="0"/>
      <p:bldP spid="3003" grpId="0" animBg="1"/>
      <p:bldP spid="3004" grpId="0"/>
      <p:bldP spid="3005" grpId="0" animBg="1"/>
      <p:bldP spid="3006" grpId="0" animBg="1"/>
      <p:bldP spid="3007" grpId="0" animBg="1"/>
      <p:bldP spid="3008" grpId="0" animBg="1"/>
      <p:bldP spid="3009" grpId="0" animBg="1"/>
      <p:bldP spid="301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98" name="Google Shape;2898;p36"/>
          <p:cNvGrpSpPr/>
          <p:nvPr/>
        </p:nvGrpSpPr>
        <p:grpSpPr>
          <a:xfrm>
            <a:off x="6171894" y="3562228"/>
            <a:ext cx="823293" cy="510071"/>
            <a:chOff x="-155862" y="4334524"/>
            <a:chExt cx="863081" cy="402423"/>
          </a:xfrm>
        </p:grpSpPr>
        <p:sp>
          <p:nvSpPr>
            <p:cNvPr id="2899" name="Google Shape;2899;p36"/>
            <p:cNvSpPr/>
            <p:nvPr/>
          </p:nvSpPr>
          <p:spPr>
            <a:xfrm>
              <a:off x="-155862" y="4475766"/>
              <a:ext cx="271592" cy="55146"/>
            </a:xfrm>
            <a:custGeom>
              <a:avLst/>
              <a:gdLst/>
              <a:ahLst/>
              <a:cxnLst/>
              <a:rect l="l" t="t" r="r" b="b"/>
              <a:pathLst>
                <a:path w="9041" h="4137" extrusionOk="0">
                  <a:moveTo>
                    <a:pt x="0" y="0"/>
                  </a:moveTo>
                  <a:lnTo>
                    <a:pt x="0" y="4137"/>
                  </a:lnTo>
                  <a:lnTo>
                    <a:pt x="9040" y="4137"/>
                  </a:lnTo>
                  <a:lnTo>
                    <a:pt x="9040" y="0"/>
                  </a:lnTo>
                  <a:close/>
                </a:path>
              </a:pathLst>
            </a:custGeom>
            <a:solidFill>
              <a:srgbClr val="00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0" name="Google Shape;2900;p36"/>
            <p:cNvSpPr/>
            <p:nvPr/>
          </p:nvSpPr>
          <p:spPr>
            <a:xfrm>
              <a:off x="217950" y="4568448"/>
              <a:ext cx="489269" cy="28102"/>
            </a:xfrm>
            <a:custGeom>
              <a:avLst/>
              <a:gdLst/>
              <a:ahLst/>
              <a:cxnLst/>
              <a:rect l="l" t="t" r="r" b="b"/>
              <a:pathLst>
                <a:path w="16446" h="2036" extrusionOk="0">
                  <a:moveTo>
                    <a:pt x="0" y="0"/>
                  </a:moveTo>
                  <a:lnTo>
                    <a:pt x="0" y="2035"/>
                  </a:lnTo>
                  <a:lnTo>
                    <a:pt x="16445" y="2035"/>
                  </a:lnTo>
                  <a:lnTo>
                    <a:pt x="1644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1" name="Google Shape;2901;p36"/>
            <p:cNvSpPr/>
            <p:nvPr/>
          </p:nvSpPr>
          <p:spPr>
            <a:xfrm>
              <a:off x="207284" y="4362200"/>
              <a:ext cx="390153" cy="69074"/>
            </a:xfrm>
            <a:custGeom>
              <a:avLst/>
              <a:gdLst/>
              <a:ahLst/>
              <a:cxnLst/>
              <a:rect l="l" t="t" r="r" b="b"/>
              <a:pathLst>
                <a:path w="24752" h="2269" extrusionOk="0">
                  <a:moveTo>
                    <a:pt x="0" y="1"/>
                  </a:moveTo>
                  <a:lnTo>
                    <a:pt x="0" y="2269"/>
                  </a:lnTo>
                  <a:lnTo>
                    <a:pt x="24751" y="2269"/>
                  </a:lnTo>
                  <a:lnTo>
                    <a:pt x="2475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2" name="Google Shape;2902;p36"/>
            <p:cNvSpPr/>
            <p:nvPr/>
          </p:nvSpPr>
          <p:spPr>
            <a:xfrm>
              <a:off x="214660" y="4708847"/>
              <a:ext cx="181549" cy="28100"/>
            </a:xfrm>
            <a:custGeom>
              <a:avLst/>
              <a:gdLst/>
              <a:ahLst/>
              <a:cxnLst/>
              <a:rect l="l" t="t" r="r" b="b"/>
              <a:pathLst>
                <a:path w="2503" h="701" extrusionOk="0">
                  <a:moveTo>
                    <a:pt x="1" y="0"/>
                  </a:moveTo>
                  <a:lnTo>
                    <a:pt x="1" y="701"/>
                  </a:lnTo>
                  <a:lnTo>
                    <a:pt x="2503" y="701"/>
                  </a:lnTo>
                  <a:lnTo>
                    <a:pt x="250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3" name="Google Shape;2903;p36"/>
            <p:cNvSpPr/>
            <p:nvPr/>
          </p:nvSpPr>
          <p:spPr>
            <a:xfrm>
              <a:off x="28669" y="4334524"/>
              <a:ext cx="81829" cy="22917"/>
            </a:xfrm>
            <a:custGeom>
              <a:avLst/>
              <a:gdLst/>
              <a:ahLst/>
              <a:cxnLst/>
              <a:rect l="l" t="t" r="r" b="b"/>
              <a:pathLst>
                <a:path w="2503" h="701" extrusionOk="0">
                  <a:moveTo>
                    <a:pt x="1" y="0"/>
                  </a:moveTo>
                  <a:lnTo>
                    <a:pt x="1" y="701"/>
                  </a:lnTo>
                  <a:lnTo>
                    <a:pt x="2502" y="701"/>
                  </a:lnTo>
                  <a:lnTo>
                    <a:pt x="25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4" name="Google Shape;2904;p36"/>
            <p:cNvSpPr/>
            <p:nvPr/>
          </p:nvSpPr>
          <p:spPr>
            <a:xfrm>
              <a:off x="-8" y="4649236"/>
              <a:ext cx="134170" cy="37139"/>
            </a:xfrm>
            <a:custGeom>
              <a:avLst/>
              <a:gdLst/>
              <a:ahLst/>
              <a:cxnLst/>
              <a:rect l="l" t="t" r="r" b="b"/>
              <a:pathLst>
                <a:path w="4104" h="1136" extrusionOk="0">
                  <a:moveTo>
                    <a:pt x="1" y="1"/>
                  </a:moveTo>
                  <a:lnTo>
                    <a:pt x="1" y="1135"/>
                  </a:lnTo>
                  <a:lnTo>
                    <a:pt x="4104" y="113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05" name="Google Shape;2905;p36"/>
          <p:cNvGrpSpPr/>
          <p:nvPr/>
        </p:nvGrpSpPr>
        <p:grpSpPr>
          <a:xfrm>
            <a:off x="2148807" y="3558628"/>
            <a:ext cx="823293" cy="510071"/>
            <a:chOff x="-155862" y="4334524"/>
            <a:chExt cx="863081" cy="402423"/>
          </a:xfrm>
        </p:grpSpPr>
        <p:sp>
          <p:nvSpPr>
            <p:cNvPr id="2906" name="Google Shape;2906;p36"/>
            <p:cNvSpPr/>
            <p:nvPr/>
          </p:nvSpPr>
          <p:spPr>
            <a:xfrm>
              <a:off x="-155862" y="4475766"/>
              <a:ext cx="271592" cy="55146"/>
            </a:xfrm>
            <a:custGeom>
              <a:avLst/>
              <a:gdLst/>
              <a:ahLst/>
              <a:cxnLst/>
              <a:rect l="l" t="t" r="r" b="b"/>
              <a:pathLst>
                <a:path w="9041" h="4137" extrusionOk="0">
                  <a:moveTo>
                    <a:pt x="0" y="0"/>
                  </a:moveTo>
                  <a:lnTo>
                    <a:pt x="0" y="4137"/>
                  </a:lnTo>
                  <a:lnTo>
                    <a:pt x="9040" y="4137"/>
                  </a:lnTo>
                  <a:lnTo>
                    <a:pt x="9040" y="0"/>
                  </a:lnTo>
                  <a:close/>
                </a:path>
              </a:pathLst>
            </a:custGeom>
            <a:solidFill>
              <a:srgbClr val="00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7" name="Google Shape;2907;p36"/>
            <p:cNvSpPr/>
            <p:nvPr/>
          </p:nvSpPr>
          <p:spPr>
            <a:xfrm>
              <a:off x="217950" y="4568448"/>
              <a:ext cx="489269" cy="28102"/>
            </a:xfrm>
            <a:custGeom>
              <a:avLst/>
              <a:gdLst/>
              <a:ahLst/>
              <a:cxnLst/>
              <a:rect l="l" t="t" r="r" b="b"/>
              <a:pathLst>
                <a:path w="16446" h="2036" extrusionOk="0">
                  <a:moveTo>
                    <a:pt x="0" y="0"/>
                  </a:moveTo>
                  <a:lnTo>
                    <a:pt x="0" y="2035"/>
                  </a:lnTo>
                  <a:lnTo>
                    <a:pt x="16445" y="2035"/>
                  </a:lnTo>
                  <a:lnTo>
                    <a:pt x="1644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8" name="Google Shape;2908;p36"/>
            <p:cNvSpPr/>
            <p:nvPr/>
          </p:nvSpPr>
          <p:spPr>
            <a:xfrm>
              <a:off x="207284" y="4362200"/>
              <a:ext cx="390153" cy="69074"/>
            </a:xfrm>
            <a:custGeom>
              <a:avLst/>
              <a:gdLst/>
              <a:ahLst/>
              <a:cxnLst/>
              <a:rect l="l" t="t" r="r" b="b"/>
              <a:pathLst>
                <a:path w="24752" h="2269" extrusionOk="0">
                  <a:moveTo>
                    <a:pt x="0" y="1"/>
                  </a:moveTo>
                  <a:lnTo>
                    <a:pt x="0" y="2269"/>
                  </a:lnTo>
                  <a:lnTo>
                    <a:pt x="24751" y="2269"/>
                  </a:lnTo>
                  <a:lnTo>
                    <a:pt x="2475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9" name="Google Shape;2909;p36"/>
            <p:cNvSpPr/>
            <p:nvPr/>
          </p:nvSpPr>
          <p:spPr>
            <a:xfrm>
              <a:off x="214660" y="4708847"/>
              <a:ext cx="181549" cy="28100"/>
            </a:xfrm>
            <a:custGeom>
              <a:avLst/>
              <a:gdLst/>
              <a:ahLst/>
              <a:cxnLst/>
              <a:rect l="l" t="t" r="r" b="b"/>
              <a:pathLst>
                <a:path w="2503" h="701" extrusionOk="0">
                  <a:moveTo>
                    <a:pt x="1" y="0"/>
                  </a:moveTo>
                  <a:lnTo>
                    <a:pt x="1" y="701"/>
                  </a:lnTo>
                  <a:lnTo>
                    <a:pt x="2503" y="701"/>
                  </a:lnTo>
                  <a:lnTo>
                    <a:pt x="250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0" name="Google Shape;2910;p36"/>
            <p:cNvSpPr/>
            <p:nvPr/>
          </p:nvSpPr>
          <p:spPr>
            <a:xfrm>
              <a:off x="28669" y="4334524"/>
              <a:ext cx="81829" cy="22917"/>
            </a:xfrm>
            <a:custGeom>
              <a:avLst/>
              <a:gdLst/>
              <a:ahLst/>
              <a:cxnLst/>
              <a:rect l="l" t="t" r="r" b="b"/>
              <a:pathLst>
                <a:path w="2503" h="701" extrusionOk="0">
                  <a:moveTo>
                    <a:pt x="1" y="0"/>
                  </a:moveTo>
                  <a:lnTo>
                    <a:pt x="1" y="701"/>
                  </a:lnTo>
                  <a:lnTo>
                    <a:pt x="2502" y="701"/>
                  </a:lnTo>
                  <a:lnTo>
                    <a:pt x="25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1" name="Google Shape;2911;p36"/>
            <p:cNvSpPr/>
            <p:nvPr/>
          </p:nvSpPr>
          <p:spPr>
            <a:xfrm>
              <a:off x="-8" y="4649236"/>
              <a:ext cx="134170" cy="37139"/>
            </a:xfrm>
            <a:custGeom>
              <a:avLst/>
              <a:gdLst/>
              <a:ahLst/>
              <a:cxnLst/>
              <a:rect l="l" t="t" r="r" b="b"/>
              <a:pathLst>
                <a:path w="4104" h="1136" extrusionOk="0">
                  <a:moveTo>
                    <a:pt x="1" y="1"/>
                  </a:moveTo>
                  <a:lnTo>
                    <a:pt x="1" y="1135"/>
                  </a:lnTo>
                  <a:lnTo>
                    <a:pt x="4104" y="113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19" name="Google Shape;2919;p36"/>
          <p:cNvSpPr txBox="1">
            <a:spLocks noGrp="1"/>
          </p:cNvSpPr>
          <p:nvPr>
            <p:ph type="title"/>
          </p:nvPr>
        </p:nvSpPr>
        <p:spPr>
          <a:xfrm>
            <a:off x="1536300" y="347425"/>
            <a:ext cx="6071400" cy="5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MÔ HÌNH TRIỂN KHAI</a:t>
            </a:r>
            <a:endParaRPr dirty="0"/>
          </a:p>
        </p:txBody>
      </p:sp>
      <p:sp>
        <p:nvSpPr>
          <p:cNvPr id="2920" name="Google Shape;2920;p36"/>
          <p:cNvSpPr txBox="1">
            <a:spLocks noGrp="1"/>
          </p:cNvSpPr>
          <p:nvPr>
            <p:ph type="title" idx="4294967295"/>
          </p:nvPr>
        </p:nvSpPr>
        <p:spPr>
          <a:xfrm>
            <a:off x="1540138" y="4223025"/>
            <a:ext cx="2040600" cy="43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Client</a:t>
            </a:r>
            <a:endParaRPr sz="2000"/>
          </a:p>
        </p:txBody>
      </p:sp>
      <p:sp>
        <p:nvSpPr>
          <p:cNvPr id="2922" name="Google Shape;2922;p36"/>
          <p:cNvSpPr txBox="1">
            <a:spLocks noGrp="1"/>
          </p:cNvSpPr>
          <p:nvPr>
            <p:ph type="title" idx="4294967295"/>
          </p:nvPr>
        </p:nvSpPr>
        <p:spPr>
          <a:xfrm>
            <a:off x="5563263" y="4223025"/>
            <a:ext cx="2040600" cy="43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Client</a:t>
            </a:r>
          </a:p>
        </p:txBody>
      </p:sp>
      <p:sp>
        <p:nvSpPr>
          <p:cNvPr id="2923" name="Google Shape;2923;p36"/>
          <p:cNvSpPr/>
          <p:nvPr/>
        </p:nvSpPr>
        <p:spPr>
          <a:xfrm>
            <a:off x="4465120" y="2048475"/>
            <a:ext cx="1093957" cy="35671"/>
          </a:xfrm>
          <a:custGeom>
            <a:avLst/>
            <a:gdLst/>
            <a:ahLst/>
            <a:cxnLst/>
            <a:rect l="l" t="t" r="r" b="b"/>
            <a:pathLst>
              <a:path w="45734" h="3537" extrusionOk="0">
                <a:moveTo>
                  <a:pt x="1" y="1"/>
                </a:moveTo>
                <a:lnTo>
                  <a:pt x="1" y="3537"/>
                </a:lnTo>
                <a:lnTo>
                  <a:pt x="45733" y="3537"/>
                </a:lnTo>
                <a:lnTo>
                  <a:pt x="45733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4" name="Google Shape;2924;p36"/>
          <p:cNvSpPr/>
          <p:nvPr/>
        </p:nvSpPr>
        <p:spPr>
          <a:xfrm>
            <a:off x="3586220" y="2074473"/>
            <a:ext cx="467597" cy="29452"/>
          </a:xfrm>
          <a:custGeom>
            <a:avLst/>
            <a:gdLst/>
            <a:ahLst/>
            <a:cxnLst/>
            <a:rect l="l" t="t" r="r" b="b"/>
            <a:pathLst>
              <a:path w="20649" h="2570" extrusionOk="0">
                <a:moveTo>
                  <a:pt x="0" y="1"/>
                </a:moveTo>
                <a:lnTo>
                  <a:pt x="0" y="2569"/>
                </a:lnTo>
                <a:lnTo>
                  <a:pt x="20648" y="2569"/>
                </a:lnTo>
                <a:lnTo>
                  <a:pt x="20648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5" name="Google Shape;2925;p36"/>
          <p:cNvSpPr/>
          <p:nvPr/>
        </p:nvSpPr>
        <p:spPr>
          <a:xfrm>
            <a:off x="3958170" y="2281251"/>
            <a:ext cx="283981" cy="19250"/>
          </a:xfrm>
          <a:custGeom>
            <a:avLst/>
            <a:gdLst/>
            <a:ahLst/>
            <a:cxnLst/>
            <a:rect l="l" t="t" r="r" b="b"/>
            <a:pathLst>
              <a:path w="16446" h="2036" extrusionOk="0">
                <a:moveTo>
                  <a:pt x="0" y="0"/>
                </a:moveTo>
                <a:lnTo>
                  <a:pt x="0" y="2035"/>
                </a:lnTo>
                <a:lnTo>
                  <a:pt x="16445" y="2035"/>
                </a:lnTo>
                <a:lnTo>
                  <a:pt x="16445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6" name="Google Shape;2926;p36"/>
          <p:cNvSpPr/>
          <p:nvPr/>
        </p:nvSpPr>
        <p:spPr>
          <a:xfrm rot="10800000" flipH="1">
            <a:off x="3574895" y="2698624"/>
            <a:ext cx="694065" cy="21852"/>
          </a:xfrm>
          <a:custGeom>
            <a:avLst/>
            <a:gdLst/>
            <a:ahLst/>
            <a:cxnLst/>
            <a:rect l="l" t="t" r="r" b="b"/>
            <a:pathLst>
              <a:path w="20649" h="2603" extrusionOk="0">
                <a:moveTo>
                  <a:pt x="0" y="0"/>
                </a:moveTo>
                <a:lnTo>
                  <a:pt x="0" y="2602"/>
                </a:lnTo>
                <a:lnTo>
                  <a:pt x="20648" y="2602"/>
                </a:lnTo>
                <a:lnTo>
                  <a:pt x="2064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7" name="Google Shape;2927;p36"/>
          <p:cNvSpPr/>
          <p:nvPr/>
        </p:nvSpPr>
        <p:spPr>
          <a:xfrm>
            <a:off x="5108770" y="2583700"/>
            <a:ext cx="509573" cy="31151"/>
          </a:xfrm>
          <a:custGeom>
            <a:avLst/>
            <a:gdLst/>
            <a:ahLst/>
            <a:cxnLst/>
            <a:rect l="l" t="t" r="r" b="b"/>
            <a:pathLst>
              <a:path w="144971" h="568" extrusionOk="0">
                <a:moveTo>
                  <a:pt x="1" y="1"/>
                </a:moveTo>
                <a:lnTo>
                  <a:pt x="1" y="568"/>
                </a:lnTo>
                <a:lnTo>
                  <a:pt x="144971" y="568"/>
                </a:lnTo>
                <a:lnTo>
                  <a:pt x="144971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8" name="Google Shape;2928;p36"/>
          <p:cNvSpPr/>
          <p:nvPr/>
        </p:nvSpPr>
        <p:spPr>
          <a:xfrm>
            <a:off x="3908400" y="2944402"/>
            <a:ext cx="410070" cy="23550"/>
          </a:xfrm>
          <a:custGeom>
            <a:avLst/>
            <a:gdLst/>
            <a:ahLst/>
            <a:cxnLst/>
            <a:rect l="l" t="t" r="r" b="b"/>
            <a:pathLst>
              <a:path w="22684" h="702" extrusionOk="0">
                <a:moveTo>
                  <a:pt x="1" y="1"/>
                </a:moveTo>
                <a:lnTo>
                  <a:pt x="1" y="701"/>
                </a:lnTo>
                <a:lnTo>
                  <a:pt x="22684" y="701"/>
                </a:lnTo>
                <a:lnTo>
                  <a:pt x="2268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9" name="Google Shape;2929;p36"/>
          <p:cNvSpPr/>
          <p:nvPr/>
        </p:nvSpPr>
        <p:spPr>
          <a:xfrm>
            <a:off x="3513044" y="2965170"/>
            <a:ext cx="126223" cy="35688"/>
          </a:xfrm>
          <a:custGeom>
            <a:avLst/>
            <a:gdLst/>
            <a:ahLst/>
            <a:cxnLst/>
            <a:rect l="l" t="t" r="r" b="b"/>
            <a:pathLst>
              <a:path w="4605" h="1302" extrusionOk="0">
                <a:moveTo>
                  <a:pt x="1" y="0"/>
                </a:moveTo>
                <a:lnTo>
                  <a:pt x="1" y="1301"/>
                </a:lnTo>
                <a:lnTo>
                  <a:pt x="4604" y="1301"/>
                </a:lnTo>
                <a:lnTo>
                  <a:pt x="460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0" name="Google Shape;2930;p36"/>
          <p:cNvSpPr/>
          <p:nvPr/>
        </p:nvSpPr>
        <p:spPr>
          <a:xfrm>
            <a:off x="4465131" y="2566855"/>
            <a:ext cx="253296" cy="40265"/>
          </a:xfrm>
          <a:custGeom>
            <a:avLst/>
            <a:gdLst/>
            <a:ahLst/>
            <a:cxnLst/>
            <a:rect l="l" t="t" r="r" b="b"/>
            <a:pathLst>
              <a:path w="9241" h="2570" extrusionOk="0">
                <a:moveTo>
                  <a:pt x="1" y="1"/>
                </a:moveTo>
                <a:lnTo>
                  <a:pt x="1" y="2569"/>
                </a:lnTo>
                <a:lnTo>
                  <a:pt x="9240" y="2569"/>
                </a:lnTo>
                <a:lnTo>
                  <a:pt x="92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1" name="Google Shape;2931;p36"/>
          <p:cNvSpPr/>
          <p:nvPr/>
        </p:nvSpPr>
        <p:spPr>
          <a:xfrm>
            <a:off x="4414940" y="1753252"/>
            <a:ext cx="509526" cy="24524"/>
          </a:xfrm>
          <a:custGeom>
            <a:avLst/>
            <a:gdLst/>
            <a:ahLst/>
            <a:cxnLst/>
            <a:rect l="l" t="t" r="r" b="b"/>
            <a:pathLst>
              <a:path w="4405" h="701" extrusionOk="0">
                <a:moveTo>
                  <a:pt x="1" y="0"/>
                </a:moveTo>
                <a:lnTo>
                  <a:pt x="1" y="701"/>
                </a:lnTo>
                <a:lnTo>
                  <a:pt x="4404" y="701"/>
                </a:lnTo>
                <a:lnTo>
                  <a:pt x="440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2" name="Google Shape;2932;p36"/>
          <p:cNvSpPr/>
          <p:nvPr/>
        </p:nvSpPr>
        <p:spPr>
          <a:xfrm>
            <a:off x="4781475" y="2756547"/>
            <a:ext cx="370599" cy="19252"/>
          </a:xfrm>
          <a:custGeom>
            <a:avLst/>
            <a:gdLst/>
            <a:ahLst/>
            <a:cxnLst/>
            <a:rect l="l" t="t" r="r" b="b"/>
            <a:pathLst>
              <a:path w="24752" h="2236" extrusionOk="0">
                <a:moveTo>
                  <a:pt x="1" y="0"/>
                </a:moveTo>
                <a:lnTo>
                  <a:pt x="1" y="2235"/>
                </a:lnTo>
                <a:lnTo>
                  <a:pt x="24752" y="2235"/>
                </a:lnTo>
                <a:lnTo>
                  <a:pt x="2475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3" name="Google Shape;2933;p36"/>
          <p:cNvSpPr/>
          <p:nvPr/>
        </p:nvSpPr>
        <p:spPr>
          <a:xfrm>
            <a:off x="3723845" y="2513065"/>
            <a:ext cx="344774" cy="31149"/>
          </a:xfrm>
          <a:custGeom>
            <a:avLst/>
            <a:gdLst/>
            <a:ahLst/>
            <a:cxnLst/>
            <a:rect l="l" t="t" r="r" b="b"/>
            <a:pathLst>
              <a:path w="4371" h="702" extrusionOk="0">
                <a:moveTo>
                  <a:pt x="0" y="1"/>
                </a:moveTo>
                <a:lnTo>
                  <a:pt x="0" y="701"/>
                </a:lnTo>
                <a:lnTo>
                  <a:pt x="4370" y="701"/>
                </a:lnTo>
                <a:lnTo>
                  <a:pt x="4370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4" name="Google Shape;2934;p36"/>
          <p:cNvSpPr/>
          <p:nvPr/>
        </p:nvSpPr>
        <p:spPr>
          <a:xfrm>
            <a:off x="4000440" y="2776949"/>
            <a:ext cx="148840" cy="28588"/>
          </a:xfrm>
          <a:custGeom>
            <a:avLst/>
            <a:gdLst/>
            <a:ahLst/>
            <a:cxnLst/>
            <a:rect l="l" t="t" r="r" b="b"/>
            <a:pathLst>
              <a:path w="7173" h="1135" extrusionOk="0">
                <a:moveTo>
                  <a:pt x="0" y="0"/>
                </a:moveTo>
                <a:lnTo>
                  <a:pt x="0" y="1134"/>
                </a:lnTo>
                <a:lnTo>
                  <a:pt x="7172" y="1134"/>
                </a:lnTo>
                <a:lnTo>
                  <a:pt x="7172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5" name="Google Shape;2935;p36"/>
          <p:cNvSpPr/>
          <p:nvPr/>
        </p:nvSpPr>
        <p:spPr>
          <a:xfrm rot="10800000" flipH="1">
            <a:off x="5336395" y="1857665"/>
            <a:ext cx="239324" cy="29400"/>
          </a:xfrm>
          <a:custGeom>
            <a:avLst/>
            <a:gdLst/>
            <a:ahLst/>
            <a:cxnLst/>
            <a:rect l="l" t="t" r="r" b="b"/>
            <a:pathLst>
              <a:path w="2503" h="701" extrusionOk="0">
                <a:moveTo>
                  <a:pt x="0" y="0"/>
                </a:moveTo>
                <a:lnTo>
                  <a:pt x="0" y="701"/>
                </a:lnTo>
                <a:lnTo>
                  <a:pt x="2502" y="701"/>
                </a:lnTo>
                <a:lnTo>
                  <a:pt x="250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6" name="Google Shape;2936;p36"/>
          <p:cNvSpPr/>
          <p:nvPr/>
        </p:nvSpPr>
        <p:spPr>
          <a:xfrm>
            <a:off x="4222808" y="1863484"/>
            <a:ext cx="253296" cy="32001"/>
          </a:xfrm>
          <a:custGeom>
            <a:avLst/>
            <a:gdLst/>
            <a:ahLst/>
            <a:cxnLst/>
            <a:rect l="l" t="t" r="r" b="b"/>
            <a:pathLst>
              <a:path w="4404" h="701" extrusionOk="0">
                <a:moveTo>
                  <a:pt x="0" y="0"/>
                </a:moveTo>
                <a:lnTo>
                  <a:pt x="0" y="701"/>
                </a:lnTo>
                <a:lnTo>
                  <a:pt x="4403" y="701"/>
                </a:lnTo>
                <a:lnTo>
                  <a:pt x="4403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7" name="Google Shape;2937;p36"/>
          <p:cNvSpPr/>
          <p:nvPr/>
        </p:nvSpPr>
        <p:spPr>
          <a:xfrm rot="10800000" flipH="1">
            <a:off x="5495420" y="2352978"/>
            <a:ext cx="246038" cy="39613"/>
          </a:xfrm>
          <a:custGeom>
            <a:avLst/>
            <a:gdLst/>
            <a:ahLst/>
            <a:cxnLst/>
            <a:rect l="l" t="t" r="r" b="b"/>
            <a:pathLst>
              <a:path w="19248" h="1869" extrusionOk="0">
                <a:moveTo>
                  <a:pt x="0" y="0"/>
                </a:moveTo>
                <a:lnTo>
                  <a:pt x="0" y="1868"/>
                </a:lnTo>
                <a:lnTo>
                  <a:pt x="19247" y="1868"/>
                </a:lnTo>
                <a:lnTo>
                  <a:pt x="19247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8" name="Google Shape;2938;p36"/>
          <p:cNvSpPr/>
          <p:nvPr/>
        </p:nvSpPr>
        <p:spPr>
          <a:xfrm>
            <a:off x="4458598" y="2315817"/>
            <a:ext cx="181501" cy="29444"/>
          </a:xfrm>
          <a:custGeom>
            <a:avLst/>
            <a:gdLst/>
            <a:ahLst/>
            <a:cxnLst/>
            <a:rect l="l" t="t" r="r" b="b"/>
            <a:pathLst>
              <a:path w="7206" h="1169" extrusionOk="0">
                <a:moveTo>
                  <a:pt x="0" y="1"/>
                </a:moveTo>
                <a:lnTo>
                  <a:pt x="0" y="1168"/>
                </a:lnTo>
                <a:lnTo>
                  <a:pt x="7205" y="1168"/>
                </a:lnTo>
                <a:lnTo>
                  <a:pt x="7205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9" name="Google Shape;2939;p36"/>
          <p:cNvSpPr/>
          <p:nvPr/>
        </p:nvSpPr>
        <p:spPr>
          <a:xfrm rot="10800000" flipH="1">
            <a:off x="3622320" y="2305027"/>
            <a:ext cx="167238" cy="28299"/>
          </a:xfrm>
          <a:custGeom>
            <a:avLst/>
            <a:gdLst/>
            <a:ahLst/>
            <a:cxnLst/>
            <a:rect l="l" t="t" r="r" b="b"/>
            <a:pathLst>
              <a:path w="22684" h="702" extrusionOk="0">
                <a:moveTo>
                  <a:pt x="1" y="1"/>
                </a:moveTo>
                <a:lnTo>
                  <a:pt x="1" y="701"/>
                </a:lnTo>
                <a:lnTo>
                  <a:pt x="22683" y="701"/>
                </a:lnTo>
                <a:lnTo>
                  <a:pt x="2268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0" name="Google Shape;2940;p36"/>
          <p:cNvSpPr/>
          <p:nvPr/>
        </p:nvSpPr>
        <p:spPr>
          <a:xfrm>
            <a:off x="4623995" y="2936934"/>
            <a:ext cx="197501" cy="47074"/>
          </a:xfrm>
          <a:custGeom>
            <a:avLst/>
            <a:gdLst/>
            <a:ahLst/>
            <a:cxnLst/>
            <a:rect l="l" t="t" r="r" b="b"/>
            <a:pathLst>
              <a:path w="4637" h="2970" extrusionOk="0">
                <a:moveTo>
                  <a:pt x="0" y="1"/>
                </a:moveTo>
                <a:lnTo>
                  <a:pt x="0" y="2969"/>
                </a:lnTo>
                <a:lnTo>
                  <a:pt x="4637" y="2969"/>
                </a:lnTo>
                <a:lnTo>
                  <a:pt x="4637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1" name="Google Shape;2941;p36"/>
          <p:cNvSpPr/>
          <p:nvPr/>
        </p:nvSpPr>
        <p:spPr>
          <a:xfrm>
            <a:off x="4817378" y="2161804"/>
            <a:ext cx="102513" cy="29444"/>
          </a:xfrm>
          <a:custGeom>
            <a:avLst/>
            <a:gdLst/>
            <a:ahLst/>
            <a:cxnLst/>
            <a:rect l="l" t="t" r="r" b="b"/>
            <a:pathLst>
              <a:path w="4070" h="1169" extrusionOk="0">
                <a:moveTo>
                  <a:pt x="0" y="1"/>
                </a:moveTo>
                <a:lnTo>
                  <a:pt x="0" y="1168"/>
                </a:lnTo>
                <a:lnTo>
                  <a:pt x="4070" y="1168"/>
                </a:lnTo>
                <a:lnTo>
                  <a:pt x="4070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2" name="Google Shape;2942;p36"/>
          <p:cNvSpPr/>
          <p:nvPr/>
        </p:nvSpPr>
        <p:spPr>
          <a:xfrm>
            <a:off x="5014858" y="1925775"/>
            <a:ext cx="197523" cy="21851"/>
          </a:xfrm>
          <a:custGeom>
            <a:avLst/>
            <a:gdLst/>
            <a:ahLst/>
            <a:cxnLst/>
            <a:rect l="l" t="t" r="r" b="b"/>
            <a:pathLst>
              <a:path w="4504" h="1302" extrusionOk="0">
                <a:moveTo>
                  <a:pt x="0" y="1"/>
                </a:moveTo>
                <a:lnTo>
                  <a:pt x="0" y="1302"/>
                </a:lnTo>
                <a:lnTo>
                  <a:pt x="4503" y="1302"/>
                </a:lnTo>
                <a:lnTo>
                  <a:pt x="450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3" name="Google Shape;2943;p36"/>
          <p:cNvSpPr/>
          <p:nvPr/>
        </p:nvSpPr>
        <p:spPr>
          <a:xfrm>
            <a:off x="3861045" y="1847991"/>
            <a:ext cx="173430" cy="19248"/>
          </a:xfrm>
          <a:custGeom>
            <a:avLst/>
            <a:gdLst/>
            <a:ahLst/>
            <a:cxnLst/>
            <a:rect l="l" t="t" r="r" b="b"/>
            <a:pathLst>
              <a:path w="9007" h="2536" extrusionOk="0">
                <a:moveTo>
                  <a:pt x="0" y="0"/>
                </a:moveTo>
                <a:lnTo>
                  <a:pt x="0" y="2535"/>
                </a:lnTo>
                <a:lnTo>
                  <a:pt x="9006" y="2535"/>
                </a:lnTo>
                <a:lnTo>
                  <a:pt x="9006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4" name="Google Shape;2944;p36"/>
          <p:cNvSpPr/>
          <p:nvPr/>
        </p:nvSpPr>
        <p:spPr>
          <a:xfrm>
            <a:off x="5230956" y="2188751"/>
            <a:ext cx="344774" cy="31151"/>
          </a:xfrm>
          <a:custGeom>
            <a:avLst/>
            <a:gdLst/>
            <a:ahLst/>
            <a:cxnLst/>
            <a:rect l="l" t="t" r="r" b="b"/>
            <a:pathLst>
              <a:path w="76489" h="701" extrusionOk="0">
                <a:moveTo>
                  <a:pt x="0" y="0"/>
                </a:moveTo>
                <a:lnTo>
                  <a:pt x="0" y="701"/>
                </a:lnTo>
                <a:lnTo>
                  <a:pt x="76488" y="701"/>
                </a:lnTo>
                <a:lnTo>
                  <a:pt x="76488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5" name="Google Shape;2945;p36"/>
          <p:cNvSpPr/>
          <p:nvPr/>
        </p:nvSpPr>
        <p:spPr>
          <a:xfrm>
            <a:off x="4935631" y="2406349"/>
            <a:ext cx="197502" cy="31149"/>
          </a:xfrm>
          <a:custGeom>
            <a:avLst/>
            <a:gdLst/>
            <a:ahLst/>
            <a:cxnLst/>
            <a:rect l="l" t="t" r="r" b="b"/>
            <a:pathLst>
              <a:path w="4370" h="702" extrusionOk="0">
                <a:moveTo>
                  <a:pt x="0" y="1"/>
                </a:moveTo>
                <a:lnTo>
                  <a:pt x="0" y="701"/>
                </a:lnTo>
                <a:lnTo>
                  <a:pt x="4370" y="701"/>
                </a:lnTo>
                <a:lnTo>
                  <a:pt x="437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6" name="Google Shape;2946;p36"/>
          <p:cNvSpPr/>
          <p:nvPr/>
        </p:nvSpPr>
        <p:spPr>
          <a:xfrm>
            <a:off x="3402542" y="2505426"/>
            <a:ext cx="197527" cy="21849"/>
          </a:xfrm>
          <a:custGeom>
            <a:avLst/>
            <a:gdLst/>
            <a:ahLst/>
            <a:cxnLst/>
            <a:rect l="l" t="t" r="r" b="b"/>
            <a:pathLst>
              <a:path w="4070" h="1135" extrusionOk="0">
                <a:moveTo>
                  <a:pt x="0" y="0"/>
                </a:moveTo>
                <a:lnTo>
                  <a:pt x="0" y="1134"/>
                </a:lnTo>
                <a:lnTo>
                  <a:pt x="4070" y="1134"/>
                </a:lnTo>
                <a:lnTo>
                  <a:pt x="407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7" name="Google Shape;2947;p36"/>
          <p:cNvSpPr txBox="1">
            <a:spLocks noGrp="1"/>
          </p:cNvSpPr>
          <p:nvPr>
            <p:ph type="title" idx="4294967295"/>
          </p:nvPr>
        </p:nvSpPr>
        <p:spPr>
          <a:xfrm>
            <a:off x="2548628" y="1828442"/>
            <a:ext cx="3995437" cy="105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i="1" dirty="0"/>
              <a:t>SERVER</a:t>
            </a:r>
            <a:endParaRPr sz="3600" i="1" dirty="0"/>
          </a:p>
        </p:txBody>
      </p:sp>
      <p:grpSp>
        <p:nvGrpSpPr>
          <p:cNvPr id="2948" name="Google Shape;2948;p36"/>
          <p:cNvGrpSpPr/>
          <p:nvPr/>
        </p:nvGrpSpPr>
        <p:grpSpPr>
          <a:xfrm>
            <a:off x="4217262" y="1991954"/>
            <a:ext cx="823253" cy="809621"/>
            <a:chOff x="4136012" y="1371489"/>
            <a:chExt cx="981934" cy="965674"/>
          </a:xfrm>
        </p:grpSpPr>
        <p:sp>
          <p:nvSpPr>
            <p:cNvPr id="2949" name="Google Shape;2949;p36"/>
            <p:cNvSpPr/>
            <p:nvPr/>
          </p:nvSpPr>
          <p:spPr>
            <a:xfrm>
              <a:off x="4893565" y="2268967"/>
              <a:ext cx="212383" cy="68196"/>
            </a:xfrm>
            <a:custGeom>
              <a:avLst/>
              <a:gdLst/>
              <a:ahLst/>
              <a:cxnLst/>
              <a:rect l="l" t="t" r="r" b="b"/>
              <a:pathLst>
                <a:path w="144971" h="568" extrusionOk="0">
                  <a:moveTo>
                    <a:pt x="1" y="1"/>
                  </a:moveTo>
                  <a:lnTo>
                    <a:pt x="1" y="568"/>
                  </a:lnTo>
                  <a:lnTo>
                    <a:pt x="144971" y="568"/>
                  </a:lnTo>
                  <a:lnTo>
                    <a:pt x="14497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0" name="Google Shape;2950;p36"/>
            <p:cNvSpPr/>
            <p:nvPr/>
          </p:nvSpPr>
          <p:spPr>
            <a:xfrm rot="10800000" flipH="1">
              <a:off x="4136012" y="2040585"/>
              <a:ext cx="164000" cy="65325"/>
            </a:xfrm>
            <a:custGeom>
              <a:avLst/>
              <a:gdLst/>
              <a:ahLst/>
              <a:cxnLst/>
              <a:rect l="l" t="t" r="r" b="b"/>
              <a:pathLst>
                <a:path w="4371" h="702" extrusionOk="0">
                  <a:moveTo>
                    <a:pt x="0" y="1"/>
                  </a:moveTo>
                  <a:lnTo>
                    <a:pt x="0" y="701"/>
                  </a:lnTo>
                  <a:lnTo>
                    <a:pt x="4370" y="701"/>
                  </a:lnTo>
                  <a:lnTo>
                    <a:pt x="437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1" name="Google Shape;2951;p36"/>
            <p:cNvSpPr/>
            <p:nvPr/>
          </p:nvSpPr>
          <p:spPr>
            <a:xfrm>
              <a:off x="4831548" y="1371489"/>
              <a:ext cx="164000" cy="60025"/>
            </a:xfrm>
            <a:custGeom>
              <a:avLst/>
              <a:gdLst/>
              <a:ahLst/>
              <a:cxnLst/>
              <a:rect l="l" t="t" r="r" b="b"/>
              <a:pathLst>
                <a:path w="4371" h="702" extrusionOk="0">
                  <a:moveTo>
                    <a:pt x="1" y="1"/>
                  </a:moveTo>
                  <a:lnTo>
                    <a:pt x="1" y="701"/>
                  </a:lnTo>
                  <a:lnTo>
                    <a:pt x="4371" y="701"/>
                  </a:lnTo>
                  <a:lnTo>
                    <a:pt x="437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2" name="Google Shape;2952;p36"/>
            <p:cNvSpPr/>
            <p:nvPr/>
          </p:nvSpPr>
          <p:spPr>
            <a:xfrm>
              <a:off x="4552647" y="2157944"/>
              <a:ext cx="164000" cy="26302"/>
            </a:xfrm>
            <a:custGeom>
              <a:avLst/>
              <a:gdLst/>
              <a:ahLst/>
              <a:cxnLst/>
              <a:rect l="l" t="t" r="r" b="b"/>
              <a:pathLst>
                <a:path w="4371" h="701" extrusionOk="0">
                  <a:moveTo>
                    <a:pt x="1" y="0"/>
                  </a:moveTo>
                  <a:lnTo>
                    <a:pt x="1" y="701"/>
                  </a:lnTo>
                  <a:lnTo>
                    <a:pt x="4371" y="701"/>
                  </a:lnTo>
                  <a:lnTo>
                    <a:pt x="437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3" name="Google Shape;2953;p36"/>
            <p:cNvSpPr/>
            <p:nvPr/>
          </p:nvSpPr>
          <p:spPr>
            <a:xfrm>
              <a:off x="4264511" y="1438843"/>
              <a:ext cx="105169" cy="43118"/>
            </a:xfrm>
            <a:custGeom>
              <a:avLst/>
              <a:gdLst/>
              <a:ahLst/>
              <a:cxnLst/>
              <a:rect l="l" t="t" r="r" b="b"/>
              <a:pathLst>
                <a:path w="2803" h="1869" extrusionOk="0">
                  <a:moveTo>
                    <a:pt x="1" y="0"/>
                  </a:moveTo>
                  <a:lnTo>
                    <a:pt x="1" y="1868"/>
                  </a:lnTo>
                  <a:lnTo>
                    <a:pt x="2803" y="1868"/>
                  </a:lnTo>
                  <a:lnTo>
                    <a:pt x="280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4" name="Google Shape;2954;p36"/>
            <p:cNvSpPr/>
            <p:nvPr/>
          </p:nvSpPr>
          <p:spPr>
            <a:xfrm>
              <a:off x="4499751" y="1846675"/>
              <a:ext cx="464021" cy="46903"/>
            </a:xfrm>
            <a:custGeom>
              <a:avLst/>
              <a:gdLst/>
              <a:ahLst/>
              <a:cxnLst/>
              <a:rect l="l" t="t" r="r" b="b"/>
              <a:pathLst>
                <a:path w="19248" h="1869" extrusionOk="0">
                  <a:moveTo>
                    <a:pt x="0" y="1"/>
                  </a:moveTo>
                  <a:lnTo>
                    <a:pt x="0" y="1869"/>
                  </a:lnTo>
                  <a:lnTo>
                    <a:pt x="19248" y="1869"/>
                  </a:lnTo>
                  <a:lnTo>
                    <a:pt x="1924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5" name="Google Shape;2955;p36"/>
            <p:cNvSpPr/>
            <p:nvPr/>
          </p:nvSpPr>
          <p:spPr>
            <a:xfrm>
              <a:off x="4812496" y="1529517"/>
              <a:ext cx="305450" cy="23825"/>
            </a:xfrm>
            <a:custGeom>
              <a:avLst/>
              <a:gdLst/>
              <a:ahLst/>
              <a:cxnLst/>
              <a:rect l="l" t="t" r="r" b="b"/>
              <a:pathLst>
                <a:path w="8141" h="635" extrusionOk="0">
                  <a:moveTo>
                    <a:pt x="1" y="0"/>
                  </a:moveTo>
                  <a:lnTo>
                    <a:pt x="1" y="634"/>
                  </a:lnTo>
                  <a:lnTo>
                    <a:pt x="8140" y="634"/>
                  </a:lnTo>
                  <a:lnTo>
                    <a:pt x="814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56" name="Google Shape;2956;p36"/>
          <p:cNvSpPr txBox="1"/>
          <p:nvPr/>
        </p:nvSpPr>
        <p:spPr>
          <a:xfrm>
            <a:off x="2259000" y="875400"/>
            <a:ext cx="46260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Để chạy tham gia chơi game tương tác giữa 2 người cần có</a:t>
            </a:r>
            <a:endParaRPr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" name="Graphic 2" descr="Monitor with solid fill">
            <a:extLst>
              <a:ext uri="{FF2B5EF4-FFF2-40B4-BE49-F238E27FC236}">
                <a16:creationId xmlns:a16="http://schemas.microsoft.com/office/drawing/2014/main" id="{A99DB09F-898F-25BC-5E0B-12779E11E8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91428" y="3483508"/>
            <a:ext cx="914400" cy="914400"/>
          </a:xfrm>
          <a:prstGeom prst="rect">
            <a:avLst/>
          </a:prstGeom>
        </p:spPr>
      </p:pic>
      <p:pic>
        <p:nvPicPr>
          <p:cNvPr id="81" name="Graphic 80" descr="Monitor with solid fill">
            <a:extLst>
              <a:ext uri="{FF2B5EF4-FFF2-40B4-BE49-F238E27FC236}">
                <a16:creationId xmlns:a16="http://schemas.microsoft.com/office/drawing/2014/main" id="{6E30E6D4-771C-E0EF-8550-C789ED09A2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26363" y="3523862"/>
            <a:ext cx="914400" cy="914400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5465219-78E4-5D7D-06E1-8AC61E798185}"/>
              </a:ext>
            </a:extLst>
          </p:cNvPr>
          <p:cNvCxnSpPr>
            <a:cxnSpLocks/>
            <a:stCxn id="3" idx="3"/>
            <a:endCxn id="2947" idx="2"/>
          </p:cNvCxnSpPr>
          <p:nvPr/>
        </p:nvCxnSpPr>
        <p:spPr>
          <a:xfrm flipV="1">
            <a:off x="3005828" y="2882642"/>
            <a:ext cx="1540519" cy="105806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A34B6BB1-8516-8EAF-7B93-6CFE476D8D30}"/>
              </a:ext>
            </a:extLst>
          </p:cNvPr>
          <p:cNvCxnSpPr>
            <a:cxnSpLocks/>
            <a:stCxn id="81" idx="1"/>
            <a:endCxn id="2947" idx="2"/>
          </p:cNvCxnSpPr>
          <p:nvPr/>
        </p:nvCxnSpPr>
        <p:spPr>
          <a:xfrm flipH="1" flipV="1">
            <a:off x="4546347" y="2882642"/>
            <a:ext cx="1580016" cy="109842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25F46521-745F-F58B-A108-8D1E6D8F7DBC}"/>
              </a:ext>
            </a:extLst>
          </p:cNvPr>
          <p:cNvCxnSpPr>
            <a:cxnSpLocks/>
          </p:cNvCxnSpPr>
          <p:nvPr/>
        </p:nvCxnSpPr>
        <p:spPr>
          <a:xfrm flipH="1">
            <a:off x="3081005" y="3024921"/>
            <a:ext cx="1395099" cy="95614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0B6D04EA-34C1-2828-BCB3-C9BCE9B38814}"/>
              </a:ext>
            </a:extLst>
          </p:cNvPr>
          <p:cNvCxnSpPr>
            <a:cxnSpLocks/>
          </p:cNvCxnSpPr>
          <p:nvPr/>
        </p:nvCxnSpPr>
        <p:spPr>
          <a:xfrm>
            <a:off x="4585844" y="3024338"/>
            <a:ext cx="1527591" cy="105329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Google Shape;2956;p36">
            <a:extLst>
              <a:ext uri="{FF2B5EF4-FFF2-40B4-BE49-F238E27FC236}">
                <a16:creationId xmlns:a16="http://schemas.microsoft.com/office/drawing/2014/main" id="{DCD90769-BC5D-BED4-7C72-C076706FBC1D}"/>
              </a:ext>
            </a:extLst>
          </p:cNvPr>
          <p:cNvSpPr txBox="1"/>
          <p:nvPr/>
        </p:nvSpPr>
        <p:spPr>
          <a:xfrm rot="19560812">
            <a:off x="3021723" y="3209683"/>
            <a:ext cx="1251033" cy="289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Đường truyền ổn định</a:t>
            </a:r>
            <a:endParaRPr sz="7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7" name="Google Shape;2956;p36">
            <a:extLst>
              <a:ext uri="{FF2B5EF4-FFF2-40B4-BE49-F238E27FC236}">
                <a16:creationId xmlns:a16="http://schemas.microsoft.com/office/drawing/2014/main" id="{53E21C7C-A9DE-CB92-0A0A-13E7ECC5597D}"/>
              </a:ext>
            </a:extLst>
          </p:cNvPr>
          <p:cNvSpPr txBox="1"/>
          <p:nvPr/>
        </p:nvSpPr>
        <p:spPr>
          <a:xfrm rot="2071097">
            <a:off x="4824365" y="3246408"/>
            <a:ext cx="1251033" cy="289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Đường truyền ổn định</a:t>
            </a:r>
            <a:endParaRPr sz="7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969266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29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29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29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29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29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29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28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28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29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29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20" grpId="0"/>
      <p:bldP spid="2922" grpId="0"/>
      <p:bldP spid="2923" grpId="0" animBg="1"/>
      <p:bldP spid="2924" grpId="0" animBg="1"/>
      <p:bldP spid="2925" grpId="0" animBg="1"/>
      <p:bldP spid="2926" grpId="0" animBg="1"/>
      <p:bldP spid="2927" grpId="0" animBg="1"/>
      <p:bldP spid="2928" grpId="0" animBg="1"/>
      <p:bldP spid="2929" grpId="0" animBg="1"/>
      <p:bldP spid="2930" grpId="0" animBg="1"/>
      <p:bldP spid="2931" grpId="0" animBg="1"/>
      <p:bldP spid="2932" grpId="0" animBg="1"/>
      <p:bldP spid="2933" grpId="0" animBg="1"/>
      <p:bldP spid="2934" grpId="0" animBg="1"/>
      <p:bldP spid="2935" grpId="0" animBg="1"/>
      <p:bldP spid="2936" grpId="0" animBg="1"/>
      <p:bldP spid="2937" grpId="0" animBg="1"/>
      <p:bldP spid="2938" grpId="0" animBg="1"/>
      <p:bldP spid="2939" grpId="0" animBg="1"/>
      <p:bldP spid="2940" grpId="0" animBg="1"/>
      <p:bldP spid="2941" grpId="0" animBg="1"/>
      <p:bldP spid="2942" grpId="0" animBg="1"/>
      <p:bldP spid="2943" grpId="0" animBg="1"/>
      <p:bldP spid="2944" grpId="0" animBg="1"/>
      <p:bldP spid="2945" grpId="0" animBg="1"/>
      <p:bldP spid="2946" grpId="0" animBg="1"/>
      <p:bldP spid="2947" grpId="0"/>
      <p:bldP spid="2956" grpId="0"/>
      <p:bldP spid="106" grpId="0"/>
      <p:bldP spid="10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7" name="Google Shape;2767;p34"/>
          <p:cNvSpPr/>
          <p:nvPr/>
        </p:nvSpPr>
        <p:spPr>
          <a:xfrm>
            <a:off x="4444764" y="1511588"/>
            <a:ext cx="1452398" cy="12901"/>
          </a:xfrm>
          <a:custGeom>
            <a:avLst/>
            <a:gdLst/>
            <a:ahLst/>
            <a:cxnLst/>
            <a:rect l="l" t="t" r="r" b="b"/>
            <a:pathLst>
              <a:path w="45734" h="3537" extrusionOk="0">
                <a:moveTo>
                  <a:pt x="1" y="1"/>
                </a:moveTo>
                <a:lnTo>
                  <a:pt x="1" y="3537"/>
                </a:lnTo>
                <a:lnTo>
                  <a:pt x="45733" y="3537"/>
                </a:lnTo>
                <a:lnTo>
                  <a:pt x="45733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8" name="Google Shape;2768;p34"/>
          <p:cNvSpPr/>
          <p:nvPr/>
        </p:nvSpPr>
        <p:spPr>
          <a:xfrm>
            <a:off x="3340203" y="1630216"/>
            <a:ext cx="467597" cy="17649"/>
          </a:xfrm>
          <a:custGeom>
            <a:avLst/>
            <a:gdLst/>
            <a:ahLst/>
            <a:cxnLst/>
            <a:rect l="l" t="t" r="r" b="b"/>
            <a:pathLst>
              <a:path w="20649" h="2570" extrusionOk="0">
                <a:moveTo>
                  <a:pt x="0" y="1"/>
                </a:moveTo>
                <a:lnTo>
                  <a:pt x="0" y="2569"/>
                </a:lnTo>
                <a:lnTo>
                  <a:pt x="20648" y="2569"/>
                </a:lnTo>
                <a:lnTo>
                  <a:pt x="20648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9" name="Google Shape;2769;p34"/>
          <p:cNvSpPr/>
          <p:nvPr/>
        </p:nvSpPr>
        <p:spPr>
          <a:xfrm>
            <a:off x="3844275" y="1841664"/>
            <a:ext cx="283981" cy="42675"/>
          </a:xfrm>
          <a:custGeom>
            <a:avLst/>
            <a:gdLst/>
            <a:ahLst/>
            <a:cxnLst/>
            <a:rect l="l" t="t" r="r" b="b"/>
            <a:pathLst>
              <a:path w="16446" h="2036" extrusionOk="0">
                <a:moveTo>
                  <a:pt x="0" y="0"/>
                </a:moveTo>
                <a:lnTo>
                  <a:pt x="0" y="2035"/>
                </a:lnTo>
                <a:lnTo>
                  <a:pt x="16445" y="2035"/>
                </a:lnTo>
                <a:lnTo>
                  <a:pt x="16445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0" name="Google Shape;2770;p34"/>
          <p:cNvSpPr/>
          <p:nvPr/>
        </p:nvSpPr>
        <p:spPr>
          <a:xfrm>
            <a:off x="3428955" y="2646838"/>
            <a:ext cx="852598" cy="26599"/>
          </a:xfrm>
          <a:custGeom>
            <a:avLst/>
            <a:gdLst/>
            <a:ahLst/>
            <a:cxnLst/>
            <a:rect l="l" t="t" r="r" b="b"/>
            <a:pathLst>
              <a:path w="144938" h="568" extrusionOk="0">
                <a:moveTo>
                  <a:pt x="0" y="0"/>
                </a:moveTo>
                <a:lnTo>
                  <a:pt x="0" y="568"/>
                </a:lnTo>
                <a:lnTo>
                  <a:pt x="144937" y="568"/>
                </a:lnTo>
                <a:lnTo>
                  <a:pt x="144937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1" name="Google Shape;2771;p34"/>
          <p:cNvSpPr/>
          <p:nvPr/>
        </p:nvSpPr>
        <p:spPr>
          <a:xfrm rot="10800000" flipH="1">
            <a:off x="3457725" y="2241424"/>
            <a:ext cx="694065" cy="21852"/>
          </a:xfrm>
          <a:custGeom>
            <a:avLst/>
            <a:gdLst/>
            <a:ahLst/>
            <a:cxnLst/>
            <a:rect l="l" t="t" r="r" b="b"/>
            <a:pathLst>
              <a:path w="20649" h="2603" extrusionOk="0">
                <a:moveTo>
                  <a:pt x="0" y="0"/>
                </a:moveTo>
                <a:lnTo>
                  <a:pt x="0" y="2602"/>
                </a:lnTo>
                <a:lnTo>
                  <a:pt x="20648" y="2602"/>
                </a:lnTo>
                <a:lnTo>
                  <a:pt x="2064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2" name="Google Shape;2772;p34"/>
          <p:cNvSpPr/>
          <p:nvPr/>
        </p:nvSpPr>
        <p:spPr>
          <a:xfrm>
            <a:off x="4890036" y="2154369"/>
            <a:ext cx="1171728" cy="26599"/>
          </a:xfrm>
          <a:custGeom>
            <a:avLst/>
            <a:gdLst/>
            <a:ahLst/>
            <a:cxnLst/>
            <a:rect l="l" t="t" r="r" b="b"/>
            <a:pathLst>
              <a:path w="144971" h="568" extrusionOk="0">
                <a:moveTo>
                  <a:pt x="1" y="1"/>
                </a:moveTo>
                <a:lnTo>
                  <a:pt x="1" y="568"/>
                </a:lnTo>
                <a:lnTo>
                  <a:pt x="144971" y="568"/>
                </a:lnTo>
                <a:lnTo>
                  <a:pt x="144971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3" name="Google Shape;2773;p34"/>
          <p:cNvSpPr/>
          <p:nvPr/>
        </p:nvSpPr>
        <p:spPr>
          <a:xfrm>
            <a:off x="4137003" y="2487192"/>
            <a:ext cx="410070" cy="19242"/>
          </a:xfrm>
          <a:custGeom>
            <a:avLst/>
            <a:gdLst/>
            <a:ahLst/>
            <a:cxnLst/>
            <a:rect l="l" t="t" r="r" b="b"/>
            <a:pathLst>
              <a:path w="22684" h="702" extrusionOk="0">
                <a:moveTo>
                  <a:pt x="1" y="1"/>
                </a:moveTo>
                <a:lnTo>
                  <a:pt x="1" y="701"/>
                </a:lnTo>
                <a:lnTo>
                  <a:pt x="22684" y="701"/>
                </a:lnTo>
                <a:lnTo>
                  <a:pt x="2268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4" name="Google Shape;2774;p34"/>
          <p:cNvSpPr/>
          <p:nvPr/>
        </p:nvSpPr>
        <p:spPr>
          <a:xfrm>
            <a:off x="3843944" y="2529645"/>
            <a:ext cx="126223" cy="35688"/>
          </a:xfrm>
          <a:custGeom>
            <a:avLst/>
            <a:gdLst/>
            <a:ahLst/>
            <a:cxnLst/>
            <a:rect l="l" t="t" r="r" b="b"/>
            <a:pathLst>
              <a:path w="4605" h="1302" extrusionOk="0">
                <a:moveTo>
                  <a:pt x="1" y="0"/>
                </a:moveTo>
                <a:lnTo>
                  <a:pt x="1" y="1301"/>
                </a:lnTo>
                <a:lnTo>
                  <a:pt x="4604" y="1301"/>
                </a:lnTo>
                <a:lnTo>
                  <a:pt x="460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5" name="Google Shape;2775;p34"/>
          <p:cNvSpPr/>
          <p:nvPr/>
        </p:nvSpPr>
        <p:spPr>
          <a:xfrm>
            <a:off x="4424161" y="2109655"/>
            <a:ext cx="253296" cy="40265"/>
          </a:xfrm>
          <a:custGeom>
            <a:avLst/>
            <a:gdLst/>
            <a:ahLst/>
            <a:cxnLst/>
            <a:rect l="l" t="t" r="r" b="b"/>
            <a:pathLst>
              <a:path w="9241" h="2570" extrusionOk="0">
                <a:moveTo>
                  <a:pt x="1" y="1"/>
                </a:moveTo>
                <a:lnTo>
                  <a:pt x="1" y="2569"/>
                </a:lnTo>
                <a:lnTo>
                  <a:pt x="9240" y="2569"/>
                </a:lnTo>
                <a:lnTo>
                  <a:pt x="92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6" name="Google Shape;2776;p34"/>
          <p:cNvSpPr/>
          <p:nvPr/>
        </p:nvSpPr>
        <p:spPr>
          <a:xfrm rot="10800000" flipH="1">
            <a:off x="4049118" y="2762179"/>
            <a:ext cx="253299" cy="21851"/>
          </a:xfrm>
          <a:custGeom>
            <a:avLst/>
            <a:gdLst/>
            <a:ahLst/>
            <a:cxnLst/>
            <a:rect l="l" t="t" r="r" b="b"/>
            <a:pathLst>
              <a:path w="4104" h="1136" extrusionOk="0">
                <a:moveTo>
                  <a:pt x="1" y="1"/>
                </a:moveTo>
                <a:lnTo>
                  <a:pt x="1" y="1135"/>
                </a:lnTo>
                <a:lnTo>
                  <a:pt x="4104" y="1135"/>
                </a:lnTo>
                <a:lnTo>
                  <a:pt x="410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7" name="Google Shape;2777;p34"/>
          <p:cNvSpPr/>
          <p:nvPr/>
        </p:nvSpPr>
        <p:spPr>
          <a:xfrm>
            <a:off x="4676307" y="1951004"/>
            <a:ext cx="119782" cy="19214"/>
          </a:xfrm>
          <a:custGeom>
            <a:avLst/>
            <a:gdLst/>
            <a:ahLst/>
            <a:cxnLst/>
            <a:rect l="l" t="t" r="r" b="b"/>
            <a:pathLst>
              <a:path w="4370" h="701" extrusionOk="0">
                <a:moveTo>
                  <a:pt x="0" y="0"/>
                </a:moveTo>
                <a:lnTo>
                  <a:pt x="0" y="701"/>
                </a:lnTo>
                <a:lnTo>
                  <a:pt x="4370" y="701"/>
                </a:lnTo>
                <a:lnTo>
                  <a:pt x="437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8" name="Google Shape;2778;p34"/>
          <p:cNvSpPr/>
          <p:nvPr/>
        </p:nvSpPr>
        <p:spPr>
          <a:xfrm>
            <a:off x="4450170" y="1219852"/>
            <a:ext cx="509526" cy="24524"/>
          </a:xfrm>
          <a:custGeom>
            <a:avLst/>
            <a:gdLst/>
            <a:ahLst/>
            <a:cxnLst/>
            <a:rect l="l" t="t" r="r" b="b"/>
            <a:pathLst>
              <a:path w="4405" h="701" extrusionOk="0">
                <a:moveTo>
                  <a:pt x="1" y="0"/>
                </a:moveTo>
                <a:lnTo>
                  <a:pt x="1" y="701"/>
                </a:lnTo>
                <a:lnTo>
                  <a:pt x="4404" y="701"/>
                </a:lnTo>
                <a:lnTo>
                  <a:pt x="440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9" name="Google Shape;2779;p34"/>
          <p:cNvSpPr/>
          <p:nvPr/>
        </p:nvSpPr>
        <p:spPr>
          <a:xfrm>
            <a:off x="3706007" y="1405302"/>
            <a:ext cx="197516" cy="31110"/>
          </a:xfrm>
          <a:custGeom>
            <a:avLst/>
            <a:gdLst/>
            <a:ahLst/>
            <a:cxnLst/>
            <a:rect l="l" t="t" r="r" b="b"/>
            <a:pathLst>
              <a:path w="7206" h="1135" extrusionOk="0">
                <a:moveTo>
                  <a:pt x="0" y="1"/>
                </a:moveTo>
                <a:lnTo>
                  <a:pt x="0" y="1135"/>
                </a:lnTo>
                <a:lnTo>
                  <a:pt x="7205" y="1135"/>
                </a:lnTo>
                <a:lnTo>
                  <a:pt x="720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0" name="Google Shape;2780;p34"/>
          <p:cNvSpPr/>
          <p:nvPr/>
        </p:nvSpPr>
        <p:spPr>
          <a:xfrm rot="10800000" flipH="1">
            <a:off x="4965925" y="2295926"/>
            <a:ext cx="410079" cy="30348"/>
          </a:xfrm>
          <a:custGeom>
            <a:avLst/>
            <a:gdLst/>
            <a:ahLst/>
            <a:cxnLst/>
            <a:rect l="l" t="t" r="r" b="b"/>
            <a:pathLst>
              <a:path w="24752" h="2236" extrusionOk="0">
                <a:moveTo>
                  <a:pt x="1" y="0"/>
                </a:moveTo>
                <a:lnTo>
                  <a:pt x="1" y="2235"/>
                </a:lnTo>
                <a:lnTo>
                  <a:pt x="24752" y="2235"/>
                </a:lnTo>
                <a:lnTo>
                  <a:pt x="2475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1" name="Google Shape;2781;p34"/>
          <p:cNvSpPr/>
          <p:nvPr/>
        </p:nvSpPr>
        <p:spPr>
          <a:xfrm rot="10800000" flipH="1">
            <a:off x="5608050" y="1611846"/>
            <a:ext cx="126226" cy="21850"/>
          </a:xfrm>
          <a:custGeom>
            <a:avLst/>
            <a:gdLst/>
            <a:ahLst/>
            <a:cxnLst/>
            <a:rect l="l" t="t" r="r" b="b"/>
            <a:pathLst>
              <a:path w="2503" h="702" extrusionOk="0">
                <a:moveTo>
                  <a:pt x="0" y="1"/>
                </a:moveTo>
                <a:lnTo>
                  <a:pt x="0" y="701"/>
                </a:lnTo>
                <a:lnTo>
                  <a:pt x="2502" y="701"/>
                </a:lnTo>
                <a:lnTo>
                  <a:pt x="250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2" name="Google Shape;2782;p34"/>
          <p:cNvSpPr/>
          <p:nvPr/>
        </p:nvSpPr>
        <p:spPr>
          <a:xfrm>
            <a:off x="5261689" y="2037063"/>
            <a:ext cx="467629" cy="19242"/>
          </a:xfrm>
          <a:custGeom>
            <a:avLst/>
            <a:gdLst/>
            <a:ahLst/>
            <a:cxnLst/>
            <a:rect l="l" t="t" r="r" b="b"/>
            <a:pathLst>
              <a:path w="22717" h="702" extrusionOk="0">
                <a:moveTo>
                  <a:pt x="1" y="1"/>
                </a:moveTo>
                <a:lnTo>
                  <a:pt x="1" y="701"/>
                </a:lnTo>
                <a:lnTo>
                  <a:pt x="22717" y="701"/>
                </a:lnTo>
                <a:lnTo>
                  <a:pt x="2271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3" name="Google Shape;2783;p34"/>
          <p:cNvSpPr/>
          <p:nvPr/>
        </p:nvSpPr>
        <p:spPr>
          <a:xfrm>
            <a:off x="4919902" y="2688911"/>
            <a:ext cx="85307" cy="23790"/>
          </a:xfrm>
          <a:custGeom>
            <a:avLst/>
            <a:gdLst/>
            <a:ahLst/>
            <a:cxnLst/>
            <a:rect l="l" t="t" r="r" b="b"/>
            <a:pathLst>
              <a:path w="4070" h="1135" extrusionOk="0">
                <a:moveTo>
                  <a:pt x="0" y="0"/>
                </a:moveTo>
                <a:lnTo>
                  <a:pt x="0" y="1134"/>
                </a:lnTo>
                <a:lnTo>
                  <a:pt x="4070" y="1134"/>
                </a:lnTo>
                <a:lnTo>
                  <a:pt x="4070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4" name="Google Shape;2784;p34"/>
          <p:cNvSpPr/>
          <p:nvPr/>
        </p:nvSpPr>
        <p:spPr>
          <a:xfrm>
            <a:off x="3780312" y="2055852"/>
            <a:ext cx="344774" cy="31149"/>
          </a:xfrm>
          <a:custGeom>
            <a:avLst/>
            <a:gdLst/>
            <a:ahLst/>
            <a:cxnLst/>
            <a:rect l="l" t="t" r="r" b="b"/>
            <a:pathLst>
              <a:path w="4371" h="702" extrusionOk="0">
                <a:moveTo>
                  <a:pt x="0" y="1"/>
                </a:moveTo>
                <a:lnTo>
                  <a:pt x="0" y="701"/>
                </a:lnTo>
                <a:lnTo>
                  <a:pt x="4370" y="701"/>
                </a:lnTo>
                <a:lnTo>
                  <a:pt x="4370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5" name="Google Shape;2785;p34"/>
          <p:cNvSpPr/>
          <p:nvPr/>
        </p:nvSpPr>
        <p:spPr>
          <a:xfrm>
            <a:off x="4229040" y="2319749"/>
            <a:ext cx="148840" cy="28588"/>
          </a:xfrm>
          <a:custGeom>
            <a:avLst/>
            <a:gdLst/>
            <a:ahLst/>
            <a:cxnLst/>
            <a:rect l="l" t="t" r="r" b="b"/>
            <a:pathLst>
              <a:path w="7173" h="1135" extrusionOk="0">
                <a:moveTo>
                  <a:pt x="0" y="0"/>
                </a:moveTo>
                <a:lnTo>
                  <a:pt x="0" y="1134"/>
                </a:lnTo>
                <a:lnTo>
                  <a:pt x="7172" y="1134"/>
                </a:lnTo>
                <a:lnTo>
                  <a:pt x="7172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6" name="Google Shape;2786;p34"/>
          <p:cNvSpPr/>
          <p:nvPr/>
        </p:nvSpPr>
        <p:spPr>
          <a:xfrm>
            <a:off x="4623989" y="2565908"/>
            <a:ext cx="1093944" cy="17656"/>
          </a:xfrm>
          <a:custGeom>
            <a:avLst/>
            <a:gdLst/>
            <a:ahLst/>
            <a:cxnLst/>
            <a:rect l="l" t="t" r="r" b="b"/>
            <a:pathLst>
              <a:path w="43432" h="701" extrusionOk="0">
                <a:moveTo>
                  <a:pt x="0" y="0"/>
                </a:moveTo>
                <a:lnTo>
                  <a:pt x="0" y="701"/>
                </a:lnTo>
                <a:lnTo>
                  <a:pt x="43431" y="701"/>
                </a:lnTo>
                <a:lnTo>
                  <a:pt x="43431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7" name="Google Shape;2787;p34"/>
          <p:cNvSpPr/>
          <p:nvPr/>
        </p:nvSpPr>
        <p:spPr>
          <a:xfrm rot="10800000" flipH="1">
            <a:off x="5441763" y="1356450"/>
            <a:ext cx="119024" cy="24524"/>
          </a:xfrm>
          <a:custGeom>
            <a:avLst/>
            <a:gdLst/>
            <a:ahLst/>
            <a:cxnLst/>
            <a:rect l="l" t="t" r="r" b="b"/>
            <a:pathLst>
              <a:path w="2503" h="701" extrusionOk="0">
                <a:moveTo>
                  <a:pt x="0" y="0"/>
                </a:moveTo>
                <a:lnTo>
                  <a:pt x="0" y="701"/>
                </a:lnTo>
                <a:lnTo>
                  <a:pt x="2502" y="701"/>
                </a:lnTo>
                <a:lnTo>
                  <a:pt x="250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8" name="Google Shape;2788;p34"/>
          <p:cNvSpPr/>
          <p:nvPr/>
        </p:nvSpPr>
        <p:spPr>
          <a:xfrm>
            <a:off x="4079914" y="1652507"/>
            <a:ext cx="110926" cy="17656"/>
          </a:xfrm>
          <a:custGeom>
            <a:avLst/>
            <a:gdLst/>
            <a:ahLst/>
            <a:cxnLst/>
            <a:rect l="l" t="t" r="r" b="b"/>
            <a:pathLst>
              <a:path w="4404" h="701" extrusionOk="0">
                <a:moveTo>
                  <a:pt x="0" y="0"/>
                </a:moveTo>
                <a:lnTo>
                  <a:pt x="0" y="701"/>
                </a:lnTo>
                <a:lnTo>
                  <a:pt x="4403" y="701"/>
                </a:lnTo>
                <a:lnTo>
                  <a:pt x="440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9" name="Google Shape;2789;p34"/>
          <p:cNvSpPr/>
          <p:nvPr/>
        </p:nvSpPr>
        <p:spPr>
          <a:xfrm rot="10800000" flipH="1">
            <a:off x="5734263" y="1819628"/>
            <a:ext cx="246038" cy="39613"/>
          </a:xfrm>
          <a:custGeom>
            <a:avLst/>
            <a:gdLst/>
            <a:ahLst/>
            <a:cxnLst/>
            <a:rect l="l" t="t" r="r" b="b"/>
            <a:pathLst>
              <a:path w="19248" h="1869" extrusionOk="0">
                <a:moveTo>
                  <a:pt x="0" y="0"/>
                </a:moveTo>
                <a:lnTo>
                  <a:pt x="0" y="1868"/>
                </a:lnTo>
                <a:lnTo>
                  <a:pt x="19247" y="1868"/>
                </a:lnTo>
                <a:lnTo>
                  <a:pt x="19247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0" name="Google Shape;2790;p34"/>
          <p:cNvSpPr/>
          <p:nvPr/>
        </p:nvSpPr>
        <p:spPr>
          <a:xfrm>
            <a:off x="4417628" y="1858617"/>
            <a:ext cx="181501" cy="29444"/>
          </a:xfrm>
          <a:custGeom>
            <a:avLst/>
            <a:gdLst/>
            <a:ahLst/>
            <a:cxnLst/>
            <a:rect l="l" t="t" r="r" b="b"/>
            <a:pathLst>
              <a:path w="7206" h="1169" extrusionOk="0">
                <a:moveTo>
                  <a:pt x="0" y="1"/>
                </a:moveTo>
                <a:lnTo>
                  <a:pt x="0" y="1168"/>
                </a:lnTo>
                <a:lnTo>
                  <a:pt x="7205" y="1168"/>
                </a:lnTo>
                <a:lnTo>
                  <a:pt x="7205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1" name="Google Shape;2791;p34"/>
          <p:cNvSpPr/>
          <p:nvPr/>
        </p:nvSpPr>
        <p:spPr>
          <a:xfrm>
            <a:off x="3988100" y="1370026"/>
            <a:ext cx="901899" cy="17682"/>
          </a:xfrm>
          <a:custGeom>
            <a:avLst/>
            <a:gdLst/>
            <a:ahLst/>
            <a:cxnLst/>
            <a:rect l="l" t="t" r="r" b="b"/>
            <a:pathLst>
              <a:path w="43465" h="702" extrusionOk="0">
                <a:moveTo>
                  <a:pt x="0" y="1"/>
                </a:moveTo>
                <a:lnTo>
                  <a:pt x="0" y="701"/>
                </a:lnTo>
                <a:lnTo>
                  <a:pt x="43465" y="701"/>
                </a:lnTo>
                <a:lnTo>
                  <a:pt x="43465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2" name="Google Shape;2792;p34"/>
          <p:cNvSpPr/>
          <p:nvPr/>
        </p:nvSpPr>
        <p:spPr>
          <a:xfrm rot="10800000" flipH="1">
            <a:off x="3463863" y="1833902"/>
            <a:ext cx="167238" cy="28299"/>
          </a:xfrm>
          <a:custGeom>
            <a:avLst/>
            <a:gdLst/>
            <a:ahLst/>
            <a:cxnLst/>
            <a:rect l="l" t="t" r="r" b="b"/>
            <a:pathLst>
              <a:path w="22684" h="702" extrusionOk="0">
                <a:moveTo>
                  <a:pt x="1" y="1"/>
                </a:moveTo>
                <a:lnTo>
                  <a:pt x="1" y="701"/>
                </a:lnTo>
                <a:lnTo>
                  <a:pt x="22683" y="701"/>
                </a:lnTo>
                <a:lnTo>
                  <a:pt x="2268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3" name="Google Shape;2793;p34"/>
          <p:cNvSpPr/>
          <p:nvPr/>
        </p:nvSpPr>
        <p:spPr>
          <a:xfrm>
            <a:off x="5200934" y="1233731"/>
            <a:ext cx="196561" cy="28591"/>
          </a:xfrm>
          <a:custGeom>
            <a:avLst/>
            <a:gdLst/>
            <a:ahLst/>
            <a:cxnLst/>
            <a:rect l="l" t="t" r="r" b="b"/>
            <a:pathLst>
              <a:path w="4070" h="1135" extrusionOk="0">
                <a:moveTo>
                  <a:pt x="0" y="1"/>
                </a:moveTo>
                <a:lnTo>
                  <a:pt x="0" y="1135"/>
                </a:lnTo>
                <a:lnTo>
                  <a:pt x="4070" y="1135"/>
                </a:lnTo>
                <a:lnTo>
                  <a:pt x="4070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4" name="Google Shape;2794;p34"/>
          <p:cNvSpPr/>
          <p:nvPr/>
        </p:nvSpPr>
        <p:spPr>
          <a:xfrm>
            <a:off x="4775745" y="2411409"/>
            <a:ext cx="197501" cy="47074"/>
          </a:xfrm>
          <a:custGeom>
            <a:avLst/>
            <a:gdLst/>
            <a:ahLst/>
            <a:cxnLst/>
            <a:rect l="l" t="t" r="r" b="b"/>
            <a:pathLst>
              <a:path w="4637" h="2970" extrusionOk="0">
                <a:moveTo>
                  <a:pt x="0" y="1"/>
                </a:moveTo>
                <a:lnTo>
                  <a:pt x="0" y="2969"/>
                </a:lnTo>
                <a:lnTo>
                  <a:pt x="4637" y="2969"/>
                </a:lnTo>
                <a:lnTo>
                  <a:pt x="4637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5" name="Google Shape;2795;p34"/>
          <p:cNvSpPr/>
          <p:nvPr/>
        </p:nvSpPr>
        <p:spPr>
          <a:xfrm>
            <a:off x="4624008" y="1628404"/>
            <a:ext cx="102513" cy="29444"/>
          </a:xfrm>
          <a:custGeom>
            <a:avLst/>
            <a:gdLst/>
            <a:ahLst/>
            <a:cxnLst/>
            <a:rect l="l" t="t" r="r" b="b"/>
            <a:pathLst>
              <a:path w="4070" h="1169" extrusionOk="0">
                <a:moveTo>
                  <a:pt x="0" y="1"/>
                </a:moveTo>
                <a:lnTo>
                  <a:pt x="0" y="1168"/>
                </a:lnTo>
                <a:lnTo>
                  <a:pt x="4070" y="1168"/>
                </a:lnTo>
                <a:lnTo>
                  <a:pt x="4070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6" name="Google Shape;2796;p34"/>
          <p:cNvSpPr/>
          <p:nvPr/>
        </p:nvSpPr>
        <p:spPr>
          <a:xfrm>
            <a:off x="4955141" y="2870012"/>
            <a:ext cx="137501" cy="22052"/>
          </a:xfrm>
          <a:custGeom>
            <a:avLst/>
            <a:gdLst/>
            <a:ahLst/>
            <a:cxnLst/>
            <a:rect l="l" t="t" r="r" b="b"/>
            <a:pathLst>
              <a:path w="4371" h="701" extrusionOk="0">
                <a:moveTo>
                  <a:pt x="1" y="0"/>
                </a:moveTo>
                <a:lnTo>
                  <a:pt x="1" y="701"/>
                </a:lnTo>
                <a:lnTo>
                  <a:pt x="4370" y="701"/>
                </a:lnTo>
                <a:lnTo>
                  <a:pt x="437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7" name="Google Shape;2797;p34"/>
          <p:cNvSpPr/>
          <p:nvPr/>
        </p:nvSpPr>
        <p:spPr>
          <a:xfrm>
            <a:off x="4585213" y="2850425"/>
            <a:ext cx="246048" cy="28602"/>
          </a:xfrm>
          <a:custGeom>
            <a:avLst/>
            <a:gdLst/>
            <a:ahLst/>
            <a:cxnLst/>
            <a:rect l="l" t="t" r="r" b="b"/>
            <a:pathLst>
              <a:path w="5105" h="1436" extrusionOk="0">
                <a:moveTo>
                  <a:pt x="1" y="1"/>
                </a:moveTo>
                <a:lnTo>
                  <a:pt x="1" y="1435"/>
                </a:lnTo>
                <a:lnTo>
                  <a:pt x="5104" y="1435"/>
                </a:lnTo>
                <a:lnTo>
                  <a:pt x="510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8" name="Google Shape;2798;p34"/>
          <p:cNvSpPr/>
          <p:nvPr/>
        </p:nvSpPr>
        <p:spPr>
          <a:xfrm>
            <a:off x="3215450" y="2417003"/>
            <a:ext cx="370620" cy="35352"/>
          </a:xfrm>
          <a:custGeom>
            <a:avLst/>
            <a:gdLst/>
            <a:ahLst/>
            <a:cxnLst/>
            <a:rect l="l" t="t" r="r" b="b"/>
            <a:pathLst>
              <a:path w="19248" h="1836" extrusionOk="0">
                <a:moveTo>
                  <a:pt x="1" y="1"/>
                </a:moveTo>
                <a:lnTo>
                  <a:pt x="1" y="1835"/>
                </a:lnTo>
                <a:lnTo>
                  <a:pt x="19248" y="1835"/>
                </a:lnTo>
                <a:lnTo>
                  <a:pt x="19248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9" name="Google Shape;2799;p34"/>
          <p:cNvSpPr/>
          <p:nvPr/>
        </p:nvSpPr>
        <p:spPr>
          <a:xfrm>
            <a:off x="5694550" y="2360910"/>
            <a:ext cx="148824" cy="25051"/>
          </a:xfrm>
          <a:custGeom>
            <a:avLst/>
            <a:gdLst/>
            <a:ahLst/>
            <a:cxnLst/>
            <a:rect l="l" t="t" r="r" b="b"/>
            <a:pathLst>
              <a:path w="2470" h="702" extrusionOk="0">
                <a:moveTo>
                  <a:pt x="1" y="1"/>
                </a:moveTo>
                <a:lnTo>
                  <a:pt x="1" y="701"/>
                </a:lnTo>
                <a:lnTo>
                  <a:pt x="2469" y="701"/>
                </a:lnTo>
                <a:lnTo>
                  <a:pt x="246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0" name="Google Shape;2800;p34"/>
          <p:cNvSpPr/>
          <p:nvPr/>
        </p:nvSpPr>
        <p:spPr>
          <a:xfrm>
            <a:off x="5261700" y="2729725"/>
            <a:ext cx="284402" cy="28599"/>
          </a:xfrm>
          <a:custGeom>
            <a:avLst/>
            <a:gdLst/>
            <a:ahLst/>
            <a:cxnLst/>
            <a:rect l="l" t="t" r="r" b="b"/>
            <a:pathLst>
              <a:path w="4638" h="2969" extrusionOk="0">
                <a:moveTo>
                  <a:pt x="1" y="0"/>
                </a:moveTo>
                <a:lnTo>
                  <a:pt x="1" y="2969"/>
                </a:lnTo>
                <a:lnTo>
                  <a:pt x="4637" y="2969"/>
                </a:lnTo>
                <a:lnTo>
                  <a:pt x="463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1" name="Google Shape;2801;p34"/>
          <p:cNvSpPr/>
          <p:nvPr/>
        </p:nvSpPr>
        <p:spPr>
          <a:xfrm>
            <a:off x="4893187" y="1648365"/>
            <a:ext cx="138752" cy="21854"/>
          </a:xfrm>
          <a:custGeom>
            <a:avLst/>
            <a:gdLst/>
            <a:ahLst/>
            <a:cxnLst/>
            <a:rect l="l" t="t" r="r" b="b"/>
            <a:pathLst>
              <a:path w="7206" h="1135" extrusionOk="0">
                <a:moveTo>
                  <a:pt x="0" y="0"/>
                </a:moveTo>
                <a:lnTo>
                  <a:pt x="0" y="1135"/>
                </a:lnTo>
                <a:lnTo>
                  <a:pt x="7205" y="1135"/>
                </a:lnTo>
                <a:lnTo>
                  <a:pt x="7205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2" name="Google Shape;2802;p34"/>
          <p:cNvSpPr/>
          <p:nvPr/>
        </p:nvSpPr>
        <p:spPr>
          <a:xfrm>
            <a:off x="5071596" y="1351342"/>
            <a:ext cx="86725" cy="25070"/>
          </a:xfrm>
          <a:custGeom>
            <a:avLst/>
            <a:gdLst/>
            <a:ahLst/>
            <a:cxnLst/>
            <a:rect l="l" t="t" r="r" b="b"/>
            <a:pathLst>
              <a:path w="4504" h="1302" extrusionOk="0">
                <a:moveTo>
                  <a:pt x="0" y="1"/>
                </a:moveTo>
                <a:lnTo>
                  <a:pt x="0" y="1302"/>
                </a:lnTo>
                <a:lnTo>
                  <a:pt x="4503" y="1302"/>
                </a:lnTo>
                <a:lnTo>
                  <a:pt x="450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3" name="Google Shape;2803;p34"/>
          <p:cNvSpPr/>
          <p:nvPr/>
        </p:nvSpPr>
        <p:spPr>
          <a:xfrm>
            <a:off x="4089050" y="1234679"/>
            <a:ext cx="173430" cy="19248"/>
          </a:xfrm>
          <a:custGeom>
            <a:avLst/>
            <a:gdLst/>
            <a:ahLst/>
            <a:cxnLst/>
            <a:rect l="l" t="t" r="r" b="b"/>
            <a:pathLst>
              <a:path w="9007" h="2536" extrusionOk="0">
                <a:moveTo>
                  <a:pt x="0" y="0"/>
                </a:moveTo>
                <a:lnTo>
                  <a:pt x="0" y="2535"/>
                </a:lnTo>
                <a:lnTo>
                  <a:pt x="9006" y="2535"/>
                </a:lnTo>
                <a:lnTo>
                  <a:pt x="9006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4" name="Google Shape;2804;p34"/>
          <p:cNvSpPr/>
          <p:nvPr/>
        </p:nvSpPr>
        <p:spPr>
          <a:xfrm>
            <a:off x="5189986" y="1731551"/>
            <a:ext cx="344774" cy="31151"/>
          </a:xfrm>
          <a:custGeom>
            <a:avLst/>
            <a:gdLst/>
            <a:ahLst/>
            <a:cxnLst/>
            <a:rect l="l" t="t" r="r" b="b"/>
            <a:pathLst>
              <a:path w="76489" h="701" extrusionOk="0">
                <a:moveTo>
                  <a:pt x="0" y="0"/>
                </a:moveTo>
                <a:lnTo>
                  <a:pt x="0" y="701"/>
                </a:lnTo>
                <a:lnTo>
                  <a:pt x="76488" y="701"/>
                </a:lnTo>
                <a:lnTo>
                  <a:pt x="76488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5" name="Google Shape;2805;p34"/>
          <p:cNvSpPr/>
          <p:nvPr/>
        </p:nvSpPr>
        <p:spPr>
          <a:xfrm>
            <a:off x="5058036" y="1947863"/>
            <a:ext cx="84144" cy="13517"/>
          </a:xfrm>
          <a:custGeom>
            <a:avLst/>
            <a:gdLst/>
            <a:ahLst/>
            <a:cxnLst/>
            <a:rect l="l" t="t" r="r" b="b"/>
            <a:pathLst>
              <a:path w="4370" h="702" extrusionOk="0">
                <a:moveTo>
                  <a:pt x="0" y="1"/>
                </a:moveTo>
                <a:lnTo>
                  <a:pt x="0" y="701"/>
                </a:lnTo>
                <a:lnTo>
                  <a:pt x="4370" y="701"/>
                </a:lnTo>
                <a:lnTo>
                  <a:pt x="437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6" name="Google Shape;2806;p34"/>
          <p:cNvSpPr/>
          <p:nvPr/>
        </p:nvSpPr>
        <p:spPr>
          <a:xfrm>
            <a:off x="3361577" y="2048237"/>
            <a:ext cx="78368" cy="21854"/>
          </a:xfrm>
          <a:custGeom>
            <a:avLst/>
            <a:gdLst/>
            <a:ahLst/>
            <a:cxnLst/>
            <a:rect l="l" t="t" r="r" b="b"/>
            <a:pathLst>
              <a:path w="4070" h="1135" extrusionOk="0">
                <a:moveTo>
                  <a:pt x="0" y="0"/>
                </a:moveTo>
                <a:lnTo>
                  <a:pt x="0" y="1134"/>
                </a:lnTo>
                <a:lnTo>
                  <a:pt x="4070" y="1134"/>
                </a:lnTo>
                <a:lnTo>
                  <a:pt x="407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7" name="Google Shape;2807;p34"/>
          <p:cNvSpPr/>
          <p:nvPr/>
        </p:nvSpPr>
        <p:spPr>
          <a:xfrm>
            <a:off x="4220680" y="1736548"/>
            <a:ext cx="436780" cy="13517"/>
          </a:xfrm>
          <a:custGeom>
            <a:avLst/>
            <a:gdLst/>
            <a:ahLst/>
            <a:cxnLst/>
            <a:rect l="l" t="t" r="r" b="b"/>
            <a:pathLst>
              <a:path w="22684" h="702" extrusionOk="0">
                <a:moveTo>
                  <a:pt x="0" y="1"/>
                </a:moveTo>
                <a:lnTo>
                  <a:pt x="0" y="701"/>
                </a:lnTo>
                <a:lnTo>
                  <a:pt x="22683" y="701"/>
                </a:lnTo>
                <a:lnTo>
                  <a:pt x="2268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8" name="Google Shape;2808;p34"/>
          <p:cNvSpPr/>
          <p:nvPr/>
        </p:nvSpPr>
        <p:spPr>
          <a:xfrm>
            <a:off x="3765258" y="2841855"/>
            <a:ext cx="79023" cy="21854"/>
          </a:xfrm>
          <a:custGeom>
            <a:avLst/>
            <a:gdLst/>
            <a:ahLst/>
            <a:cxnLst/>
            <a:rect l="l" t="t" r="r" b="b"/>
            <a:pathLst>
              <a:path w="4104" h="1135" extrusionOk="0">
                <a:moveTo>
                  <a:pt x="1" y="1"/>
                </a:moveTo>
                <a:lnTo>
                  <a:pt x="1" y="1135"/>
                </a:lnTo>
                <a:lnTo>
                  <a:pt x="4104" y="1135"/>
                </a:lnTo>
                <a:lnTo>
                  <a:pt x="410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9" name="Google Shape;2809;p34"/>
          <p:cNvSpPr txBox="1">
            <a:spLocks noGrp="1"/>
          </p:cNvSpPr>
          <p:nvPr>
            <p:ph type="title"/>
          </p:nvPr>
        </p:nvSpPr>
        <p:spPr>
          <a:xfrm>
            <a:off x="2213352" y="3336981"/>
            <a:ext cx="4830300" cy="66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CHỨC NĂNG</a:t>
            </a:r>
            <a:endParaRPr sz="3200"/>
          </a:p>
        </p:txBody>
      </p:sp>
      <p:sp>
        <p:nvSpPr>
          <p:cNvPr id="2810" name="Google Shape;2810;p34"/>
          <p:cNvSpPr txBox="1">
            <a:spLocks noGrp="1"/>
          </p:cNvSpPr>
          <p:nvPr>
            <p:ph type="title" idx="2"/>
          </p:nvPr>
        </p:nvSpPr>
        <p:spPr>
          <a:xfrm>
            <a:off x="3586499" y="1537225"/>
            <a:ext cx="2171297" cy="105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grpSp>
        <p:nvGrpSpPr>
          <p:cNvPr id="2811" name="Google Shape;2811;p34"/>
          <p:cNvGrpSpPr/>
          <p:nvPr/>
        </p:nvGrpSpPr>
        <p:grpSpPr>
          <a:xfrm>
            <a:off x="3521156" y="1456701"/>
            <a:ext cx="1844197" cy="1075857"/>
            <a:chOff x="3837610" y="1371489"/>
            <a:chExt cx="1655325" cy="965674"/>
          </a:xfrm>
        </p:grpSpPr>
        <p:sp>
          <p:nvSpPr>
            <p:cNvPr id="2812" name="Google Shape;2812;p34"/>
            <p:cNvSpPr/>
            <p:nvPr/>
          </p:nvSpPr>
          <p:spPr>
            <a:xfrm>
              <a:off x="4825169" y="2268967"/>
              <a:ext cx="212383" cy="68196"/>
            </a:xfrm>
            <a:custGeom>
              <a:avLst/>
              <a:gdLst/>
              <a:ahLst/>
              <a:cxnLst/>
              <a:rect l="l" t="t" r="r" b="b"/>
              <a:pathLst>
                <a:path w="144971" h="568" extrusionOk="0">
                  <a:moveTo>
                    <a:pt x="1" y="1"/>
                  </a:moveTo>
                  <a:lnTo>
                    <a:pt x="1" y="568"/>
                  </a:lnTo>
                  <a:lnTo>
                    <a:pt x="144971" y="568"/>
                  </a:lnTo>
                  <a:lnTo>
                    <a:pt x="14497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3" name="Google Shape;2813;p34"/>
            <p:cNvSpPr/>
            <p:nvPr/>
          </p:nvSpPr>
          <p:spPr>
            <a:xfrm rot="10800000" flipH="1">
              <a:off x="3837610" y="2034829"/>
              <a:ext cx="164000" cy="65325"/>
            </a:xfrm>
            <a:custGeom>
              <a:avLst/>
              <a:gdLst/>
              <a:ahLst/>
              <a:cxnLst/>
              <a:rect l="l" t="t" r="r" b="b"/>
              <a:pathLst>
                <a:path w="4371" h="702" extrusionOk="0">
                  <a:moveTo>
                    <a:pt x="0" y="1"/>
                  </a:moveTo>
                  <a:lnTo>
                    <a:pt x="0" y="701"/>
                  </a:lnTo>
                  <a:lnTo>
                    <a:pt x="4370" y="701"/>
                  </a:lnTo>
                  <a:lnTo>
                    <a:pt x="437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4" name="Google Shape;2814;p34"/>
            <p:cNvSpPr/>
            <p:nvPr/>
          </p:nvSpPr>
          <p:spPr>
            <a:xfrm>
              <a:off x="4831548" y="1371489"/>
              <a:ext cx="164000" cy="60025"/>
            </a:xfrm>
            <a:custGeom>
              <a:avLst/>
              <a:gdLst/>
              <a:ahLst/>
              <a:cxnLst/>
              <a:rect l="l" t="t" r="r" b="b"/>
              <a:pathLst>
                <a:path w="4371" h="702" extrusionOk="0">
                  <a:moveTo>
                    <a:pt x="1" y="1"/>
                  </a:moveTo>
                  <a:lnTo>
                    <a:pt x="1" y="701"/>
                  </a:lnTo>
                  <a:lnTo>
                    <a:pt x="4371" y="701"/>
                  </a:lnTo>
                  <a:lnTo>
                    <a:pt x="437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5" name="Google Shape;2815;p34"/>
            <p:cNvSpPr/>
            <p:nvPr/>
          </p:nvSpPr>
          <p:spPr>
            <a:xfrm>
              <a:off x="4688015" y="2047885"/>
              <a:ext cx="164011" cy="44992"/>
            </a:xfrm>
            <a:custGeom>
              <a:avLst/>
              <a:gdLst/>
              <a:ahLst/>
              <a:cxnLst/>
              <a:rect l="l" t="t" r="r" b="b"/>
              <a:pathLst>
                <a:path w="4371" h="701" extrusionOk="0">
                  <a:moveTo>
                    <a:pt x="1" y="0"/>
                  </a:moveTo>
                  <a:lnTo>
                    <a:pt x="1" y="701"/>
                  </a:lnTo>
                  <a:lnTo>
                    <a:pt x="4371" y="701"/>
                  </a:lnTo>
                  <a:lnTo>
                    <a:pt x="437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6" name="Google Shape;2816;p34"/>
            <p:cNvSpPr/>
            <p:nvPr/>
          </p:nvSpPr>
          <p:spPr>
            <a:xfrm>
              <a:off x="4196117" y="1507245"/>
              <a:ext cx="255276" cy="27960"/>
            </a:xfrm>
            <a:custGeom>
              <a:avLst/>
              <a:gdLst/>
              <a:ahLst/>
              <a:cxnLst/>
              <a:rect l="l" t="t" r="r" b="b"/>
              <a:pathLst>
                <a:path w="2803" h="1869" extrusionOk="0">
                  <a:moveTo>
                    <a:pt x="1" y="0"/>
                  </a:moveTo>
                  <a:lnTo>
                    <a:pt x="1" y="1868"/>
                  </a:lnTo>
                  <a:lnTo>
                    <a:pt x="2803" y="1868"/>
                  </a:lnTo>
                  <a:lnTo>
                    <a:pt x="280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7" name="Google Shape;2817;p34"/>
            <p:cNvSpPr/>
            <p:nvPr/>
          </p:nvSpPr>
          <p:spPr>
            <a:xfrm>
              <a:off x="5280581" y="1754019"/>
              <a:ext cx="212354" cy="38305"/>
            </a:xfrm>
            <a:custGeom>
              <a:avLst/>
              <a:gdLst/>
              <a:ahLst/>
              <a:cxnLst/>
              <a:rect l="l" t="t" r="r" b="b"/>
              <a:pathLst>
                <a:path w="19248" h="1869" extrusionOk="0">
                  <a:moveTo>
                    <a:pt x="0" y="1"/>
                  </a:moveTo>
                  <a:lnTo>
                    <a:pt x="0" y="1869"/>
                  </a:lnTo>
                  <a:lnTo>
                    <a:pt x="19248" y="1869"/>
                  </a:lnTo>
                  <a:lnTo>
                    <a:pt x="1924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8" name="Google Shape;2818;p34"/>
            <p:cNvSpPr/>
            <p:nvPr/>
          </p:nvSpPr>
          <p:spPr>
            <a:xfrm>
              <a:off x="4812496" y="1529517"/>
              <a:ext cx="305450" cy="23825"/>
            </a:xfrm>
            <a:custGeom>
              <a:avLst/>
              <a:gdLst/>
              <a:ahLst/>
              <a:cxnLst/>
              <a:rect l="l" t="t" r="r" b="b"/>
              <a:pathLst>
                <a:path w="8141" h="635" extrusionOk="0">
                  <a:moveTo>
                    <a:pt x="1" y="0"/>
                  </a:moveTo>
                  <a:lnTo>
                    <a:pt x="1" y="634"/>
                  </a:lnTo>
                  <a:lnTo>
                    <a:pt x="8140" y="634"/>
                  </a:lnTo>
                  <a:lnTo>
                    <a:pt x="814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245061368"/>
      </p:ext>
    </p:extLst>
  </p:cSld>
  <p:clrMapOvr>
    <a:masterClrMapping/>
  </p:clrMapOvr>
</p:sld>
</file>

<file path=ppt/theme/theme1.xml><?xml version="1.0" encoding="utf-8"?>
<a:theme xmlns:a="http://schemas.openxmlformats.org/drawingml/2006/main" name="Fun Word Games for Virtual Meetings by Slidesgo">
  <a:themeElements>
    <a:clrScheme name="Simple Light">
      <a:dk1>
        <a:srgbClr val="434343"/>
      </a:dk1>
      <a:lt1>
        <a:srgbClr val="F3F3F3"/>
      </a:lt1>
      <a:dk2>
        <a:srgbClr val="FFB13D"/>
      </a:dk2>
      <a:lt2>
        <a:srgbClr val="00FFFF"/>
      </a:lt2>
      <a:accent1>
        <a:srgbClr val="FF6BFF"/>
      </a:accent1>
      <a:accent2>
        <a:srgbClr val="F3F3F3"/>
      </a:accent2>
      <a:accent3>
        <a:srgbClr val="D9D9D9"/>
      </a:accent3>
      <a:accent4>
        <a:srgbClr val="D9D9D9"/>
      </a:accent4>
      <a:accent5>
        <a:srgbClr val="D9D9D9"/>
      </a:accent5>
      <a:accent6>
        <a:srgbClr val="D9D9D9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Tài liệu" ma:contentTypeID="0x010100EC2D0F278148E942919E5E50B2CE1002" ma:contentTypeVersion="13" ma:contentTypeDescription="Tạo tài liệu mới." ma:contentTypeScope="" ma:versionID="55296cebf847b908389a822fbf4d7cea">
  <xsd:schema xmlns:xsd="http://www.w3.org/2001/XMLSchema" xmlns:xs="http://www.w3.org/2001/XMLSchema" xmlns:p="http://schemas.microsoft.com/office/2006/metadata/properties" xmlns:ns3="b3dd761a-17fa-430a-b3a7-60aede42e57b" xmlns:ns4="191f001b-63df-4d49-aa15-0ce731e78454" targetNamespace="http://schemas.microsoft.com/office/2006/metadata/properties" ma:root="true" ma:fieldsID="48a283d7ee0b7becd986725a9d2f6136" ns3:_="" ns4:_="">
    <xsd:import namespace="b3dd761a-17fa-430a-b3a7-60aede42e57b"/>
    <xsd:import namespace="191f001b-63df-4d49-aa15-0ce731e78454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3dd761a-17fa-430a-b3a7-60aede42e57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9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91f001b-63df-4d49-aa15-0ce731e78454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Chia sẻ Với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Chia sẻ Có Chi tiết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Hàm băm Gợi ý Chia sẻ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Loại Nội dung"/>
        <xsd:element ref="dc:title" minOccurs="0" maxOccurs="1" ma:index="4" ma:displayName="Tiêu đề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BB2295B-F8B1-46C4-AD4D-7EFA2DAEED42}">
  <ds:schemaRefs>
    <ds:schemaRef ds:uri="191f001b-63df-4d49-aa15-0ce731e78454"/>
    <ds:schemaRef ds:uri="b3dd761a-17fa-430a-b3a7-60aede42e57b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5C105F14-58C7-4E50-99B6-759A6712712C}">
  <ds:schemaRefs>
    <ds:schemaRef ds:uri="191f001b-63df-4d49-aa15-0ce731e78454"/>
    <ds:schemaRef ds:uri="b3dd761a-17fa-430a-b3a7-60aede42e57b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356D03BE-804B-4ED1-901F-8314EFA910E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69</TotalTime>
  <Words>778</Words>
  <Application>Microsoft Office PowerPoint</Application>
  <PresentationFormat>Trình chiếu Trên màn hình (16:9)</PresentationFormat>
  <Paragraphs>102</Paragraphs>
  <Slides>23</Slides>
  <Notes>23</Notes>
  <HiddenSlides>0</HiddenSlides>
  <MMClips>0</MMClips>
  <ScaleCrop>false</ScaleCrop>
  <HeadingPairs>
    <vt:vector size="6" baseType="variant">
      <vt:variant>
        <vt:lpstr>Phông được Dùng</vt:lpstr>
      </vt:variant>
      <vt:variant>
        <vt:i4>12</vt:i4>
      </vt:variant>
      <vt:variant>
        <vt:lpstr>Chủ đề</vt:lpstr>
      </vt:variant>
      <vt:variant>
        <vt:i4>2</vt:i4>
      </vt:variant>
      <vt:variant>
        <vt:lpstr>Tiêu đề Bản chiếu</vt:lpstr>
      </vt:variant>
      <vt:variant>
        <vt:i4>23</vt:i4>
      </vt:variant>
    </vt:vector>
  </HeadingPairs>
  <TitlesOfParts>
    <vt:vector size="37" baseType="lpstr">
      <vt:lpstr>Signika</vt:lpstr>
      <vt:lpstr>Montserrat Medium</vt:lpstr>
      <vt:lpstr>Proxima Nova</vt:lpstr>
      <vt:lpstr>Proxima Nova Semibold</vt:lpstr>
      <vt:lpstr>Chau Philomene One</vt:lpstr>
      <vt:lpstr>Montserrat Light</vt:lpstr>
      <vt:lpstr>Arial</vt:lpstr>
      <vt:lpstr>Montserrat</vt:lpstr>
      <vt:lpstr>Roboto</vt:lpstr>
      <vt:lpstr>Montserrat ExtraBold</vt:lpstr>
      <vt:lpstr>Open Sans</vt:lpstr>
      <vt:lpstr>Poppins</vt:lpstr>
      <vt:lpstr>Fun Word Games for Virtual Meetings by Slidesgo</vt:lpstr>
      <vt:lpstr>Slidesgo Final Pages</vt:lpstr>
      <vt:lpstr>GAME PING PONG</vt:lpstr>
      <vt:lpstr>03</vt:lpstr>
      <vt:lpstr>GIỚI THIỆU CHUNG</vt:lpstr>
      <vt:lpstr>LÊ THÀNH ĐẠT</vt:lpstr>
      <vt:lpstr>LÊ THÀNH ĐẠT</vt:lpstr>
      <vt:lpstr>TIMELINE CÔNG VIỆC</vt:lpstr>
      <vt:lpstr>GIỚI THIỆU ĐỀ TÀI</vt:lpstr>
      <vt:lpstr>MÔ HÌNH TRIỂN KHAI</vt:lpstr>
      <vt:lpstr>CHỨC NĂNG</vt:lpstr>
      <vt:lpstr>Chơi với máy</vt:lpstr>
      <vt:lpstr>Chơi với máy</vt:lpstr>
      <vt:lpstr>Chơi với máy</vt:lpstr>
      <vt:lpstr>Chơi với bạn</vt:lpstr>
      <vt:lpstr>Chơi với bạn</vt:lpstr>
      <vt:lpstr>Chơi với bạn</vt:lpstr>
      <vt:lpstr>Quản lí đăng nhập</vt:lpstr>
      <vt:lpstr>Lưu lịch sử đấu</vt:lpstr>
      <vt:lpstr>Kết nối Client/Server thông qua VPN</vt:lpstr>
      <vt:lpstr>TỔNG KẾT</vt:lpstr>
      <vt:lpstr>Kết quả đạt được</vt:lpstr>
      <vt:lpstr>Thuận lợi, Khó khăn</vt:lpstr>
      <vt:lpstr>DEMO</vt:lpstr>
      <vt:lpstr>THANKS FOR WATCHING!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GAME PING PONG</dc:title>
  <cp:lastModifiedBy>datle5000@gmail.com</cp:lastModifiedBy>
  <cp:revision>332</cp:revision>
  <dcterms:modified xsi:type="dcterms:W3CDTF">2022-06-22T09:26:31Z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0x010100EC2D0F278148E942919E5E50B2CE1002</vt:lpwstr>
  </property>
</Properties>
</file>